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68" r:id="rId3"/>
    <p:sldId id="264" r:id="rId4"/>
    <p:sldId id="265" r:id="rId5"/>
    <p:sldId id="266" r:id="rId6"/>
    <p:sldId id="261" r:id="rId7"/>
    <p:sldId id="269" r:id="rId8"/>
    <p:sldId id="267" r:id="rId9"/>
    <p:sldId id="272" r:id="rId10"/>
    <p:sldId id="273" r:id="rId11"/>
    <p:sldId id="262" r:id="rId12"/>
    <p:sldId id="263" r:id="rId13"/>
    <p:sldId id="256" r:id="rId14"/>
    <p:sldId id="257" r:id="rId15"/>
    <p:sldId id="260" r:id="rId16"/>
    <p:sldId id="25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45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1EF5-8AB2-4C63-AA9E-F8ACA6CE81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FAF6-457B-42AF-A637-EE6D866F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0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AFAF6-457B-42AF-A637-EE6D866FEB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AFAF6-457B-42AF-A637-EE6D866FEB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8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8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2E3A-AF9E-464A-8FD9-3A47AF21F49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17C0-BC5A-41F7-B482-13D6FBFE1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501147B-5C85-44D6-87CA-94B8AADD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73" y="819150"/>
            <a:ext cx="6000433" cy="55789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C7CA4A9-A2AA-48B9-8CF5-6C3B5EB59A9D}"/>
              </a:ext>
            </a:extLst>
          </p:cNvPr>
          <p:cNvSpPr/>
          <p:nvPr/>
        </p:nvSpPr>
        <p:spPr>
          <a:xfrm>
            <a:off x="365210" y="289260"/>
            <a:ext cx="31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Lenet – reference C-model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4285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444037" y="241964"/>
            <a:ext cx="2188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err="1" smtClean="0"/>
              <a:t>Cnnip_timing</a:t>
            </a:r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7670"/>
              </p:ext>
            </p:extLst>
          </p:nvPr>
        </p:nvGraphicFramePr>
        <p:xfrm>
          <a:off x="930165" y="908853"/>
          <a:ext cx="10342180" cy="55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60"/>
                <a:gridCol w="1681460"/>
                <a:gridCol w="1681460"/>
                <a:gridCol w="2648900"/>
                <a:gridCol w="2648900"/>
              </a:tblGrid>
              <a:tr h="69437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cnnip_ctrl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CMD_START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Port: OUT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slv_reg[0]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= 0xFFFF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CMD_DONE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cnnip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CMD_START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Port: IN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ctl: CMD_START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Conv_end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cnnip</a:t>
                      </a:r>
                      <a:endParaRPr lang="ko-KR" altLang="en-US" sz="16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CMD_START_DELAY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Reg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CMD_START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CMD_START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cnnip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DATA_LOAD_START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/>
                        <a:t>wire</a:t>
                      </a:r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CMD_START</a:t>
                      </a:r>
                      <a:r>
                        <a:rPr lang="en-US" altLang="ko-KR" sz="1600" baseline="0" smtClean="0">
                          <a:solidFill>
                            <a:schemeClr val="tx1"/>
                          </a:solidFill>
                        </a:rPr>
                        <a:t> == 1 &amp;&amp;</a:t>
                      </a:r>
                    </a:p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CMD_START_DELAY ==0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else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Cnnip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Weight_renable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DATA_LOAD_START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Weight_rcoutner==24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6B616803-EED3-48D1-87C4-A896B388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3262"/>
              </p:ext>
            </p:extLst>
          </p:nvPr>
        </p:nvGraphicFramePr>
        <p:xfrm>
          <a:off x="4311072" y="2456514"/>
          <a:ext cx="3569855" cy="194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7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1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Input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32x32 = 1024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Kernel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5x5x256</a:t>
                      </a:r>
                      <a:r>
                        <a:rPr lang="en-US" altLang="ko-KR" sz="1600" baseline="0"/>
                        <a:t> = 6400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Out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28x28 = 784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1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Stride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Padding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marL="80322" marR="80322" marT="40161" marB="40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5F1AFC0-9AE1-47D6-9B35-0702414F01DA}"/>
              </a:ext>
            </a:extLst>
          </p:cNvPr>
          <p:cNvSpPr/>
          <p:nvPr/>
        </p:nvSpPr>
        <p:spPr>
          <a:xfrm>
            <a:off x="365210" y="289260"/>
            <a:ext cx="371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Input and Output Parameter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126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2EA313B-317D-4088-825D-063AE28C9F01}"/>
              </a:ext>
            </a:extLst>
          </p:cNvPr>
          <p:cNvSpPr/>
          <p:nvPr/>
        </p:nvSpPr>
        <p:spPr>
          <a:xfrm>
            <a:off x="2004553" y="3428873"/>
            <a:ext cx="2156928" cy="1575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가산 접합 25">
            <a:extLst>
              <a:ext uri="{FF2B5EF4-FFF2-40B4-BE49-F238E27FC236}">
                <a16:creationId xmlns="" xmlns:a16="http://schemas.microsoft.com/office/drawing/2014/main" id="{4871A9C0-D637-472B-80C0-B9790348378D}"/>
              </a:ext>
            </a:extLst>
          </p:cNvPr>
          <p:cNvSpPr/>
          <p:nvPr/>
        </p:nvSpPr>
        <p:spPr>
          <a:xfrm>
            <a:off x="2510701" y="3614581"/>
            <a:ext cx="350982" cy="350982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논리합 26">
            <a:extLst>
              <a:ext uri="{FF2B5EF4-FFF2-40B4-BE49-F238E27FC236}">
                <a16:creationId xmlns="" xmlns:a16="http://schemas.microsoft.com/office/drawing/2014/main" id="{2E5360AD-2297-42BB-A976-873F6D922359}"/>
              </a:ext>
            </a:extLst>
          </p:cNvPr>
          <p:cNvSpPr/>
          <p:nvPr/>
        </p:nvSpPr>
        <p:spPr>
          <a:xfrm>
            <a:off x="2510701" y="4470807"/>
            <a:ext cx="350982" cy="350982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981B9EB-A935-49DD-8DD7-AC0978DCC4BA}"/>
              </a:ext>
            </a:extLst>
          </p:cNvPr>
          <p:cNvSpPr/>
          <p:nvPr/>
        </p:nvSpPr>
        <p:spPr>
          <a:xfrm>
            <a:off x="3408932" y="4456635"/>
            <a:ext cx="419100" cy="3793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C91AE8B-11C5-49D9-AF30-011D2E6E2226}"/>
              </a:ext>
            </a:extLst>
          </p:cNvPr>
          <p:cNvSpPr/>
          <p:nvPr/>
        </p:nvSpPr>
        <p:spPr>
          <a:xfrm>
            <a:off x="1530615" y="4456635"/>
            <a:ext cx="419100" cy="3793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97099BF-776F-46D0-A6A8-2119E29E4734}"/>
              </a:ext>
            </a:extLst>
          </p:cNvPr>
          <p:cNvSpPr/>
          <p:nvPr/>
        </p:nvSpPr>
        <p:spPr>
          <a:xfrm>
            <a:off x="2140710" y="4985141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Process element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4A1612F-B53F-4F3A-8E96-22E8058905F9}"/>
              </a:ext>
            </a:extLst>
          </p:cNvPr>
          <p:cNvSpPr txBox="1"/>
          <p:nvPr/>
        </p:nvSpPr>
        <p:spPr>
          <a:xfrm>
            <a:off x="1466850" y="3596231"/>
            <a:ext cx="67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Xin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2134C58-FEFC-42CB-B457-98C701ABFE1C}"/>
              </a:ext>
            </a:extLst>
          </p:cNvPr>
          <p:cNvSpPr txBox="1"/>
          <p:nvPr/>
        </p:nvSpPr>
        <p:spPr>
          <a:xfrm>
            <a:off x="2349262" y="2789040"/>
            <a:ext cx="67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Win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4D32945F-A452-413E-9FA5-295F5DE6F842}"/>
              </a:ext>
            </a:extLst>
          </p:cNvPr>
          <p:cNvCxnSpPr>
            <a:stCxn id="32" idx="2"/>
          </p:cNvCxnSpPr>
          <p:nvPr/>
        </p:nvCxnSpPr>
        <p:spPr>
          <a:xfrm>
            <a:off x="2686192" y="3158372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ABD6E144-3702-4F63-976C-3B714AC303FD}"/>
              </a:ext>
            </a:extLst>
          </p:cNvPr>
          <p:cNvCxnSpPr/>
          <p:nvPr/>
        </p:nvCxnSpPr>
        <p:spPr>
          <a:xfrm>
            <a:off x="2310952" y="3596231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3611182F-8FBD-4568-8E36-8D92A762E3DC}"/>
              </a:ext>
            </a:extLst>
          </p:cNvPr>
          <p:cNvCxnSpPr/>
          <p:nvPr/>
        </p:nvCxnSpPr>
        <p:spPr>
          <a:xfrm>
            <a:off x="2310952" y="4456635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AA107B8A-F4C1-4735-8DD4-7A6B6F589F83}"/>
              </a:ext>
            </a:extLst>
          </p:cNvPr>
          <p:cNvCxnSpPr/>
          <p:nvPr/>
        </p:nvCxnSpPr>
        <p:spPr>
          <a:xfrm>
            <a:off x="3193024" y="4441971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FD90D7C1-712B-4A7E-92BC-6E8C71488033}"/>
              </a:ext>
            </a:extLst>
          </p:cNvPr>
          <p:cNvCxnSpPr/>
          <p:nvPr/>
        </p:nvCxnSpPr>
        <p:spPr>
          <a:xfrm>
            <a:off x="2686192" y="4034922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39E8ED79-E1FB-4F27-A7A9-55EA8089610E}"/>
              </a:ext>
            </a:extLst>
          </p:cNvPr>
          <p:cNvCxnSpPr/>
          <p:nvPr/>
        </p:nvCxnSpPr>
        <p:spPr>
          <a:xfrm>
            <a:off x="4161481" y="4441971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65EF0FFF-7CAF-4D2B-A5CA-825F85709AD1}"/>
              </a:ext>
            </a:extLst>
          </p:cNvPr>
          <p:cNvCxnSpPr/>
          <p:nvPr/>
        </p:nvCxnSpPr>
        <p:spPr>
          <a:xfrm>
            <a:off x="4382091" y="4652238"/>
            <a:ext cx="8774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34ACAA4A-FB65-42FC-A0F5-753905BE993A}"/>
              </a:ext>
            </a:extLst>
          </p:cNvPr>
          <p:cNvCxnSpPr>
            <a:cxnSpLocks/>
          </p:cNvCxnSpPr>
          <p:nvPr/>
        </p:nvCxnSpPr>
        <p:spPr>
          <a:xfrm>
            <a:off x="2950577" y="2975838"/>
            <a:ext cx="1900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09552567-E331-4146-9E0A-CBDEA31C32C7}"/>
              </a:ext>
            </a:extLst>
          </p:cNvPr>
          <p:cNvCxnSpPr/>
          <p:nvPr/>
        </p:nvCxnSpPr>
        <p:spPr>
          <a:xfrm>
            <a:off x="4851400" y="2975838"/>
            <a:ext cx="0" cy="7311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01BD562-295C-4338-A343-A19F4266B30F}"/>
              </a:ext>
            </a:extLst>
          </p:cNvPr>
          <p:cNvCxnSpPr>
            <a:cxnSpLocks/>
          </p:cNvCxnSpPr>
          <p:nvPr/>
        </p:nvCxnSpPr>
        <p:spPr>
          <a:xfrm>
            <a:off x="4851400" y="3706944"/>
            <a:ext cx="4081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DAC6DA00-4B0A-4C84-B913-ED3FD4CE1DF4}"/>
              </a:ext>
            </a:extLst>
          </p:cNvPr>
          <p:cNvCxnSpPr/>
          <p:nvPr/>
        </p:nvCxnSpPr>
        <p:spPr>
          <a:xfrm flipV="1">
            <a:off x="1740491" y="2655995"/>
            <a:ext cx="0" cy="9585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1AA5F53-6D42-4DAA-9659-B692F25FD9EC}"/>
              </a:ext>
            </a:extLst>
          </p:cNvPr>
          <p:cNvCxnSpPr/>
          <p:nvPr/>
        </p:nvCxnSpPr>
        <p:spPr>
          <a:xfrm flipH="1">
            <a:off x="1744874" y="2655995"/>
            <a:ext cx="35190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81A50FC0-1F6B-4DFB-BCC7-E1748B05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15359"/>
              </p:ext>
            </p:extLst>
          </p:nvPr>
        </p:nvGraphicFramePr>
        <p:xfrm>
          <a:off x="5259546" y="1351703"/>
          <a:ext cx="5520002" cy="3613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327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61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 Memory</a:t>
                      </a:r>
                      <a:endParaRPr lang="ko-KR" alt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blk_mem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Input_data [31:0] x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1024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blk_mem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Kernel_data [31:0]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x 25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blk_mem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Out_data[31:0] x 784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F2A283C-AFFF-4216-AB69-D961C544AD01}"/>
              </a:ext>
            </a:extLst>
          </p:cNvPr>
          <p:cNvSpPr/>
          <p:nvPr/>
        </p:nvSpPr>
        <p:spPr>
          <a:xfrm>
            <a:off x="238750" y="290421"/>
            <a:ext cx="31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Block Memory Data Load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F916573-6049-4A55-B434-7DA30EE1D850}"/>
              </a:ext>
            </a:extLst>
          </p:cNvPr>
          <p:cNvSpPr/>
          <p:nvPr/>
        </p:nvSpPr>
        <p:spPr>
          <a:xfrm>
            <a:off x="4382091" y="2318516"/>
            <a:ext cx="542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51DF055-C94B-4511-9E3D-DE48DB59810B}"/>
              </a:ext>
            </a:extLst>
          </p:cNvPr>
          <p:cNvSpPr/>
          <p:nvPr/>
        </p:nvSpPr>
        <p:spPr>
          <a:xfrm>
            <a:off x="4382090" y="2694511"/>
            <a:ext cx="542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90204AD-965C-4B34-8E8D-33238AFC07A2}"/>
              </a:ext>
            </a:extLst>
          </p:cNvPr>
          <p:cNvSpPr/>
          <p:nvPr/>
        </p:nvSpPr>
        <p:spPr>
          <a:xfrm>
            <a:off x="4383319" y="4337817"/>
            <a:ext cx="582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127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75029"/>
              </p:ext>
            </p:extLst>
          </p:nvPr>
        </p:nvGraphicFramePr>
        <p:xfrm>
          <a:off x="1647030" y="269909"/>
          <a:ext cx="8897939" cy="631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5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5979">
                  <a:extLst>
                    <a:ext uri="{9D8B030D-6E8A-4147-A177-3AD203B41FA5}">
                      <a16:colId xmlns="" xmlns:a16="http://schemas.microsoft.com/office/drawing/2014/main" val="879237742"/>
                    </a:ext>
                  </a:extLst>
                </a:gridCol>
                <a:gridCol w="1125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27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32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83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183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16191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altLang="ko-KR" sz="2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map</a:t>
                      </a:r>
                      <a:endParaRPr lang="ko-KR" alt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MAX_COUNT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slv_reg[0]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0x43c00000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START [31:0]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slv_reg[1]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0x43c00004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DONE [31:0]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slv_reg[2]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0x43c00008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[31:24]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[23:16]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KERNEL_SIZE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[15:8]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[7:0]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KERNEL_NUM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slv_reg[3]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0x43c0000C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[31:17]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[16]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PADDING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[15:2]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[1:0]</a:t>
                      </a:r>
                    </a:p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STRIDE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0x43c0000F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0x43c000FC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blk_mem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0x43c01FFC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Input_data [31:0] x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1024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 0x43c02000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0x43c02FFC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blk_mem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0x43c03FFC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Kernel_data [31:0]</a:t>
                      </a:r>
                      <a:r>
                        <a:rPr lang="en-US" altLang="ko-KR" sz="1200" b="0" baseline="0">
                          <a:solidFill>
                            <a:schemeClr val="tx1"/>
                          </a:solidFill>
                        </a:rPr>
                        <a:t> x 25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0x43c04FFC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16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blk_mem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0x43c05FFC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Out_data[31:0] x 784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5731" y="621033"/>
            <a:ext cx="10206681" cy="57229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41484" y="1931943"/>
            <a:ext cx="2233904" cy="34616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7218" y="148233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AXI4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1023" y="1931943"/>
            <a:ext cx="2233904" cy="34616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00398" y="1482333"/>
            <a:ext cx="173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BLK_MEMORY</a:t>
            </a:r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8166912" y="1931943"/>
            <a:ext cx="2233904" cy="34616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03320" y="1482333"/>
            <a:ext cx="1161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CONV_IP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5151023" y="2569087"/>
            <a:ext cx="1423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addra[9:0]</a:t>
            </a:r>
          </a:p>
          <a:p>
            <a:r>
              <a:rPr lang="en-US" altLang="ko-KR"/>
              <a:t>dina</a:t>
            </a:r>
          </a:p>
          <a:p>
            <a:r>
              <a:rPr lang="en-US" altLang="ko-KR"/>
              <a:t>douta</a:t>
            </a:r>
          </a:p>
          <a:p>
            <a:r>
              <a:rPr lang="en-US" altLang="ko-KR"/>
              <a:t>ena</a:t>
            </a:r>
          </a:p>
          <a:p>
            <a:r>
              <a:rPr lang="en-US" altLang="ko-KR"/>
              <a:t>wea</a:t>
            </a:r>
          </a:p>
        </p:txBody>
      </p:sp>
      <p:sp>
        <p:nvSpPr>
          <p:cNvPr id="12" name="이등변 삼각형 11"/>
          <p:cNvSpPr/>
          <p:nvPr/>
        </p:nvSpPr>
        <p:spPr>
          <a:xfrm>
            <a:off x="2138309" y="4683560"/>
            <a:ext cx="343367" cy="29600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5144673" y="4683559"/>
            <a:ext cx="343367" cy="29600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8154212" y="4683558"/>
            <a:ext cx="343367" cy="29600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1476375" y="4826001"/>
            <a:ext cx="6524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25387" y="4826001"/>
            <a:ext cx="219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934926" y="4826001"/>
            <a:ext cx="219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09498" y="4826001"/>
            <a:ext cx="0" cy="917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909498" y="5743575"/>
            <a:ext cx="6013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25387" y="4826001"/>
            <a:ext cx="0" cy="917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934926" y="4826001"/>
            <a:ext cx="0" cy="917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03231" y="4641335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CLK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08712" y="2579846"/>
            <a:ext cx="2173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s00_axi_addr [11:2]</a:t>
            </a:r>
          </a:p>
          <a:p>
            <a:pPr algn="r"/>
            <a:r>
              <a:rPr lang="en-US" altLang="ko-KR"/>
              <a:t>s00_axi_wdata</a:t>
            </a:r>
          </a:p>
          <a:p>
            <a:pPr algn="r"/>
            <a:r>
              <a:rPr lang="en-US" altLang="ko-KR"/>
              <a:t>s00_axi_rdata</a:t>
            </a:r>
          </a:p>
          <a:p>
            <a:pPr algn="r"/>
            <a:r>
              <a:rPr lang="en-US" altLang="ko-KR"/>
              <a:t>enable  </a:t>
            </a:r>
          </a:p>
          <a:p>
            <a:pPr algn="r"/>
            <a:r>
              <a:rPr lang="en-US" altLang="ko-KR"/>
              <a:t>w_enable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74269" y="2569087"/>
            <a:ext cx="1423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addrb</a:t>
            </a:r>
          </a:p>
          <a:p>
            <a:pPr algn="r"/>
            <a:r>
              <a:rPr lang="en-US" altLang="ko-KR"/>
              <a:t>dinb</a:t>
            </a:r>
          </a:p>
          <a:p>
            <a:pPr algn="r"/>
            <a:r>
              <a:rPr lang="en-US" altLang="ko-KR"/>
              <a:t>doutb</a:t>
            </a:r>
          </a:p>
          <a:p>
            <a:pPr algn="r"/>
            <a:r>
              <a:rPr lang="en-US" altLang="ko-KR"/>
              <a:t>enb</a:t>
            </a:r>
          </a:p>
          <a:p>
            <a:pPr algn="r"/>
            <a:r>
              <a:rPr lang="en-US" altLang="ko-KR"/>
              <a:t>wea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52525" y="809625"/>
            <a:ext cx="3381375" cy="52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ADDRESS WIDTH = 12</a:t>
            </a:r>
          </a:p>
          <a:p>
            <a:r>
              <a:rPr lang="en-US" altLang="ko-KR">
                <a:solidFill>
                  <a:schemeClr val="tx1"/>
                </a:solidFill>
              </a:rPr>
              <a:t>DATA WIDTH = 31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02408" y="2569087"/>
            <a:ext cx="1668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addr[11:2]</a:t>
            </a:r>
          </a:p>
          <a:p>
            <a:r>
              <a:rPr lang="en-US" altLang="ko-KR"/>
              <a:t>wdata</a:t>
            </a:r>
          </a:p>
          <a:p>
            <a:r>
              <a:rPr lang="en-US" altLang="ko-KR"/>
              <a:t>rdata</a:t>
            </a:r>
          </a:p>
          <a:p>
            <a:r>
              <a:rPr lang="en-US" altLang="ko-KR"/>
              <a:t>enable</a:t>
            </a:r>
          </a:p>
          <a:p>
            <a:r>
              <a:rPr lang="en-US" altLang="ko-KR"/>
              <a:t>w_enable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508850" y="2771775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509601" y="3048000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508850" y="3307751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508850" y="3577768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508850" y="3848100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498327" y="2771775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498327" y="3057525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517376" y="3307751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7517376" y="3562350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517376" y="3848100"/>
            <a:ext cx="529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5599" y="593029"/>
            <a:ext cx="14256883" cy="59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731" y="299545"/>
            <a:ext cx="3767959" cy="108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SDK</a:t>
            </a:r>
            <a:r>
              <a:rPr lang="ko-KR" altLang="en-US"/>
              <a:t>에서 </a:t>
            </a:r>
            <a:r>
              <a:rPr lang="en-US" altLang="ko-KR"/>
              <a:t>AXI_SLV_REG[0]</a:t>
            </a:r>
          </a:p>
          <a:p>
            <a:pPr algn="ctr"/>
            <a:r>
              <a:rPr lang="en-US" altLang="ko-KR"/>
              <a:t>0x43c00000= 0xFFFF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71541" y="2262849"/>
            <a:ext cx="3767959" cy="108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Conv_ip</a:t>
            </a:r>
            <a:r>
              <a:rPr lang="ko-KR" altLang="en-US"/>
              <a:t>에서는 </a:t>
            </a:r>
            <a:r>
              <a:rPr lang="en-US" altLang="ko-KR"/>
              <a:t>input port</a:t>
            </a:r>
            <a:r>
              <a:rPr lang="ko-KR" altLang="en-US"/>
              <a:t>로 </a:t>
            </a:r>
            <a:r>
              <a:rPr lang="en-US" altLang="ko-KR"/>
              <a:t>START</a:t>
            </a:r>
            <a:r>
              <a:rPr lang="ko-KR" altLang="en-US"/>
              <a:t>를 선언하고 </a:t>
            </a:r>
            <a:r>
              <a:rPr lang="en-US" altLang="ko-KR"/>
              <a:t>AXI</a:t>
            </a:r>
            <a:r>
              <a:rPr lang="ko-KR" altLang="en-US"/>
              <a:t>의 </a:t>
            </a:r>
            <a:r>
              <a:rPr lang="en-US" altLang="ko-KR"/>
              <a:t>outport</a:t>
            </a:r>
            <a:r>
              <a:rPr lang="ko-KR" altLang="en-US"/>
              <a:t>인 </a:t>
            </a:r>
            <a:r>
              <a:rPr lang="en-US" altLang="ko-KR"/>
              <a:t>CMD_START</a:t>
            </a:r>
            <a:r>
              <a:rPr lang="ko-KR" altLang="en-US"/>
              <a:t>에 연결한다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828" y="299545"/>
            <a:ext cx="3767959" cy="108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AXI</a:t>
            </a:r>
            <a:r>
              <a:rPr lang="ko-KR" altLang="en-US"/>
              <a:t>에서 </a:t>
            </a:r>
            <a:r>
              <a:rPr lang="en-US" altLang="ko-KR"/>
              <a:t>AXI_SLV_REG[0] = 0xFFFF</a:t>
            </a:r>
          </a:p>
          <a:p>
            <a:pPr algn="ctr"/>
            <a:r>
              <a:rPr lang="en-US" altLang="ko-KR"/>
              <a:t>CMD_START = 1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522573" y="843455"/>
            <a:ext cx="140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908324" y="1387366"/>
            <a:ext cx="0" cy="64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53" y="-1682282"/>
            <a:ext cx="3835127" cy="61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4342" y="1557945"/>
            <a:ext cx="1959504" cy="2642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0189" y="1216685"/>
            <a:ext cx="1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blk_mem_kerne</a:t>
            </a:r>
            <a:r>
              <a:rPr lang="en-US" altLang="ko-KR"/>
              <a:t>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944" y="1557945"/>
            <a:ext cx="1959504" cy="2642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25678" y="1188613"/>
            <a:ext cx="105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Conv_ip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93956" y="2297693"/>
            <a:ext cx="1685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enb</a:t>
            </a:r>
          </a:p>
          <a:p>
            <a:r>
              <a:rPr lang="en-US" altLang="ko-KR"/>
              <a:t>addrb[4:0]</a:t>
            </a:r>
          </a:p>
          <a:p>
            <a:r>
              <a:rPr lang="en-US" altLang="ko-KR"/>
              <a:t>doutb[31:0]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6480" y="3552859"/>
            <a:ext cx="168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clk</a:t>
            </a:r>
          </a:p>
          <a:p>
            <a:r>
              <a:rPr lang="en-US" altLang="ko-KR"/>
              <a:t>reset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0342" y="3552859"/>
            <a:ext cx="168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clk</a:t>
            </a:r>
          </a:p>
          <a:p>
            <a:r>
              <a:rPr lang="en-US" altLang="ko-KR"/>
              <a:t>reset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17944" y="2297693"/>
            <a:ext cx="201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weight_enable</a:t>
            </a:r>
          </a:p>
          <a:p>
            <a:r>
              <a:rPr lang="en-US" altLang="ko-KR"/>
              <a:t>addr[4:0]</a:t>
            </a:r>
          </a:p>
          <a:p>
            <a:r>
              <a:rPr lang="en-US" altLang="ko-KR"/>
              <a:t>weight_data[31:0]</a:t>
            </a:r>
          </a:p>
        </p:txBody>
      </p:sp>
    </p:spTree>
    <p:extLst>
      <p:ext uri="{BB962C8B-B14F-4D97-AF65-F5344CB8AC3E}">
        <p14:creationId xmlns:p14="http://schemas.microsoft.com/office/powerpoint/2010/main" val="1566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0250AF1D-B78D-4FCF-931B-F5EEC659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45" y="1253331"/>
            <a:ext cx="590910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DD9981A-D9EA-4968-8AAA-DFA9CC205062}"/>
              </a:ext>
            </a:extLst>
          </p:cNvPr>
          <p:cNvSpPr/>
          <p:nvPr/>
        </p:nvSpPr>
        <p:spPr>
          <a:xfrm>
            <a:off x="365210" y="289260"/>
            <a:ext cx="31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3x3 Convolution Structure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6178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직사각형 32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365209" y="289260"/>
            <a:ext cx="3946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3x3 Convolution Timing Diagram</a:t>
            </a:r>
            <a:endParaRPr lang="ko-KR" altLang="en-US" b="1"/>
          </a:p>
        </p:txBody>
      </p:sp>
      <p:pic>
        <p:nvPicPr>
          <p:cNvPr id="111" name="그림 11">
            <a:extLst>
              <a:ext uri="{FF2B5EF4-FFF2-40B4-BE49-F238E27FC236}">
                <a16:creationId xmlns="" xmlns:a16="http://schemas.microsoft.com/office/drawing/2014/main" id="{85F6F9AA-6D5F-484D-A52B-FD94229B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1" y="1147365"/>
            <a:ext cx="10191117" cy="456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47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직사각형 32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365209" y="289260"/>
            <a:ext cx="3946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3x3 Convolution Timing Diagram</a:t>
            </a:r>
            <a:endParaRPr lang="ko-KR" altLang="en-US" b="1"/>
          </a:p>
        </p:txBody>
      </p:sp>
      <p:pic>
        <p:nvPicPr>
          <p:cNvPr id="4" name="그림 5">
            <a:extLst>
              <a:ext uri="{FF2B5EF4-FFF2-40B4-BE49-F238E27FC236}">
                <a16:creationId xmlns="" xmlns:a16="http://schemas.microsoft.com/office/drawing/2014/main" id="{5AE51A1D-8722-4BE4-AEE1-39A817507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1" y="1426765"/>
            <a:ext cx="10969698" cy="400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직사각형 32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365209" y="289260"/>
            <a:ext cx="3946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3x3 Convolution Timing Diagram</a:t>
            </a:r>
            <a:endParaRPr lang="ko-KR" altLang="en-US" b="1"/>
          </a:p>
        </p:txBody>
      </p:sp>
      <p:pic>
        <p:nvPicPr>
          <p:cNvPr id="5" name="그림 5">
            <a:extLst>
              <a:ext uri="{FF2B5EF4-FFF2-40B4-BE49-F238E27FC236}">
                <a16:creationId xmlns="" xmlns:a16="http://schemas.microsoft.com/office/drawing/2014/main" id="{5B4A28C6-64BD-4186-A722-41AC85CB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1455737"/>
            <a:ext cx="1030035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7">
            <a:extLst>
              <a:ext uri="{FF2B5EF4-FFF2-40B4-BE49-F238E27FC236}">
                <a16:creationId xmlns="" xmlns:a16="http://schemas.microsoft.com/office/drawing/2014/main" id="{97C60296-5BC9-4CC9-B5DE-811D9CEB32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13126" y="3497262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직선 화살표 연결선 8">
            <a:extLst>
              <a:ext uri="{FF2B5EF4-FFF2-40B4-BE49-F238E27FC236}">
                <a16:creationId xmlns="" xmlns:a16="http://schemas.microsoft.com/office/drawing/2014/main" id="{6E6C0477-04F5-4C35-9948-90FE991087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13126" y="3643312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화살표 연결선 9">
            <a:extLst>
              <a:ext uri="{FF2B5EF4-FFF2-40B4-BE49-F238E27FC236}">
                <a16:creationId xmlns="" xmlns:a16="http://schemas.microsoft.com/office/drawing/2014/main" id="{DCB24C5E-E90D-4310-9770-F26B23D5A3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13126" y="3787775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화살표 연결선 10">
            <a:extLst>
              <a:ext uri="{FF2B5EF4-FFF2-40B4-BE49-F238E27FC236}">
                <a16:creationId xmlns="" xmlns:a16="http://schemas.microsoft.com/office/drawing/2014/main" id="{A2CF78B9-F1CB-471D-B553-2E7CA320C76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25826" y="4233862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11">
            <a:extLst>
              <a:ext uri="{FF2B5EF4-FFF2-40B4-BE49-F238E27FC236}">
                <a16:creationId xmlns="" xmlns:a16="http://schemas.microsoft.com/office/drawing/2014/main" id="{F0026AAD-AC7B-477A-9845-C36F26DB25B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25826" y="4378325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화살표 연결선 12">
            <a:extLst>
              <a:ext uri="{FF2B5EF4-FFF2-40B4-BE49-F238E27FC236}">
                <a16:creationId xmlns="" xmlns:a16="http://schemas.microsoft.com/office/drawing/2014/main" id="{DD8958EF-35A3-4DB8-9B24-46FB41E7AB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25826" y="4524375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화살표 연결선 13">
            <a:extLst>
              <a:ext uri="{FF2B5EF4-FFF2-40B4-BE49-F238E27FC236}">
                <a16:creationId xmlns="" xmlns:a16="http://schemas.microsoft.com/office/drawing/2014/main" id="{28436E7E-241F-438C-9905-F05499A697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32176" y="4991098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14">
            <a:extLst>
              <a:ext uri="{FF2B5EF4-FFF2-40B4-BE49-F238E27FC236}">
                <a16:creationId xmlns="" xmlns:a16="http://schemas.microsoft.com/office/drawing/2014/main" id="{EA64AD38-23E2-4723-B06D-70C8AA8568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32176" y="5108573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15">
            <a:extLst>
              <a:ext uri="{FF2B5EF4-FFF2-40B4-BE49-F238E27FC236}">
                <a16:creationId xmlns="" xmlns:a16="http://schemas.microsoft.com/office/drawing/2014/main" id="{D8FCB1C0-381E-4949-B556-15CC67C554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32176" y="5257798"/>
            <a:ext cx="422612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6">
            <a:extLst>
              <a:ext uri="{FF2B5EF4-FFF2-40B4-BE49-F238E27FC236}">
                <a16:creationId xmlns="" xmlns:a16="http://schemas.microsoft.com/office/drawing/2014/main" id="{B1F926F7-F99E-4F48-86BC-AADE4DEA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7951" y="3335337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y1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id="{A3D65477-AE3D-42E5-BF7B-76E57EF52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0651" y="3479800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y2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="" xmlns:a16="http://schemas.microsoft.com/office/drawing/2014/main" id="{F0D3DB75-BBBA-4ACB-845E-496494381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0651" y="3646487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y3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="" xmlns:a16="http://schemas.microsoft.com/office/drawing/2014/main" id="{BBE09B05-4EDA-4298-83F7-C26C1183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0651" y="4041775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y4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="" xmlns:a16="http://schemas.microsoft.com/office/drawing/2014/main" id="{896629E0-E5FD-4C6D-AC38-7478EC38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7951" y="4216400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y5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="" xmlns:a16="http://schemas.microsoft.com/office/drawing/2014/main" id="{32055706-7743-480A-8B0B-A79A6EA3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0651" y="4376737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y6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="" xmlns:a16="http://schemas.microsoft.com/office/drawing/2014/main" id="{6D701B75-CAAE-4B9B-9646-38A1864DD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301" y="4794248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y7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="" xmlns:a16="http://schemas.microsoft.com/office/drawing/2014/main" id="{B7C4FA8A-253D-4374-A6EF-33D5ABCD8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0651" y="4949823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y8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="" xmlns:a16="http://schemas.microsoft.com/office/drawing/2014/main" id="{1E867130-BFF3-46A7-AC27-67DC859D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4938" y="5108573"/>
            <a:ext cx="563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2"/>
                </a:solidFill>
                <a:latin typeface="Book Antiqua" panose="02040602050305030304" pitchFamily="18" charset="0"/>
                <a:ea typeface="HY울릉도M" pitchFamily="18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990000"/>
                </a:solidFill>
                <a:latin typeface="Arial Unicode MS" pitchFamily="50" charset="-127"/>
                <a:ea typeface="HY나무M" pitchFamily="18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Kartika" panose="02020503030404060203" pitchFamily="18" charset="0"/>
                <a:ea typeface="HY나무M" pitchFamily="18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ooseprint" pitchFamily="2" charset="0"/>
                <a:ea typeface="HY나무M" pitchFamily="18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y9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76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="" xmlns:a16="http://schemas.microsoft.com/office/drawing/2014/main" id="{EBD450C4-E1BF-4EC4-9EE2-D4D019026DB8}"/>
              </a:ext>
            </a:extLst>
          </p:cNvPr>
          <p:cNvSpPr/>
          <p:nvPr/>
        </p:nvSpPr>
        <p:spPr>
          <a:xfrm>
            <a:off x="9160569" y="2057831"/>
            <a:ext cx="1301425" cy="5143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가산 접합 26">
            <a:extLst>
              <a:ext uri="{FF2B5EF4-FFF2-40B4-BE49-F238E27FC236}">
                <a16:creationId xmlns="" xmlns:a16="http://schemas.microsoft.com/office/drawing/2014/main" id="{54D07E4A-8404-4F24-A1C3-2643410FB00D}"/>
              </a:ext>
            </a:extLst>
          </p:cNvPr>
          <p:cNvSpPr/>
          <p:nvPr/>
        </p:nvSpPr>
        <p:spPr>
          <a:xfrm>
            <a:off x="2531560" y="1718233"/>
            <a:ext cx="233325" cy="233325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논리합 27">
            <a:extLst>
              <a:ext uri="{FF2B5EF4-FFF2-40B4-BE49-F238E27FC236}">
                <a16:creationId xmlns="" xmlns:a16="http://schemas.microsoft.com/office/drawing/2014/main" id="{8D8E91D9-1E78-404F-9960-E3BE06632864}"/>
              </a:ext>
            </a:extLst>
          </p:cNvPr>
          <p:cNvSpPr/>
          <p:nvPr/>
        </p:nvSpPr>
        <p:spPr>
          <a:xfrm>
            <a:off x="2531560" y="2206066"/>
            <a:ext cx="233325" cy="233325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178EBF9-26FC-47A5-96AE-5A99A1972A0E}"/>
              </a:ext>
            </a:extLst>
          </p:cNvPr>
          <p:cNvSpPr/>
          <p:nvPr/>
        </p:nvSpPr>
        <p:spPr>
          <a:xfrm>
            <a:off x="3078934" y="2196645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15D525B2-6752-4CC1-B839-2E9D705362A3}"/>
              </a:ext>
            </a:extLst>
          </p:cNvPr>
          <p:cNvCxnSpPr>
            <a:cxnSpLocks/>
          </p:cNvCxnSpPr>
          <p:nvPr/>
        </p:nvCxnSpPr>
        <p:spPr>
          <a:xfrm>
            <a:off x="2764885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2389753-4DC2-4B7D-8147-39EEBA689CC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2648223" y="1951558"/>
            <a:ext cx="0" cy="25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FE99E5EF-0F38-45AD-8572-91C2FEF4401D}"/>
              </a:ext>
            </a:extLst>
          </p:cNvPr>
          <p:cNvCxnSpPr>
            <a:cxnSpLocks/>
          </p:cNvCxnSpPr>
          <p:nvPr/>
        </p:nvCxnSpPr>
        <p:spPr>
          <a:xfrm>
            <a:off x="2217511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FA7F04D-061D-4640-ABEF-0FEB877BE30F}"/>
              </a:ext>
            </a:extLst>
          </p:cNvPr>
          <p:cNvSpPr/>
          <p:nvPr/>
        </p:nvSpPr>
        <p:spPr>
          <a:xfrm>
            <a:off x="1968900" y="2168839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59AA9718-175D-4D1E-95CC-99D2AEE8ECAE}"/>
              </a:ext>
            </a:extLst>
          </p:cNvPr>
          <p:cNvCxnSpPr>
            <a:cxnSpLocks/>
          </p:cNvCxnSpPr>
          <p:nvPr/>
        </p:nvCxnSpPr>
        <p:spPr>
          <a:xfrm>
            <a:off x="2217511" y="183673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43AAB2D-5124-4EB5-8C68-6D8C1591C14D}"/>
              </a:ext>
            </a:extLst>
          </p:cNvPr>
          <p:cNvSpPr/>
          <p:nvPr/>
        </p:nvSpPr>
        <p:spPr>
          <a:xfrm>
            <a:off x="1903177" y="1682845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w1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5E94223-3675-4246-9CB2-90456A958B69}"/>
              </a:ext>
            </a:extLst>
          </p:cNvPr>
          <p:cNvCxnSpPr>
            <a:cxnSpLocks/>
          </p:cNvCxnSpPr>
          <p:nvPr/>
        </p:nvCxnSpPr>
        <p:spPr>
          <a:xfrm>
            <a:off x="2648222" y="1273225"/>
            <a:ext cx="0" cy="445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ED688FD1-D988-41C3-BCB8-D4708B475D2E}"/>
              </a:ext>
            </a:extLst>
          </p:cNvPr>
          <p:cNvCxnSpPr>
            <a:cxnSpLocks/>
          </p:cNvCxnSpPr>
          <p:nvPr/>
        </p:nvCxnSpPr>
        <p:spPr>
          <a:xfrm>
            <a:off x="3357542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가산 접합 101">
            <a:extLst>
              <a:ext uri="{FF2B5EF4-FFF2-40B4-BE49-F238E27FC236}">
                <a16:creationId xmlns="" xmlns:a16="http://schemas.microsoft.com/office/drawing/2014/main" id="{17A02511-B10F-45A6-8567-8C7F22B3D7A7}"/>
              </a:ext>
            </a:extLst>
          </p:cNvPr>
          <p:cNvSpPr/>
          <p:nvPr/>
        </p:nvSpPr>
        <p:spPr>
          <a:xfrm>
            <a:off x="3671876" y="1718233"/>
            <a:ext cx="233325" cy="233325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순서도: 논리합 102">
            <a:extLst>
              <a:ext uri="{FF2B5EF4-FFF2-40B4-BE49-F238E27FC236}">
                <a16:creationId xmlns="" xmlns:a16="http://schemas.microsoft.com/office/drawing/2014/main" id="{42429B73-4784-4EF6-9472-40D4C3E85642}"/>
              </a:ext>
            </a:extLst>
          </p:cNvPr>
          <p:cNvSpPr/>
          <p:nvPr/>
        </p:nvSpPr>
        <p:spPr>
          <a:xfrm>
            <a:off x="3671876" y="2206066"/>
            <a:ext cx="233325" cy="233325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1827C05-89BB-47CA-9962-4CE24AE98B33}"/>
              </a:ext>
            </a:extLst>
          </p:cNvPr>
          <p:cNvSpPr/>
          <p:nvPr/>
        </p:nvSpPr>
        <p:spPr>
          <a:xfrm>
            <a:off x="4219250" y="2196645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6A265089-09B3-467E-B358-3A53659106B2}"/>
              </a:ext>
            </a:extLst>
          </p:cNvPr>
          <p:cNvCxnSpPr>
            <a:cxnSpLocks/>
          </p:cNvCxnSpPr>
          <p:nvPr/>
        </p:nvCxnSpPr>
        <p:spPr>
          <a:xfrm>
            <a:off x="3905201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20A69406-CBC5-4F06-889E-2778FD18D770}"/>
              </a:ext>
            </a:extLst>
          </p:cNvPr>
          <p:cNvCxnSpPr>
            <a:stCxn id="102" idx="4"/>
            <a:endCxn id="103" idx="0"/>
          </p:cNvCxnSpPr>
          <p:nvPr/>
        </p:nvCxnSpPr>
        <p:spPr>
          <a:xfrm>
            <a:off x="3788539" y="1951558"/>
            <a:ext cx="0" cy="25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EB6A25E7-47F2-4E97-A55B-D39138A68621}"/>
              </a:ext>
            </a:extLst>
          </p:cNvPr>
          <p:cNvCxnSpPr>
            <a:cxnSpLocks/>
          </p:cNvCxnSpPr>
          <p:nvPr/>
        </p:nvCxnSpPr>
        <p:spPr>
          <a:xfrm>
            <a:off x="3357827" y="183673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D690F925-6181-4955-8EB6-B1AD17286372}"/>
              </a:ext>
            </a:extLst>
          </p:cNvPr>
          <p:cNvSpPr/>
          <p:nvPr/>
        </p:nvSpPr>
        <p:spPr>
          <a:xfrm>
            <a:off x="3043493" y="1682845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w2</a:t>
            </a:r>
            <a:endParaRPr lang="ko-KR" altLang="en-US" sz="140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80C0C32D-4B1B-45A9-9B2A-67155B29B954}"/>
              </a:ext>
            </a:extLst>
          </p:cNvPr>
          <p:cNvCxnSpPr>
            <a:cxnSpLocks/>
          </p:cNvCxnSpPr>
          <p:nvPr/>
        </p:nvCxnSpPr>
        <p:spPr>
          <a:xfrm>
            <a:off x="3788538" y="1273225"/>
            <a:ext cx="0" cy="445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9DD07BAA-9FFC-4806-9B1F-E113E6515987}"/>
              </a:ext>
            </a:extLst>
          </p:cNvPr>
          <p:cNvCxnSpPr>
            <a:cxnSpLocks/>
          </p:cNvCxnSpPr>
          <p:nvPr/>
        </p:nvCxnSpPr>
        <p:spPr>
          <a:xfrm>
            <a:off x="4497858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순서도: 가산 접합 140">
            <a:extLst>
              <a:ext uri="{FF2B5EF4-FFF2-40B4-BE49-F238E27FC236}">
                <a16:creationId xmlns="" xmlns:a16="http://schemas.microsoft.com/office/drawing/2014/main" id="{FE5BFC00-5C4E-473B-A50D-5EA6F1380102}"/>
              </a:ext>
            </a:extLst>
          </p:cNvPr>
          <p:cNvSpPr/>
          <p:nvPr/>
        </p:nvSpPr>
        <p:spPr>
          <a:xfrm>
            <a:off x="4811906" y="1720071"/>
            <a:ext cx="233325" cy="233325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순서도: 논리합 141">
            <a:extLst>
              <a:ext uri="{FF2B5EF4-FFF2-40B4-BE49-F238E27FC236}">
                <a16:creationId xmlns="" xmlns:a16="http://schemas.microsoft.com/office/drawing/2014/main" id="{DB6D7627-3FE6-4F50-AD8C-A0B65F8D9520}"/>
              </a:ext>
            </a:extLst>
          </p:cNvPr>
          <p:cNvSpPr/>
          <p:nvPr/>
        </p:nvSpPr>
        <p:spPr>
          <a:xfrm>
            <a:off x="4811906" y="2207904"/>
            <a:ext cx="233325" cy="233325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A566E204-AC4F-4EB6-8755-8C43C7856D26}"/>
              </a:ext>
            </a:extLst>
          </p:cNvPr>
          <p:cNvSpPr/>
          <p:nvPr/>
        </p:nvSpPr>
        <p:spPr>
          <a:xfrm>
            <a:off x="5359280" y="2198483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B4AE2005-5476-4B1F-9431-2A29546CD59F}"/>
              </a:ext>
            </a:extLst>
          </p:cNvPr>
          <p:cNvCxnSpPr>
            <a:cxnSpLocks/>
          </p:cNvCxnSpPr>
          <p:nvPr/>
        </p:nvCxnSpPr>
        <p:spPr>
          <a:xfrm>
            <a:off x="5045231" y="231684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="" xmlns:a16="http://schemas.microsoft.com/office/drawing/2014/main" id="{B03080B0-2CE6-4F61-AD47-568F82C8246B}"/>
              </a:ext>
            </a:extLst>
          </p:cNvPr>
          <p:cNvCxnSpPr>
            <a:stCxn id="141" idx="4"/>
            <a:endCxn id="142" idx="0"/>
          </p:cNvCxnSpPr>
          <p:nvPr/>
        </p:nvCxnSpPr>
        <p:spPr>
          <a:xfrm>
            <a:off x="4928569" y="1953396"/>
            <a:ext cx="0" cy="25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B6BB83BA-3835-4D34-A4F6-14F6B77CC799}"/>
              </a:ext>
            </a:extLst>
          </p:cNvPr>
          <p:cNvCxnSpPr>
            <a:cxnSpLocks/>
          </p:cNvCxnSpPr>
          <p:nvPr/>
        </p:nvCxnSpPr>
        <p:spPr>
          <a:xfrm>
            <a:off x="4497857" y="1838572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236AD7A2-B0F1-468A-8D0F-A9E348A968BA}"/>
              </a:ext>
            </a:extLst>
          </p:cNvPr>
          <p:cNvSpPr/>
          <p:nvPr/>
        </p:nvSpPr>
        <p:spPr>
          <a:xfrm>
            <a:off x="4183523" y="168468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w3</a:t>
            </a:r>
            <a:endParaRPr lang="ko-KR" altLang="en-US" sz="140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699974ED-EE7D-4E6E-9738-69145F7F03B3}"/>
              </a:ext>
            </a:extLst>
          </p:cNvPr>
          <p:cNvCxnSpPr>
            <a:cxnSpLocks/>
          </p:cNvCxnSpPr>
          <p:nvPr/>
        </p:nvCxnSpPr>
        <p:spPr>
          <a:xfrm>
            <a:off x="4928568" y="1273225"/>
            <a:ext cx="0" cy="446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E31315CB-2FDD-468D-8E93-7D7231254B7A}"/>
              </a:ext>
            </a:extLst>
          </p:cNvPr>
          <p:cNvCxnSpPr>
            <a:cxnSpLocks/>
          </p:cNvCxnSpPr>
          <p:nvPr/>
        </p:nvCxnSpPr>
        <p:spPr>
          <a:xfrm>
            <a:off x="5637888" y="231684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순서도: 가산 접합 152">
            <a:extLst>
              <a:ext uri="{FF2B5EF4-FFF2-40B4-BE49-F238E27FC236}">
                <a16:creationId xmlns="" xmlns:a16="http://schemas.microsoft.com/office/drawing/2014/main" id="{79300AEF-F1EB-4FE4-AE63-959269311E18}"/>
              </a:ext>
            </a:extLst>
          </p:cNvPr>
          <p:cNvSpPr/>
          <p:nvPr/>
        </p:nvSpPr>
        <p:spPr>
          <a:xfrm>
            <a:off x="5952222" y="1720071"/>
            <a:ext cx="233325" cy="233325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순서도: 논리합 153">
            <a:extLst>
              <a:ext uri="{FF2B5EF4-FFF2-40B4-BE49-F238E27FC236}">
                <a16:creationId xmlns="" xmlns:a16="http://schemas.microsoft.com/office/drawing/2014/main" id="{2F3E8C01-50CF-4E93-B2D5-CA389FD60908}"/>
              </a:ext>
            </a:extLst>
          </p:cNvPr>
          <p:cNvSpPr/>
          <p:nvPr/>
        </p:nvSpPr>
        <p:spPr>
          <a:xfrm>
            <a:off x="5952222" y="2207904"/>
            <a:ext cx="233325" cy="233325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D91370AE-A0C4-4CCF-861D-CB5F3A0D29B2}"/>
              </a:ext>
            </a:extLst>
          </p:cNvPr>
          <p:cNvSpPr/>
          <p:nvPr/>
        </p:nvSpPr>
        <p:spPr>
          <a:xfrm>
            <a:off x="6499596" y="2198483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A1B3B130-D0E9-4646-B7D1-837EF8265F1F}"/>
              </a:ext>
            </a:extLst>
          </p:cNvPr>
          <p:cNvCxnSpPr>
            <a:cxnSpLocks/>
          </p:cNvCxnSpPr>
          <p:nvPr/>
        </p:nvCxnSpPr>
        <p:spPr>
          <a:xfrm>
            <a:off x="6185547" y="231684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FF4E5581-EC15-4F2A-879D-E66238DC0CAF}"/>
              </a:ext>
            </a:extLst>
          </p:cNvPr>
          <p:cNvCxnSpPr>
            <a:stCxn id="153" idx="4"/>
            <a:endCxn id="154" idx="0"/>
          </p:cNvCxnSpPr>
          <p:nvPr/>
        </p:nvCxnSpPr>
        <p:spPr>
          <a:xfrm>
            <a:off x="6068885" y="1953396"/>
            <a:ext cx="0" cy="25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="" xmlns:a16="http://schemas.microsoft.com/office/drawing/2014/main" id="{5D29FAF9-27C6-4E1D-91B8-EC61BD78D37D}"/>
              </a:ext>
            </a:extLst>
          </p:cNvPr>
          <p:cNvCxnSpPr>
            <a:cxnSpLocks/>
          </p:cNvCxnSpPr>
          <p:nvPr/>
        </p:nvCxnSpPr>
        <p:spPr>
          <a:xfrm>
            <a:off x="5638173" y="1838572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EC045641-8FBE-4868-B1B0-83B525DB038A}"/>
              </a:ext>
            </a:extLst>
          </p:cNvPr>
          <p:cNvSpPr/>
          <p:nvPr/>
        </p:nvSpPr>
        <p:spPr>
          <a:xfrm>
            <a:off x="5323839" y="168468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w4</a:t>
            </a:r>
            <a:endParaRPr lang="ko-KR" altLang="en-US" sz="140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3FA9ABF-0E59-49C5-B8F6-374562C3227D}"/>
              </a:ext>
            </a:extLst>
          </p:cNvPr>
          <p:cNvCxnSpPr>
            <a:cxnSpLocks/>
          </p:cNvCxnSpPr>
          <p:nvPr/>
        </p:nvCxnSpPr>
        <p:spPr>
          <a:xfrm>
            <a:off x="6068884" y="1273225"/>
            <a:ext cx="0" cy="446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="" xmlns:a16="http://schemas.microsoft.com/office/drawing/2014/main" id="{A7B4970A-82CD-4DEF-8FDE-3F2C64276D59}"/>
              </a:ext>
            </a:extLst>
          </p:cNvPr>
          <p:cNvCxnSpPr>
            <a:cxnSpLocks/>
          </p:cNvCxnSpPr>
          <p:nvPr/>
        </p:nvCxnSpPr>
        <p:spPr>
          <a:xfrm>
            <a:off x="6778204" y="231684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가산 접합 161">
            <a:extLst>
              <a:ext uri="{FF2B5EF4-FFF2-40B4-BE49-F238E27FC236}">
                <a16:creationId xmlns="" xmlns:a16="http://schemas.microsoft.com/office/drawing/2014/main" id="{877968FC-192E-4313-9159-16BEBC722AE7}"/>
              </a:ext>
            </a:extLst>
          </p:cNvPr>
          <p:cNvSpPr/>
          <p:nvPr/>
        </p:nvSpPr>
        <p:spPr>
          <a:xfrm>
            <a:off x="7092253" y="1718233"/>
            <a:ext cx="233325" cy="233325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순서도: 논리합 162">
            <a:extLst>
              <a:ext uri="{FF2B5EF4-FFF2-40B4-BE49-F238E27FC236}">
                <a16:creationId xmlns="" xmlns:a16="http://schemas.microsoft.com/office/drawing/2014/main" id="{F50A8759-0F1C-4A8F-847F-915023EE614D}"/>
              </a:ext>
            </a:extLst>
          </p:cNvPr>
          <p:cNvSpPr/>
          <p:nvPr/>
        </p:nvSpPr>
        <p:spPr>
          <a:xfrm>
            <a:off x="7092253" y="2206066"/>
            <a:ext cx="233325" cy="233325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01812B1-12B0-4E4F-8346-ACD33F2528EE}"/>
              </a:ext>
            </a:extLst>
          </p:cNvPr>
          <p:cNvSpPr/>
          <p:nvPr/>
        </p:nvSpPr>
        <p:spPr>
          <a:xfrm>
            <a:off x="7639627" y="2196645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3BCECB80-94D5-4D04-A573-B1488D4665F9}"/>
              </a:ext>
            </a:extLst>
          </p:cNvPr>
          <p:cNvCxnSpPr>
            <a:cxnSpLocks/>
          </p:cNvCxnSpPr>
          <p:nvPr/>
        </p:nvCxnSpPr>
        <p:spPr>
          <a:xfrm>
            <a:off x="7325578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="" xmlns:a16="http://schemas.microsoft.com/office/drawing/2014/main" id="{A8FD1DA2-632D-4813-96E3-9A95E45B666B}"/>
              </a:ext>
            </a:extLst>
          </p:cNvPr>
          <p:cNvCxnSpPr>
            <a:stCxn id="162" idx="4"/>
            <a:endCxn id="163" idx="0"/>
          </p:cNvCxnSpPr>
          <p:nvPr/>
        </p:nvCxnSpPr>
        <p:spPr>
          <a:xfrm>
            <a:off x="7208916" y="1951558"/>
            <a:ext cx="0" cy="25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="" xmlns:a16="http://schemas.microsoft.com/office/drawing/2014/main" id="{5353191D-25DE-4DBF-B89B-160748FF2B79}"/>
              </a:ext>
            </a:extLst>
          </p:cNvPr>
          <p:cNvCxnSpPr>
            <a:cxnSpLocks/>
          </p:cNvCxnSpPr>
          <p:nvPr/>
        </p:nvCxnSpPr>
        <p:spPr>
          <a:xfrm>
            <a:off x="6778204" y="183673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4CF2A9C7-286E-4BF8-A1BB-1243E534EA96}"/>
              </a:ext>
            </a:extLst>
          </p:cNvPr>
          <p:cNvSpPr/>
          <p:nvPr/>
        </p:nvSpPr>
        <p:spPr>
          <a:xfrm>
            <a:off x="6463870" y="1682845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w5</a:t>
            </a:r>
            <a:endParaRPr lang="ko-KR" altLang="en-US" sz="140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="" xmlns:a16="http://schemas.microsoft.com/office/drawing/2014/main" id="{A6C1956C-73BA-4052-8C4E-7FEB67922323}"/>
              </a:ext>
            </a:extLst>
          </p:cNvPr>
          <p:cNvCxnSpPr>
            <a:cxnSpLocks/>
          </p:cNvCxnSpPr>
          <p:nvPr/>
        </p:nvCxnSpPr>
        <p:spPr>
          <a:xfrm>
            <a:off x="7208915" y="1273225"/>
            <a:ext cx="0" cy="445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FF30E589-DF5D-4BF9-A496-62D575E4AA81}"/>
              </a:ext>
            </a:extLst>
          </p:cNvPr>
          <p:cNvSpPr/>
          <p:nvPr/>
        </p:nvSpPr>
        <p:spPr>
          <a:xfrm>
            <a:off x="895165" y="1119336"/>
            <a:ext cx="421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x[i]</a:t>
            </a:r>
            <a:endParaRPr lang="ko-KR" altLang="en-US" sz="1400"/>
          </a:p>
        </p:txBody>
      </p:sp>
      <p:cxnSp>
        <p:nvCxnSpPr>
          <p:cNvPr id="173" name="직선 연결선 172">
            <a:extLst>
              <a:ext uri="{FF2B5EF4-FFF2-40B4-BE49-F238E27FC236}">
                <a16:creationId xmlns="" xmlns:a16="http://schemas.microsoft.com/office/drawing/2014/main" id="{54FE6C27-1696-49A7-A1B0-E8B30E897076}"/>
              </a:ext>
            </a:extLst>
          </p:cNvPr>
          <p:cNvCxnSpPr>
            <a:cxnSpLocks/>
          </p:cNvCxnSpPr>
          <p:nvPr/>
        </p:nvCxnSpPr>
        <p:spPr>
          <a:xfrm>
            <a:off x="1762216" y="1273225"/>
            <a:ext cx="54466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="" xmlns:a16="http://schemas.microsoft.com/office/drawing/2014/main" id="{301E4030-0637-4844-8ADE-7A71AB9DE094}"/>
              </a:ext>
            </a:extLst>
          </p:cNvPr>
          <p:cNvSpPr/>
          <p:nvPr/>
        </p:nvSpPr>
        <p:spPr>
          <a:xfrm>
            <a:off x="1481850" y="1147141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9FCCABF-1068-4151-BDF9-1AEEE1AF3BE1}"/>
              </a:ext>
            </a:extLst>
          </p:cNvPr>
          <p:cNvCxnSpPr>
            <a:stCxn id="199" idx="1"/>
          </p:cNvCxnSpPr>
          <p:nvPr/>
        </p:nvCxnSpPr>
        <p:spPr>
          <a:xfrm flipH="1" flipV="1">
            <a:off x="1225550" y="1273224"/>
            <a:ext cx="2563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1F019AF5-B261-4C6D-94D8-DA8B4BEA67A2}"/>
              </a:ext>
            </a:extLst>
          </p:cNvPr>
          <p:cNvCxnSpPr>
            <a:cxnSpLocks/>
          </p:cNvCxnSpPr>
          <p:nvPr/>
        </p:nvCxnSpPr>
        <p:spPr>
          <a:xfrm>
            <a:off x="7918235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="" xmlns:a16="http://schemas.microsoft.com/office/drawing/2014/main" id="{0FFC6CB5-A2B9-4B80-B2B0-6261CF6F6654}"/>
              </a:ext>
            </a:extLst>
          </p:cNvPr>
          <p:cNvSpPr/>
          <p:nvPr/>
        </p:nvSpPr>
        <p:spPr>
          <a:xfrm>
            <a:off x="8232282" y="2194305"/>
            <a:ext cx="714841" cy="2545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="" xmlns:a16="http://schemas.microsoft.com/office/drawing/2014/main" id="{257F0C47-68D2-4056-BC0F-B8AF90E83E73}"/>
              </a:ext>
            </a:extLst>
          </p:cNvPr>
          <p:cNvCxnSpPr>
            <a:cxnSpLocks/>
          </p:cNvCxnSpPr>
          <p:nvPr/>
        </p:nvCxnSpPr>
        <p:spPr>
          <a:xfrm>
            <a:off x="8947123" y="231500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F6DDA88B-F1E8-44EB-A5A3-982678E94D8F}"/>
              </a:ext>
            </a:extLst>
          </p:cNvPr>
          <p:cNvSpPr/>
          <p:nvPr/>
        </p:nvSpPr>
        <p:spPr>
          <a:xfrm>
            <a:off x="9255649" y="2196645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="" xmlns:a16="http://schemas.microsoft.com/office/drawing/2014/main" id="{B262A83E-0E8B-4DF9-B86F-AF0F4BD542BB}"/>
              </a:ext>
            </a:extLst>
          </p:cNvPr>
          <p:cNvSpPr/>
          <p:nvPr/>
        </p:nvSpPr>
        <p:spPr>
          <a:xfrm>
            <a:off x="10088307" y="2194305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="" xmlns:a16="http://schemas.microsoft.com/office/drawing/2014/main" id="{2FE33FF0-B66D-46B7-A26B-DF612A825C36}"/>
              </a:ext>
            </a:extLst>
          </p:cNvPr>
          <p:cNvCxnSpPr>
            <a:stCxn id="207" idx="3"/>
            <a:endCxn id="209" idx="1"/>
          </p:cNvCxnSpPr>
          <p:nvPr/>
        </p:nvCxnSpPr>
        <p:spPr>
          <a:xfrm flipV="1">
            <a:off x="9534257" y="2320389"/>
            <a:ext cx="554050" cy="23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="" xmlns:a16="http://schemas.microsoft.com/office/drawing/2014/main" id="{043F1055-0049-463A-AD40-3FC72FCF2ED2}"/>
              </a:ext>
            </a:extLst>
          </p:cNvPr>
          <p:cNvSpPr/>
          <p:nvPr/>
        </p:nvSpPr>
        <p:spPr>
          <a:xfrm>
            <a:off x="9404760" y="1743449"/>
            <a:ext cx="813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delay27</a:t>
            </a:r>
            <a:endParaRPr lang="ko-KR" altLang="en-US" sz="1400"/>
          </a:p>
        </p:txBody>
      </p:sp>
      <p:sp>
        <p:nvSpPr>
          <p:cNvPr id="216" name="직사각형 215">
            <a:extLst>
              <a:ext uri="{FF2B5EF4-FFF2-40B4-BE49-F238E27FC236}">
                <a16:creationId xmlns="" xmlns:a16="http://schemas.microsoft.com/office/drawing/2014/main" id="{80008305-B3A5-4BAA-8D5D-24CD3E6AFCAD}"/>
              </a:ext>
            </a:extLst>
          </p:cNvPr>
          <p:cNvSpPr/>
          <p:nvPr/>
        </p:nvSpPr>
        <p:spPr>
          <a:xfrm>
            <a:off x="2531560" y="2989055"/>
            <a:ext cx="5392197" cy="2823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PE x 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="" xmlns:a16="http://schemas.microsoft.com/office/drawing/2014/main" id="{F35E0FD2-2288-4C3C-B018-B3D94C6D37C8}"/>
              </a:ext>
            </a:extLst>
          </p:cNvPr>
          <p:cNvCxnSpPr>
            <a:stCxn id="214" idx="3"/>
          </p:cNvCxnSpPr>
          <p:nvPr/>
        </p:nvCxnSpPr>
        <p:spPr>
          <a:xfrm flipV="1">
            <a:off x="10461994" y="2315005"/>
            <a:ext cx="3584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="" xmlns:a16="http://schemas.microsoft.com/office/drawing/2014/main" id="{4F1376AD-F3AF-4EA9-AF91-3FD03A47AD8B}"/>
              </a:ext>
            </a:extLst>
          </p:cNvPr>
          <p:cNvCxnSpPr>
            <a:cxnSpLocks/>
          </p:cNvCxnSpPr>
          <p:nvPr/>
        </p:nvCxnSpPr>
        <p:spPr>
          <a:xfrm>
            <a:off x="10820400" y="2322729"/>
            <a:ext cx="0" cy="44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="" xmlns:a16="http://schemas.microsoft.com/office/drawing/2014/main" id="{98D9E55B-F30B-48E8-857D-83318139CBA2}"/>
              </a:ext>
            </a:extLst>
          </p:cNvPr>
          <p:cNvCxnSpPr>
            <a:cxnSpLocks/>
          </p:cNvCxnSpPr>
          <p:nvPr/>
        </p:nvCxnSpPr>
        <p:spPr>
          <a:xfrm flipH="1">
            <a:off x="1816100" y="2768600"/>
            <a:ext cx="900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="" xmlns:a16="http://schemas.microsoft.com/office/drawing/2014/main" id="{58D83680-948B-43DF-92A7-E2DC1F208D54}"/>
              </a:ext>
            </a:extLst>
          </p:cNvPr>
          <p:cNvCxnSpPr>
            <a:cxnSpLocks/>
          </p:cNvCxnSpPr>
          <p:nvPr/>
        </p:nvCxnSpPr>
        <p:spPr>
          <a:xfrm>
            <a:off x="1816100" y="2768600"/>
            <a:ext cx="0" cy="361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="" xmlns:a16="http://schemas.microsoft.com/office/drawing/2014/main" id="{993490B0-6F6D-4816-91E6-FD9FF8DD2C43}"/>
              </a:ext>
            </a:extLst>
          </p:cNvPr>
          <p:cNvCxnSpPr>
            <a:cxnSpLocks/>
            <a:stCxn id="216" idx="1"/>
          </p:cNvCxnSpPr>
          <p:nvPr/>
        </p:nvCxnSpPr>
        <p:spPr>
          <a:xfrm flipH="1">
            <a:off x="1816100" y="3130211"/>
            <a:ext cx="715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="" xmlns:a16="http://schemas.microsoft.com/office/drawing/2014/main" id="{4CC7BC87-8228-4B42-A6DE-E67137434CF8}"/>
              </a:ext>
            </a:extLst>
          </p:cNvPr>
          <p:cNvSpPr/>
          <p:nvPr/>
        </p:nvSpPr>
        <p:spPr>
          <a:xfrm>
            <a:off x="8232286" y="2989055"/>
            <a:ext cx="2134629" cy="2823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sat +delay27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="" xmlns:a16="http://schemas.microsoft.com/office/drawing/2014/main" id="{A24A1D69-D467-414F-A8DC-4E3740042372}"/>
              </a:ext>
            </a:extLst>
          </p:cNvPr>
          <p:cNvCxnSpPr>
            <a:cxnSpLocks/>
          </p:cNvCxnSpPr>
          <p:nvPr/>
        </p:nvCxnSpPr>
        <p:spPr>
          <a:xfrm>
            <a:off x="7918235" y="3130210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="" xmlns:a16="http://schemas.microsoft.com/office/drawing/2014/main" id="{6235B717-C867-47C5-AE90-B7A5BC799A55}"/>
              </a:ext>
            </a:extLst>
          </p:cNvPr>
          <p:cNvSpPr/>
          <p:nvPr/>
        </p:nvSpPr>
        <p:spPr>
          <a:xfrm>
            <a:off x="2526038" y="3800691"/>
            <a:ext cx="5392197" cy="2823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PE x 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="" xmlns:a16="http://schemas.microsoft.com/office/drawing/2014/main" id="{4F3C7CAA-5B21-452D-9043-CED99F5529F2}"/>
              </a:ext>
            </a:extLst>
          </p:cNvPr>
          <p:cNvCxnSpPr>
            <a:cxnSpLocks/>
            <a:stCxn id="241" idx="3"/>
          </p:cNvCxnSpPr>
          <p:nvPr/>
        </p:nvCxnSpPr>
        <p:spPr>
          <a:xfrm flipV="1">
            <a:off x="10366915" y="3126643"/>
            <a:ext cx="447963" cy="3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="" xmlns:a16="http://schemas.microsoft.com/office/drawing/2014/main" id="{430CB41D-ADFA-493F-970B-7A466A99FFEA}"/>
              </a:ext>
            </a:extLst>
          </p:cNvPr>
          <p:cNvCxnSpPr>
            <a:cxnSpLocks/>
          </p:cNvCxnSpPr>
          <p:nvPr/>
        </p:nvCxnSpPr>
        <p:spPr>
          <a:xfrm>
            <a:off x="10814878" y="3134365"/>
            <a:ext cx="0" cy="44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="" xmlns:a16="http://schemas.microsoft.com/office/drawing/2014/main" id="{F32F0B87-47FD-4421-A02A-7ED4A026E9FD}"/>
              </a:ext>
            </a:extLst>
          </p:cNvPr>
          <p:cNvCxnSpPr>
            <a:cxnSpLocks/>
          </p:cNvCxnSpPr>
          <p:nvPr/>
        </p:nvCxnSpPr>
        <p:spPr>
          <a:xfrm flipH="1">
            <a:off x="1810578" y="3580236"/>
            <a:ext cx="900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="" xmlns:a16="http://schemas.microsoft.com/office/drawing/2014/main" id="{615CB068-2EF5-4964-97CD-D5B70E4D0255}"/>
              </a:ext>
            </a:extLst>
          </p:cNvPr>
          <p:cNvCxnSpPr>
            <a:cxnSpLocks/>
          </p:cNvCxnSpPr>
          <p:nvPr/>
        </p:nvCxnSpPr>
        <p:spPr>
          <a:xfrm>
            <a:off x="1810578" y="3580236"/>
            <a:ext cx="0" cy="361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="" xmlns:a16="http://schemas.microsoft.com/office/drawing/2014/main" id="{A6C26990-EB92-4EEA-8BC2-5790BD1C22BC}"/>
              </a:ext>
            </a:extLst>
          </p:cNvPr>
          <p:cNvCxnSpPr>
            <a:cxnSpLocks/>
            <a:stCxn id="243" idx="1"/>
          </p:cNvCxnSpPr>
          <p:nvPr/>
        </p:nvCxnSpPr>
        <p:spPr>
          <a:xfrm flipH="1">
            <a:off x="1810578" y="3941847"/>
            <a:ext cx="715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="" xmlns:a16="http://schemas.microsoft.com/office/drawing/2014/main" id="{58684DD3-B4C8-4844-9A80-54E3217FADFA}"/>
              </a:ext>
            </a:extLst>
          </p:cNvPr>
          <p:cNvSpPr/>
          <p:nvPr/>
        </p:nvSpPr>
        <p:spPr>
          <a:xfrm>
            <a:off x="8226764" y="3800691"/>
            <a:ext cx="2134629" cy="2823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sat +delay27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="" xmlns:a16="http://schemas.microsoft.com/office/drawing/2014/main" id="{DDE1186B-E412-4E49-B714-EE55BE2076A4}"/>
              </a:ext>
            </a:extLst>
          </p:cNvPr>
          <p:cNvCxnSpPr>
            <a:cxnSpLocks/>
          </p:cNvCxnSpPr>
          <p:nvPr/>
        </p:nvCxnSpPr>
        <p:spPr>
          <a:xfrm>
            <a:off x="7912713" y="394184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="" xmlns:a16="http://schemas.microsoft.com/office/drawing/2014/main" id="{65BF3C82-9190-4D7A-A34F-B4612879215B}"/>
              </a:ext>
            </a:extLst>
          </p:cNvPr>
          <p:cNvSpPr/>
          <p:nvPr/>
        </p:nvSpPr>
        <p:spPr>
          <a:xfrm>
            <a:off x="2526038" y="4616454"/>
            <a:ext cx="5392197" cy="2823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PE x 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2" name="직선 연결선 251">
            <a:extLst>
              <a:ext uri="{FF2B5EF4-FFF2-40B4-BE49-F238E27FC236}">
                <a16:creationId xmlns="" xmlns:a16="http://schemas.microsoft.com/office/drawing/2014/main" id="{9B0DB8AC-6841-4C86-BDDC-EAE5750D615C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10361393" y="3941845"/>
            <a:ext cx="453485" cy="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="" xmlns:a16="http://schemas.microsoft.com/office/drawing/2014/main" id="{A17EECBD-078E-47DA-A506-736FF4706182}"/>
              </a:ext>
            </a:extLst>
          </p:cNvPr>
          <p:cNvCxnSpPr>
            <a:cxnSpLocks/>
          </p:cNvCxnSpPr>
          <p:nvPr/>
        </p:nvCxnSpPr>
        <p:spPr>
          <a:xfrm>
            <a:off x="10814878" y="3950128"/>
            <a:ext cx="0" cy="44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="" xmlns:a16="http://schemas.microsoft.com/office/drawing/2014/main" id="{1FAB60C7-7C9D-4A32-B041-15EFA3009DE1}"/>
              </a:ext>
            </a:extLst>
          </p:cNvPr>
          <p:cNvCxnSpPr>
            <a:cxnSpLocks/>
          </p:cNvCxnSpPr>
          <p:nvPr/>
        </p:nvCxnSpPr>
        <p:spPr>
          <a:xfrm flipH="1">
            <a:off x="1810578" y="4395999"/>
            <a:ext cx="900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="" xmlns:a16="http://schemas.microsoft.com/office/drawing/2014/main" id="{10AC20FF-CAB8-436D-992B-4C4680184890}"/>
              </a:ext>
            </a:extLst>
          </p:cNvPr>
          <p:cNvCxnSpPr>
            <a:cxnSpLocks/>
          </p:cNvCxnSpPr>
          <p:nvPr/>
        </p:nvCxnSpPr>
        <p:spPr>
          <a:xfrm>
            <a:off x="1810578" y="4395999"/>
            <a:ext cx="0" cy="361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="" xmlns:a16="http://schemas.microsoft.com/office/drawing/2014/main" id="{C3727414-2E3B-4E67-B22B-7F2C2DD522FB}"/>
              </a:ext>
            </a:extLst>
          </p:cNvPr>
          <p:cNvCxnSpPr>
            <a:cxnSpLocks/>
            <a:stCxn id="251" idx="1"/>
          </p:cNvCxnSpPr>
          <p:nvPr/>
        </p:nvCxnSpPr>
        <p:spPr>
          <a:xfrm flipH="1">
            <a:off x="1810578" y="4757610"/>
            <a:ext cx="715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="" xmlns:a16="http://schemas.microsoft.com/office/drawing/2014/main" id="{0E012D4D-CA7A-441A-83C6-D544B4FB06BE}"/>
              </a:ext>
            </a:extLst>
          </p:cNvPr>
          <p:cNvSpPr/>
          <p:nvPr/>
        </p:nvSpPr>
        <p:spPr>
          <a:xfrm>
            <a:off x="8226764" y="4616454"/>
            <a:ext cx="2134629" cy="2823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sat +delay27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="" xmlns:a16="http://schemas.microsoft.com/office/drawing/2014/main" id="{47261471-30E2-4959-9C4A-130AEEB7F6EE}"/>
              </a:ext>
            </a:extLst>
          </p:cNvPr>
          <p:cNvCxnSpPr>
            <a:cxnSpLocks/>
          </p:cNvCxnSpPr>
          <p:nvPr/>
        </p:nvCxnSpPr>
        <p:spPr>
          <a:xfrm>
            <a:off x="7912713" y="4757609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="" xmlns:a16="http://schemas.microsoft.com/office/drawing/2014/main" id="{5B8A704C-5569-4DC6-B8C1-7D6658848FF0}"/>
              </a:ext>
            </a:extLst>
          </p:cNvPr>
          <p:cNvSpPr/>
          <p:nvPr/>
        </p:nvSpPr>
        <p:spPr>
          <a:xfrm>
            <a:off x="2531560" y="5437217"/>
            <a:ext cx="5392197" cy="2823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PE x 5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0" name="직선 연결선 259">
            <a:extLst>
              <a:ext uri="{FF2B5EF4-FFF2-40B4-BE49-F238E27FC236}">
                <a16:creationId xmlns="" xmlns:a16="http://schemas.microsoft.com/office/drawing/2014/main" id="{F41776EC-709E-4BE2-9BE6-2C623DEB394C}"/>
              </a:ext>
            </a:extLst>
          </p:cNvPr>
          <p:cNvCxnSpPr>
            <a:cxnSpLocks/>
            <a:stCxn id="257" idx="3"/>
          </p:cNvCxnSpPr>
          <p:nvPr/>
        </p:nvCxnSpPr>
        <p:spPr>
          <a:xfrm>
            <a:off x="10361393" y="4757608"/>
            <a:ext cx="459007" cy="5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="" xmlns:a16="http://schemas.microsoft.com/office/drawing/2014/main" id="{11D869CA-7A49-4D63-90B6-FA63D8FBFBE4}"/>
              </a:ext>
            </a:extLst>
          </p:cNvPr>
          <p:cNvCxnSpPr>
            <a:cxnSpLocks/>
          </p:cNvCxnSpPr>
          <p:nvPr/>
        </p:nvCxnSpPr>
        <p:spPr>
          <a:xfrm>
            <a:off x="10820400" y="4770891"/>
            <a:ext cx="0" cy="44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="" xmlns:a16="http://schemas.microsoft.com/office/drawing/2014/main" id="{E77008FC-88E4-40DA-A54A-AA270CD95528}"/>
              </a:ext>
            </a:extLst>
          </p:cNvPr>
          <p:cNvCxnSpPr>
            <a:cxnSpLocks/>
          </p:cNvCxnSpPr>
          <p:nvPr/>
        </p:nvCxnSpPr>
        <p:spPr>
          <a:xfrm flipH="1">
            <a:off x="1816100" y="5216762"/>
            <a:ext cx="900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="" xmlns:a16="http://schemas.microsoft.com/office/drawing/2014/main" id="{797D82E0-3C8D-4C12-B070-1071F0B953B2}"/>
              </a:ext>
            </a:extLst>
          </p:cNvPr>
          <p:cNvCxnSpPr>
            <a:cxnSpLocks/>
          </p:cNvCxnSpPr>
          <p:nvPr/>
        </p:nvCxnSpPr>
        <p:spPr>
          <a:xfrm>
            <a:off x="1816100" y="5216762"/>
            <a:ext cx="0" cy="361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="" xmlns:a16="http://schemas.microsoft.com/office/drawing/2014/main" id="{13EA9878-050A-4455-98D2-6F519F1C6027}"/>
              </a:ext>
            </a:extLst>
          </p:cNvPr>
          <p:cNvCxnSpPr>
            <a:cxnSpLocks/>
            <a:stCxn id="259" idx="1"/>
          </p:cNvCxnSpPr>
          <p:nvPr/>
        </p:nvCxnSpPr>
        <p:spPr>
          <a:xfrm flipH="1">
            <a:off x="1816100" y="5578373"/>
            <a:ext cx="715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="" xmlns:a16="http://schemas.microsoft.com/office/drawing/2014/main" id="{13B58535-E2DC-4DD4-B8BB-89D928B256E4}"/>
              </a:ext>
            </a:extLst>
          </p:cNvPr>
          <p:cNvCxnSpPr>
            <a:cxnSpLocks/>
          </p:cNvCxnSpPr>
          <p:nvPr/>
        </p:nvCxnSpPr>
        <p:spPr>
          <a:xfrm>
            <a:off x="7918235" y="5578372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="" xmlns:a16="http://schemas.microsoft.com/office/drawing/2014/main" id="{6422150B-883A-4454-A3B8-9CD9AD0C98F4}"/>
              </a:ext>
            </a:extLst>
          </p:cNvPr>
          <p:cNvSpPr/>
          <p:nvPr/>
        </p:nvSpPr>
        <p:spPr>
          <a:xfrm>
            <a:off x="8232282" y="5437213"/>
            <a:ext cx="714841" cy="2823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="" xmlns:a16="http://schemas.microsoft.com/office/drawing/2014/main" id="{F0252CC6-0E7E-4463-B517-B9971D76618C}"/>
              </a:ext>
            </a:extLst>
          </p:cNvPr>
          <p:cNvCxnSpPr>
            <a:cxnSpLocks/>
          </p:cNvCxnSpPr>
          <p:nvPr/>
        </p:nvCxnSpPr>
        <p:spPr>
          <a:xfrm>
            <a:off x="8941600" y="5581444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="" xmlns:a16="http://schemas.microsoft.com/office/drawing/2014/main" id="{7C823054-A2DD-4434-BD6B-45CAA04CDECC}"/>
              </a:ext>
            </a:extLst>
          </p:cNvPr>
          <p:cNvSpPr/>
          <p:nvPr/>
        </p:nvSpPr>
        <p:spPr>
          <a:xfrm>
            <a:off x="9187392" y="5411747"/>
            <a:ext cx="777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y_out</a:t>
            </a:r>
            <a:endParaRPr lang="ko-KR" altLang="en-US" sz="1400" b="1"/>
          </a:p>
        </p:txBody>
      </p:sp>
      <p:sp>
        <p:nvSpPr>
          <p:cNvPr id="323" name="직사각형 322">
            <a:extLst>
              <a:ext uri="{FF2B5EF4-FFF2-40B4-BE49-F238E27FC236}">
                <a16:creationId xmlns="" xmlns:a16="http://schemas.microsoft.com/office/drawing/2014/main" id="{21F41B9B-7B86-45B8-AD0D-D07A46B68EAE}"/>
              </a:ext>
            </a:extLst>
          </p:cNvPr>
          <p:cNvSpPr/>
          <p:nvPr/>
        </p:nvSpPr>
        <p:spPr>
          <a:xfrm>
            <a:off x="1834135" y="1303943"/>
            <a:ext cx="392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PE</a:t>
            </a:r>
            <a:endParaRPr lang="ko-KR" altLang="en-US" sz="1400"/>
          </a:p>
        </p:txBody>
      </p:sp>
      <p:sp>
        <p:nvSpPr>
          <p:cNvPr id="324" name="직사각형 32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365210" y="289260"/>
            <a:ext cx="31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5x5 Convolution Structure</a:t>
            </a:r>
            <a:endParaRPr lang="ko-KR" altLang="en-US" b="1"/>
          </a:p>
        </p:txBody>
      </p:sp>
      <p:cxnSp>
        <p:nvCxnSpPr>
          <p:cNvPr id="326" name="직선 연결선 325">
            <a:extLst>
              <a:ext uri="{FF2B5EF4-FFF2-40B4-BE49-F238E27FC236}">
                <a16:creationId xmlns="" xmlns:a16="http://schemas.microsoft.com/office/drawing/2014/main" id="{710A8F41-C8C8-4325-A412-B1412DD80CDD}"/>
              </a:ext>
            </a:extLst>
          </p:cNvPr>
          <p:cNvCxnSpPr>
            <a:cxnSpLocks/>
          </p:cNvCxnSpPr>
          <p:nvPr/>
        </p:nvCxnSpPr>
        <p:spPr>
          <a:xfrm>
            <a:off x="1903177" y="1611720"/>
            <a:ext cx="0" cy="960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="" xmlns:a16="http://schemas.microsoft.com/office/drawing/2014/main" id="{28115032-24A7-43C5-A031-986BDB0FCE4D}"/>
              </a:ext>
            </a:extLst>
          </p:cNvPr>
          <p:cNvCxnSpPr>
            <a:cxnSpLocks/>
          </p:cNvCxnSpPr>
          <p:nvPr/>
        </p:nvCxnSpPr>
        <p:spPr>
          <a:xfrm>
            <a:off x="1903177" y="2572180"/>
            <a:ext cx="15948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="" xmlns:a16="http://schemas.microsoft.com/office/drawing/2014/main" id="{F84E56B6-98DA-44FF-970D-6F43E878038E}"/>
              </a:ext>
            </a:extLst>
          </p:cNvPr>
          <p:cNvCxnSpPr>
            <a:cxnSpLocks/>
          </p:cNvCxnSpPr>
          <p:nvPr/>
        </p:nvCxnSpPr>
        <p:spPr>
          <a:xfrm>
            <a:off x="1903177" y="1611720"/>
            <a:ext cx="104322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="" xmlns:a16="http://schemas.microsoft.com/office/drawing/2014/main" id="{92B6C299-2D65-4B95-81FB-0EA8F99B7B67}"/>
              </a:ext>
            </a:extLst>
          </p:cNvPr>
          <p:cNvCxnSpPr>
            <a:cxnSpLocks/>
          </p:cNvCxnSpPr>
          <p:nvPr/>
        </p:nvCxnSpPr>
        <p:spPr>
          <a:xfrm>
            <a:off x="2946400" y="1611720"/>
            <a:ext cx="0" cy="4395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="" xmlns:a16="http://schemas.microsoft.com/office/drawing/2014/main" id="{76C86DE6-D7C1-450A-9D89-75C690C01743}"/>
              </a:ext>
            </a:extLst>
          </p:cNvPr>
          <p:cNvCxnSpPr>
            <a:cxnSpLocks/>
          </p:cNvCxnSpPr>
          <p:nvPr/>
        </p:nvCxnSpPr>
        <p:spPr>
          <a:xfrm>
            <a:off x="2946400" y="2051226"/>
            <a:ext cx="5516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="" xmlns:a16="http://schemas.microsoft.com/office/drawing/2014/main" id="{38B2B550-85AC-45E6-91CA-1ACF9C5E2C86}"/>
              </a:ext>
            </a:extLst>
          </p:cNvPr>
          <p:cNvCxnSpPr/>
          <p:nvPr/>
        </p:nvCxnSpPr>
        <p:spPr>
          <a:xfrm>
            <a:off x="3498052" y="2051226"/>
            <a:ext cx="0" cy="5143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직사각형 32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365210" y="289260"/>
            <a:ext cx="31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7DDB9A30-4CA0-46AC-8371-7A260EEED511}"/>
              </a:ext>
            </a:extLst>
          </p:cNvPr>
          <p:cNvSpPr/>
          <p:nvPr/>
        </p:nvSpPr>
        <p:spPr>
          <a:xfrm>
            <a:off x="4758791" y="3179141"/>
            <a:ext cx="1301425" cy="5143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id="{215D244C-0AE1-4488-8027-3CD501417FB3}"/>
              </a:ext>
            </a:extLst>
          </p:cNvPr>
          <p:cNvSpPr/>
          <p:nvPr/>
        </p:nvSpPr>
        <p:spPr>
          <a:xfrm>
            <a:off x="3830504" y="3315615"/>
            <a:ext cx="714841" cy="2545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="" xmlns:a16="http://schemas.microsoft.com/office/drawing/2014/main" id="{9FF06BE2-1388-4BA8-9346-1CE27FBFF682}"/>
              </a:ext>
            </a:extLst>
          </p:cNvPr>
          <p:cNvCxnSpPr>
            <a:cxnSpLocks/>
          </p:cNvCxnSpPr>
          <p:nvPr/>
        </p:nvCxnSpPr>
        <p:spPr>
          <a:xfrm>
            <a:off x="4545345" y="3436316"/>
            <a:ext cx="314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="" xmlns:a16="http://schemas.microsoft.com/office/drawing/2014/main" id="{C5DFA2A9-27B7-45C5-8BF7-D79D130152ED}"/>
              </a:ext>
            </a:extLst>
          </p:cNvPr>
          <p:cNvSpPr/>
          <p:nvPr/>
        </p:nvSpPr>
        <p:spPr>
          <a:xfrm>
            <a:off x="4853871" y="3317955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="" xmlns:a16="http://schemas.microsoft.com/office/drawing/2014/main" id="{425D898F-2885-4767-9018-5EE17E8B8030}"/>
              </a:ext>
            </a:extLst>
          </p:cNvPr>
          <p:cNvSpPr/>
          <p:nvPr/>
        </p:nvSpPr>
        <p:spPr>
          <a:xfrm>
            <a:off x="5686529" y="3315615"/>
            <a:ext cx="278608" cy="252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="" xmlns:a16="http://schemas.microsoft.com/office/drawing/2014/main" id="{D0D5750D-0224-4EF0-A743-0A8785D0F289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 flipV="1">
            <a:off x="5132479" y="3441699"/>
            <a:ext cx="554050" cy="23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="" xmlns:a16="http://schemas.microsoft.com/office/drawing/2014/main" id="{BD455BBA-5B5C-4BB9-907D-D6BBA1AF923D}"/>
              </a:ext>
            </a:extLst>
          </p:cNvPr>
          <p:cNvSpPr/>
          <p:nvPr/>
        </p:nvSpPr>
        <p:spPr>
          <a:xfrm>
            <a:off x="5002982" y="2864759"/>
            <a:ext cx="813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delay27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F5D2DF8-C0CB-4AC3-971B-7C59D3513F5B}"/>
              </a:ext>
            </a:extLst>
          </p:cNvPr>
          <p:cNvSpPr/>
          <p:nvPr/>
        </p:nvSpPr>
        <p:spPr>
          <a:xfrm>
            <a:off x="7298451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="" xmlns:a16="http://schemas.microsoft.com/office/drawing/2014/main" id="{37E4C22D-D5A5-4412-BBC6-8680DC5B809D}"/>
              </a:ext>
            </a:extLst>
          </p:cNvPr>
          <p:cNvSpPr/>
          <p:nvPr/>
        </p:nvSpPr>
        <p:spPr>
          <a:xfrm>
            <a:off x="7692151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id="{8D1DCE60-BDA5-44BB-BA5C-45BEBC69CBF3}"/>
              </a:ext>
            </a:extLst>
          </p:cNvPr>
          <p:cNvSpPr/>
          <p:nvPr/>
        </p:nvSpPr>
        <p:spPr>
          <a:xfrm>
            <a:off x="8085851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06B1D8E7-6539-486C-9845-3F8CD820DEC5}"/>
              </a:ext>
            </a:extLst>
          </p:cNvPr>
          <p:cNvSpPr/>
          <p:nvPr/>
        </p:nvSpPr>
        <p:spPr>
          <a:xfrm>
            <a:off x="8479551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="" xmlns:a16="http://schemas.microsoft.com/office/drawing/2014/main" id="{87DBFA96-63F2-43DD-8FA9-6A96E66ED696}"/>
              </a:ext>
            </a:extLst>
          </p:cNvPr>
          <p:cNvSpPr/>
          <p:nvPr/>
        </p:nvSpPr>
        <p:spPr>
          <a:xfrm>
            <a:off x="8873251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id="{6EDF9AD1-0843-4982-AFF3-8E432807BAAD}"/>
              </a:ext>
            </a:extLst>
          </p:cNvPr>
          <p:cNvSpPr/>
          <p:nvPr/>
        </p:nvSpPr>
        <p:spPr>
          <a:xfrm>
            <a:off x="7298451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id="{2B6B40AD-235A-46B1-A767-E51803FFDA05}"/>
              </a:ext>
            </a:extLst>
          </p:cNvPr>
          <p:cNvSpPr/>
          <p:nvPr/>
        </p:nvSpPr>
        <p:spPr>
          <a:xfrm>
            <a:off x="7692151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="" xmlns:a16="http://schemas.microsoft.com/office/drawing/2014/main" id="{3B4AFE43-B361-47F5-B255-2058969C0321}"/>
              </a:ext>
            </a:extLst>
          </p:cNvPr>
          <p:cNvSpPr/>
          <p:nvPr/>
        </p:nvSpPr>
        <p:spPr>
          <a:xfrm>
            <a:off x="8085851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="" xmlns:a16="http://schemas.microsoft.com/office/drawing/2014/main" id="{940EDBE0-4A8F-48A3-8D29-D42A2B1FCD17}"/>
              </a:ext>
            </a:extLst>
          </p:cNvPr>
          <p:cNvSpPr/>
          <p:nvPr/>
        </p:nvSpPr>
        <p:spPr>
          <a:xfrm>
            <a:off x="8479551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="" xmlns:a16="http://schemas.microsoft.com/office/drawing/2014/main" id="{EE0FE2CA-2A67-4EDC-8C54-D00BDB9B0E83}"/>
              </a:ext>
            </a:extLst>
          </p:cNvPr>
          <p:cNvSpPr/>
          <p:nvPr/>
        </p:nvSpPr>
        <p:spPr>
          <a:xfrm>
            <a:off x="8873251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="" xmlns:a16="http://schemas.microsoft.com/office/drawing/2014/main" id="{6E9EF51E-F1A5-4428-80D6-E2276E596EC9}"/>
              </a:ext>
            </a:extLst>
          </p:cNvPr>
          <p:cNvSpPr/>
          <p:nvPr/>
        </p:nvSpPr>
        <p:spPr>
          <a:xfrm>
            <a:off x="7298451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="" xmlns:a16="http://schemas.microsoft.com/office/drawing/2014/main" id="{8D7AC087-8585-4BC1-8215-3C730CB52B6F}"/>
              </a:ext>
            </a:extLst>
          </p:cNvPr>
          <p:cNvSpPr/>
          <p:nvPr/>
        </p:nvSpPr>
        <p:spPr>
          <a:xfrm>
            <a:off x="7692151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="" xmlns:a16="http://schemas.microsoft.com/office/drawing/2014/main" id="{B1169093-04B0-44EC-94D9-CB9C2CABD365}"/>
              </a:ext>
            </a:extLst>
          </p:cNvPr>
          <p:cNvSpPr/>
          <p:nvPr/>
        </p:nvSpPr>
        <p:spPr>
          <a:xfrm>
            <a:off x="8085851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="" xmlns:a16="http://schemas.microsoft.com/office/drawing/2014/main" id="{92F1A4E6-87E7-44C1-9F0B-FB6F38352428}"/>
              </a:ext>
            </a:extLst>
          </p:cNvPr>
          <p:cNvSpPr/>
          <p:nvPr/>
        </p:nvSpPr>
        <p:spPr>
          <a:xfrm>
            <a:off x="8479551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="" xmlns:a16="http://schemas.microsoft.com/office/drawing/2014/main" id="{7293035C-98D7-4656-8868-E9D73A8138BD}"/>
              </a:ext>
            </a:extLst>
          </p:cNvPr>
          <p:cNvSpPr/>
          <p:nvPr/>
        </p:nvSpPr>
        <p:spPr>
          <a:xfrm>
            <a:off x="8873251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="" xmlns:a16="http://schemas.microsoft.com/office/drawing/2014/main" id="{9DD60A6A-223D-4BFA-A8CB-9D1886E592FA}"/>
              </a:ext>
            </a:extLst>
          </p:cNvPr>
          <p:cNvSpPr/>
          <p:nvPr/>
        </p:nvSpPr>
        <p:spPr>
          <a:xfrm>
            <a:off x="7298451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="" xmlns:a16="http://schemas.microsoft.com/office/drawing/2014/main" id="{C9A14525-EFBB-47EF-9E3B-D96EABC9D6B1}"/>
              </a:ext>
            </a:extLst>
          </p:cNvPr>
          <p:cNvSpPr/>
          <p:nvPr/>
        </p:nvSpPr>
        <p:spPr>
          <a:xfrm>
            <a:off x="7692151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="" xmlns:a16="http://schemas.microsoft.com/office/drawing/2014/main" id="{4633586A-030F-49F9-9EA2-C3AB64B2BB66}"/>
              </a:ext>
            </a:extLst>
          </p:cNvPr>
          <p:cNvSpPr/>
          <p:nvPr/>
        </p:nvSpPr>
        <p:spPr>
          <a:xfrm>
            <a:off x="8085851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>
            <a:extLst>
              <a:ext uri="{FF2B5EF4-FFF2-40B4-BE49-F238E27FC236}">
                <a16:creationId xmlns="" xmlns:a16="http://schemas.microsoft.com/office/drawing/2014/main" id="{9B7648B1-DBBD-4448-A386-21A687C6E8BC}"/>
              </a:ext>
            </a:extLst>
          </p:cNvPr>
          <p:cNvSpPr/>
          <p:nvPr/>
        </p:nvSpPr>
        <p:spPr>
          <a:xfrm>
            <a:off x="8479551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="" xmlns:a16="http://schemas.microsoft.com/office/drawing/2014/main" id="{B72FD589-11D5-444D-A002-554F1075D51F}"/>
              </a:ext>
            </a:extLst>
          </p:cNvPr>
          <p:cNvSpPr/>
          <p:nvPr/>
        </p:nvSpPr>
        <p:spPr>
          <a:xfrm>
            <a:off x="8873251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="" xmlns:a16="http://schemas.microsoft.com/office/drawing/2014/main" id="{E9E8C163-55AE-4659-9C80-B6BF1127FD57}"/>
              </a:ext>
            </a:extLst>
          </p:cNvPr>
          <p:cNvSpPr/>
          <p:nvPr/>
        </p:nvSpPr>
        <p:spPr>
          <a:xfrm>
            <a:off x="7298451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="" xmlns:a16="http://schemas.microsoft.com/office/drawing/2014/main" id="{6A4D3968-7E65-413F-A652-31BFCD03BFF0}"/>
              </a:ext>
            </a:extLst>
          </p:cNvPr>
          <p:cNvSpPr/>
          <p:nvPr/>
        </p:nvSpPr>
        <p:spPr>
          <a:xfrm>
            <a:off x="7692151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="" xmlns:a16="http://schemas.microsoft.com/office/drawing/2014/main" id="{F13BC752-8A7E-41CC-BE38-1C2C6F68DC94}"/>
              </a:ext>
            </a:extLst>
          </p:cNvPr>
          <p:cNvSpPr/>
          <p:nvPr/>
        </p:nvSpPr>
        <p:spPr>
          <a:xfrm>
            <a:off x="8085851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="" xmlns:a16="http://schemas.microsoft.com/office/drawing/2014/main" id="{95CC9BD3-F8B7-4D47-AE4F-CE2218295C8B}"/>
              </a:ext>
            </a:extLst>
          </p:cNvPr>
          <p:cNvSpPr/>
          <p:nvPr/>
        </p:nvSpPr>
        <p:spPr>
          <a:xfrm>
            <a:off x="8479551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="" xmlns:a16="http://schemas.microsoft.com/office/drawing/2014/main" id="{044FF349-86D5-43E0-9895-6FD9C5F3127B}"/>
              </a:ext>
            </a:extLst>
          </p:cNvPr>
          <p:cNvSpPr/>
          <p:nvPr/>
        </p:nvSpPr>
        <p:spPr>
          <a:xfrm>
            <a:off x="8873251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="" xmlns:a16="http://schemas.microsoft.com/office/drawing/2014/main" id="{A466A6AD-037B-40E5-93AC-A88631120967}"/>
              </a:ext>
            </a:extLst>
          </p:cNvPr>
          <p:cNvSpPr/>
          <p:nvPr/>
        </p:nvSpPr>
        <p:spPr>
          <a:xfrm>
            <a:off x="9268637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="" xmlns:a16="http://schemas.microsoft.com/office/drawing/2014/main" id="{BFBC40EC-23F5-448C-9AFE-FBBCDD0A515C}"/>
              </a:ext>
            </a:extLst>
          </p:cNvPr>
          <p:cNvSpPr/>
          <p:nvPr/>
        </p:nvSpPr>
        <p:spPr>
          <a:xfrm>
            <a:off x="9268637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="" xmlns:a16="http://schemas.microsoft.com/office/drawing/2014/main" id="{D00F1D8C-AA5C-448F-AC68-1E32F8FCF2EE}"/>
              </a:ext>
            </a:extLst>
          </p:cNvPr>
          <p:cNvSpPr/>
          <p:nvPr/>
        </p:nvSpPr>
        <p:spPr>
          <a:xfrm>
            <a:off x="9268637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="" xmlns:a16="http://schemas.microsoft.com/office/drawing/2014/main" id="{4D7284BD-BC78-476F-8F8C-056E294F3EC4}"/>
              </a:ext>
            </a:extLst>
          </p:cNvPr>
          <p:cNvSpPr/>
          <p:nvPr/>
        </p:nvSpPr>
        <p:spPr>
          <a:xfrm>
            <a:off x="9268637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="" xmlns:a16="http://schemas.microsoft.com/office/drawing/2014/main" id="{31F2DB47-DC54-4F65-A8FB-01FFA02B6797}"/>
              </a:ext>
            </a:extLst>
          </p:cNvPr>
          <p:cNvSpPr/>
          <p:nvPr/>
        </p:nvSpPr>
        <p:spPr>
          <a:xfrm>
            <a:off x="9268637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="" xmlns:a16="http://schemas.microsoft.com/office/drawing/2014/main" id="{BF2E1729-C984-4BD8-87C0-F93F9FA57F51}"/>
              </a:ext>
            </a:extLst>
          </p:cNvPr>
          <p:cNvSpPr/>
          <p:nvPr/>
        </p:nvSpPr>
        <p:spPr>
          <a:xfrm>
            <a:off x="9660651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="" xmlns:a16="http://schemas.microsoft.com/office/drawing/2014/main" id="{0D56EB42-9230-480E-82BD-B38A856EEF9F}"/>
              </a:ext>
            </a:extLst>
          </p:cNvPr>
          <p:cNvSpPr/>
          <p:nvPr/>
        </p:nvSpPr>
        <p:spPr>
          <a:xfrm>
            <a:off x="9660651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="" xmlns:a16="http://schemas.microsoft.com/office/drawing/2014/main" id="{825B9A55-D4CC-48B9-AA82-4A483A9916A5}"/>
              </a:ext>
            </a:extLst>
          </p:cNvPr>
          <p:cNvSpPr/>
          <p:nvPr/>
        </p:nvSpPr>
        <p:spPr>
          <a:xfrm>
            <a:off x="9660651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="" xmlns:a16="http://schemas.microsoft.com/office/drawing/2014/main" id="{C57FD129-65F0-4A6C-BE28-187E1F870C7F}"/>
              </a:ext>
            </a:extLst>
          </p:cNvPr>
          <p:cNvSpPr/>
          <p:nvPr/>
        </p:nvSpPr>
        <p:spPr>
          <a:xfrm>
            <a:off x="9660651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="" xmlns:a16="http://schemas.microsoft.com/office/drawing/2014/main" id="{3335AE7B-A403-4508-8B91-B7C2E3416D3D}"/>
              </a:ext>
            </a:extLst>
          </p:cNvPr>
          <p:cNvSpPr/>
          <p:nvPr/>
        </p:nvSpPr>
        <p:spPr>
          <a:xfrm>
            <a:off x="9660651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="" xmlns:a16="http://schemas.microsoft.com/office/drawing/2014/main" id="{272532A7-A430-4775-AA9E-442E80C4EDCE}"/>
              </a:ext>
            </a:extLst>
          </p:cNvPr>
          <p:cNvSpPr/>
          <p:nvPr/>
        </p:nvSpPr>
        <p:spPr>
          <a:xfrm>
            <a:off x="7298451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="" xmlns:a16="http://schemas.microsoft.com/office/drawing/2014/main" id="{23AF1429-F85F-4137-8B77-FA79D49EA838}"/>
              </a:ext>
            </a:extLst>
          </p:cNvPr>
          <p:cNvSpPr/>
          <p:nvPr/>
        </p:nvSpPr>
        <p:spPr>
          <a:xfrm>
            <a:off x="7692151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="" xmlns:a16="http://schemas.microsoft.com/office/drawing/2014/main" id="{C13F8A69-A7BE-4268-BFBB-E9D2006651D4}"/>
              </a:ext>
            </a:extLst>
          </p:cNvPr>
          <p:cNvSpPr/>
          <p:nvPr/>
        </p:nvSpPr>
        <p:spPr>
          <a:xfrm>
            <a:off x="8085851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="" xmlns:a16="http://schemas.microsoft.com/office/drawing/2014/main" id="{6F76462C-09D0-44D4-BAB3-8C8C49EA97A9}"/>
              </a:ext>
            </a:extLst>
          </p:cNvPr>
          <p:cNvSpPr/>
          <p:nvPr/>
        </p:nvSpPr>
        <p:spPr>
          <a:xfrm>
            <a:off x="8479551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="" xmlns:a16="http://schemas.microsoft.com/office/drawing/2014/main" id="{E681E11D-84A8-4FF1-AD3A-6121E720AECF}"/>
              </a:ext>
            </a:extLst>
          </p:cNvPr>
          <p:cNvSpPr/>
          <p:nvPr/>
        </p:nvSpPr>
        <p:spPr>
          <a:xfrm>
            <a:off x="8873251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="" xmlns:a16="http://schemas.microsoft.com/office/drawing/2014/main" id="{2B8EB061-457A-4379-AB09-DF399E937BF9}"/>
              </a:ext>
            </a:extLst>
          </p:cNvPr>
          <p:cNvSpPr/>
          <p:nvPr/>
        </p:nvSpPr>
        <p:spPr>
          <a:xfrm>
            <a:off x="9268637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="" xmlns:a16="http://schemas.microsoft.com/office/drawing/2014/main" id="{987793A3-8DCF-4D19-A63D-C32553270D9F}"/>
              </a:ext>
            </a:extLst>
          </p:cNvPr>
          <p:cNvSpPr/>
          <p:nvPr/>
        </p:nvSpPr>
        <p:spPr>
          <a:xfrm>
            <a:off x="9660651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="" xmlns:a16="http://schemas.microsoft.com/office/drawing/2014/main" id="{AF8F51C0-A4D2-4C61-9984-BDD3387876B1}"/>
              </a:ext>
            </a:extLst>
          </p:cNvPr>
          <p:cNvSpPr/>
          <p:nvPr/>
        </p:nvSpPr>
        <p:spPr>
          <a:xfrm>
            <a:off x="7298451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>
            <a:extLst>
              <a:ext uri="{FF2B5EF4-FFF2-40B4-BE49-F238E27FC236}">
                <a16:creationId xmlns="" xmlns:a16="http://schemas.microsoft.com/office/drawing/2014/main" id="{BEDCC450-6E12-4989-B392-F4CC50F3B1D7}"/>
              </a:ext>
            </a:extLst>
          </p:cNvPr>
          <p:cNvSpPr/>
          <p:nvPr/>
        </p:nvSpPr>
        <p:spPr>
          <a:xfrm>
            <a:off x="7692151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>
            <a:extLst>
              <a:ext uri="{FF2B5EF4-FFF2-40B4-BE49-F238E27FC236}">
                <a16:creationId xmlns="" xmlns:a16="http://schemas.microsoft.com/office/drawing/2014/main" id="{47FBCF93-4250-4DCB-9134-C6DFBB9AFEA5}"/>
              </a:ext>
            </a:extLst>
          </p:cNvPr>
          <p:cNvSpPr/>
          <p:nvPr/>
        </p:nvSpPr>
        <p:spPr>
          <a:xfrm>
            <a:off x="8085851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>
            <a:extLst>
              <a:ext uri="{FF2B5EF4-FFF2-40B4-BE49-F238E27FC236}">
                <a16:creationId xmlns="" xmlns:a16="http://schemas.microsoft.com/office/drawing/2014/main" id="{A1C39B6C-C053-49C6-977E-AC04174327B4}"/>
              </a:ext>
            </a:extLst>
          </p:cNvPr>
          <p:cNvSpPr/>
          <p:nvPr/>
        </p:nvSpPr>
        <p:spPr>
          <a:xfrm>
            <a:off x="8479551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>
            <a:extLst>
              <a:ext uri="{FF2B5EF4-FFF2-40B4-BE49-F238E27FC236}">
                <a16:creationId xmlns="" xmlns:a16="http://schemas.microsoft.com/office/drawing/2014/main" id="{05456F61-F94F-4758-BFD4-51CBEABD618B}"/>
              </a:ext>
            </a:extLst>
          </p:cNvPr>
          <p:cNvSpPr/>
          <p:nvPr/>
        </p:nvSpPr>
        <p:spPr>
          <a:xfrm>
            <a:off x="8873251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>
            <a:extLst>
              <a:ext uri="{FF2B5EF4-FFF2-40B4-BE49-F238E27FC236}">
                <a16:creationId xmlns="" xmlns:a16="http://schemas.microsoft.com/office/drawing/2014/main" id="{59103F0B-FED0-47F5-8B1D-3C15D6712F17}"/>
              </a:ext>
            </a:extLst>
          </p:cNvPr>
          <p:cNvSpPr/>
          <p:nvPr/>
        </p:nvSpPr>
        <p:spPr>
          <a:xfrm>
            <a:off x="9268637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="" xmlns:a16="http://schemas.microsoft.com/office/drawing/2014/main" id="{63284B3A-05B1-485C-B80C-E55992915C5B}"/>
              </a:ext>
            </a:extLst>
          </p:cNvPr>
          <p:cNvSpPr/>
          <p:nvPr/>
        </p:nvSpPr>
        <p:spPr>
          <a:xfrm>
            <a:off x="9660651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2579B09-36D7-4753-B961-A14E70F15D47}"/>
              </a:ext>
            </a:extLst>
          </p:cNvPr>
          <p:cNvSpPr/>
          <p:nvPr/>
        </p:nvSpPr>
        <p:spPr>
          <a:xfrm>
            <a:off x="7298451" y="1801323"/>
            <a:ext cx="1968500" cy="1957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>
            <a:extLst>
              <a:ext uri="{FF2B5EF4-FFF2-40B4-BE49-F238E27FC236}">
                <a16:creationId xmlns="" xmlns:a16="http://schemas.microsoft.com/office/drawing/2014/main" id="{5FB74A97-2665-4101-AF90-538B09DCBECF}"/>
              </a:ext>
            </a:extLst>
          </p:cNvPr>
          <p:cNvSpPr/>
          <p:nvPr/>
        </p:nvSpPr>
        <p:spPr>
          <a:xfrm>
            <a:off x="10446365" y="18013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>
            <a:extLst>
              <a:ext uri="{FF2B5EF4-FFF2-40B4-BE49-F238E27FC236}">
                <a16:creationId xmlns="" xmlns:a16="http://schemas.microsoft.com/office/drawing/2014/main" id="{F050789E-71AA-4360-B939-6AF815070396}"/>
              </a:ext>
            </a:extLst>
          </p:cNvPr>
          <p:cNvSpPr/>
          <p:nvPr/>
        </p:nvSpPr>
        <p:spPr>
          <a:xfrm>
            <a:off x="10446365" y="21950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>
            <a:extLst>
              <a:ext uri="{FF2B5EF4-FFF2-40B4-BE49-F238E27FC236}">
                <a16:creationId xmlns="" xmlns:a16="http://schemas.microsoft.com/office/drawing/2014/main" id="{B3761D63-758F-4DAC-BD36-FEFED01775A3}"/>
              </a:ext>
            </a:extLst>
          </p:cNvPr>
          <p:cNvSpPr/>
          <p:nvPr/>
        </p:nvSpPr>
        <p:spPr>
          <a:xfrm>
            <a:off x="10446365" y="25887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>
            <a:extLst>
              <a:ext uri="{FF2B5EF4-FFF2-40B4-BE49-F238E27FC236}">
                <a16:creationId xmlns="" xmlns:a16="http://schemas.microsoft.com/office/drawing/2014/main" id="{C9792E95-9377-4073-99CE-65DC4A7E159A}"/>
              </a:ext>
            </a:extLst>
          </p:cNvPr>
          <p:cNvSpPr/>
          <p:nvPr/>
        </p:nvSpPr>
        <p:spPr>
          <a:xfrm>
            <a:off x="10446365" y="29824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>
            <a:extLst>
              <a:ext uri="{FF2B5EF4-FFF2-40B4-BE49-F238E27FC236}">
                <a16:creationId xmlns="" xmlns:a16="http://schemas.microsoft.com/office/drawing/2014/main" id="{15D4652B-ED61-477A-A4F6-B02CE26E8D30}"/>
              </a:ext>
            </a:extLst>
          </p:cNvPr>
          <p:cNvSpPr/>
          <p:nvPr/>
        </p:nvSpPr>
        <p:spPr>
          <a:xfrm>
            <a:off x="10446365" y="3376123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>
            <a:extLst>
              <a:ext uri="{FF2B5EF4-FFF2-40B4-BE49-F238E27FC236}">
                <a16:creationId xmlns="" xmlns:a16="http://schemas.microsoft.com/office/drawing/2014/main" id="{49675F93-7CCF-4DA1-A30C-EAE159C211BA}"/>
              </a:ext>
            </a:extLst>
          </p:cNvPr>
          <p:cNvSpPr/>
          <p:nvPr/>
        </p:nvSpPr>
        <p:spPr>
          <a:xfrm>
            <a:off x="10446365" y="3758432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>
            <a:extLst>
              <a:ext uri="{FF2B5EF4-FFF2-40B4-BE49-F238E27FC236}">
                <a16:creationId xmlns="" xmlns:a16="http://schemas.microsoft.com/office/drawing/2014/main" id="{2B513FD2-52BE-49EC-BE4A-49980871C415}"/>
              </a:ext>
            </a:extLst>
          </p:cNvPr>
          <p:cNvSpPr/>
          <p:nvPr/>
        </p:nvSpPr>
        <p:spPr>
          <a:xfrm>
            <a:off x="10446365" y="4140741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>
            <a:extLst>
              <a:ext uri="{FF2B5EF4-FFF2-40B4-BE49-F238E27FC236}">
                <a16:creationId xmlns="" xmlns:a16="http://schemas.microsoft.com/office/drawing/2014/main" id="{8F6AE9E2-65BC-4776-9578-DC0026742EE6}"/>
              </a:ext>
            </a:extLst>
          </p:cNvPr>
          <p:cNvSpPr/>
          <p:nvPr/>
        </p:nvSpPr>
        <p:spPr>
          <a:xfrm>
            <a:off x="7298451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>
            <a:extLst>
              <a:ext uri="{FF2B5EF4-FFF2-40B4-BE49-F238E27FC236}">
                <a16:creationId xmlns="" xmlns:a16="http://schemas.microsoft.com/office/drawing/2014/main" id="{0A96DE01-64F5-4BFE-92D8-1319D6F48DED}"/>
              </a:ext>
            </a:extLst>
          </p:cNvPr>
          <p:cNvSpPr/>
          <p:nvPr/>
        </p:nvSpPr>
        <p:spPr>
          <a:xfrm>
            <a:off x="7692151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>
            <a:extLst>
              <a:ext uri="{FF2B5EF4-FFF2-40B4-BE49-F238E27FC236}">
                <a16:creationId xmlns="" xmlns:a16="http://schemas.microsoft.com/office/drawing/2014/main" id="{36640532-8F8B-404C-A140-56496FE59899}"/>
              </a:ext>
            </a:extLst>
          </p:cNvPr>
          <p:cNvSpPr/>
          <p:nvPr/>
        </p:nvSpPr>
        <p:spPr>
          <a:xfrm>
            <a:off x="8085851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>
            <a:extLst>
              <a:ext uri="{FF2B5EF4-FFF2-40B4-BE49-F238E27FC236}">
                <a16:creationId xmlns="" xmlns:a16="http://schemas.microsoft.com/office/drawing/2014/main" id="{2F3762E7-FCF5-45E1-89F4-F08E81A659F9}"/>
              </a:ext>
            </a:extLst>
          </p:cNvPr>
          <p:cNvSpPr/>
          <p:nvPr/>
        </p:nvSpPr>
        <p:spPr>
          <a:xfrm>
            <a:off x="8479551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>
            <a:extLst>
              <a:ext uri="{FF2B5EF4-FFF2-40B4-BE49-F238E27FC236}">
                <a16:creationId xmlns="" xmlns:a16="http://schemas.microsoft.com/office/drawing/2014/main" id="{4FE14376-E47B-4711-83C0-EC1820B55E43}"/>
              </a:ext>
            </a:extLst>
          </p:cNvPr>
          <p:cNvSpPr/>
          <p:nvPr/>
        </p:nvSpPr>
        <p:spPr>
          <a:xfrm>
            <a:off x="8873251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>
            <a:extLst>
              <a:ext uri="{FF2B5EF4-FFF2-40B4-BE49-F238E27FC236}">
                <a16:creationId xmlns="" xmlns:a16="http://schemas.microsoft.com/office/drawing/2014/main" id="{F2E8BA44-D6A2-4C28-84C6-BF0B0BA6657D}"/>
              </a:ext>
            </a:extLst>
          </p:cNvPr>
          <p:cNvSpPr/>
          <p:nvPr/>
        </p:nvSpPr>
        <p:spPr>
          <a:xfrm>
            <a:off x="9268637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>
            <a:extLst>
              <a:ext uri="{FF2B5EF4-FFF2-40B4-BE49-F238E27FC236}">
                <a16:creationId xmlns="" xmlns:a16="http://schemas.microsoft.com/office/drawing/2014/main" id="{1B25788E-6551-49EE-8BD3-E1B1E576663D}"/>
              </a:ext>
            </a:extLst>
          </p:cNvPr>
          <p:cNvSpPr/>
          <p:nvPr/>
        </p:nvSpPr>
        <p:spPr>
          <a:xfrm>
            <a:off x="9660651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>
            <a:extLst>
              <a:ext uri="{FF2B5EF4-FFF2-40B4-BE49-F238E27FC236}">
                <a16:creationId xmlns="" xmlns:a16="http://schemas.microsoft.com/office/drawing/2014/main" id="{DB0A1E44-EC2A-41F2-B141-1C1B7FB7D7EB}"/>
              </a:ext>
            </a:extLst>
          </p:cNvPr>
          <p:cNvSpPr/>
          <p:nvPr/>
        </p:nvSpPr>
        <p:spPr>
          <a:xfrm>
            <a:off x="10052665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>
            <a:extLst>
              <a:ext uri="{FF2B5EF4-FFF2-40B4-BE49-F238E27FC236}">
                <a16:creationId xmlns="" xmlns:a16="http://schemas.microsoft.com/office/drawing/2014/main" id="{830E5A7E-5002-4CE3-97C6-9D969276C0B9}"/>
              </a:ext>
            </a:extLst>
          </p:cNvPr>
          <p:cNvSpPr/>
          <p:nvPr/>
        </p:nvSpPr>
        <p:spPr>
          <a:xfrm>
            <a:off x="10442993" y="49053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658086B-EB3E-4946-A2BE-A31C89A365A0}"/>
              </a:ext>
            </a:extLst>
          </p:cNvPr>
          <p:cNvCxnSpPr>
            <a:cxnSpLocks/>
          </p:cNvCxnSpPr>
          <p:nvPr/>
        </p:nvCxnSpPr>
        <p:spPr>
          <a:xfrm>
            <a:off x="10136372" y="3179273"/>
            <a:ext cx="25328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5F975FC-8C3C-47C3-B06A-3F59F94D0300}"/>
              </a:ext>
            </a:extLst>
          </p:cNvPr>
          <p:cNvCxnSpPr>
            <a:cxnSpLocks/>
          </p:cNvCxnSpPr>
          <p:nvPr/>
        </p:nvCxnSpPr>
        <p:spPr>
          <a:xfrm>
            <a:off x="8676635" y="4593265"/>
            <a:ext cx="0" cy="24829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직사각형 361">
            <a:extLst>
              <a:ext uri="{FF2B5EF4-FFF2-40B4-BE49-F238E27FC236}">
                <a16:creationId xmlns="" xmlns:a16="http://schemas.microsoft.com/office/drawing/2014/main" id="{AE534451-4F20-4444-A616-F1807A769CA5}"/>
              </a:ext>
            </a:extLst>
          </p:cNvPr>
          <p:cNvSpPr/>
          <p:nvPr/>
        </p:nvSpPr>
        <p:spPr>
          <a:xfrm>
            <a:off x="10442993" y="4511659"/>
            <a:ext cx="393700" cy="393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>
            <a:extLst>
              <a:ext uri="{FF2B5EF4-FFF2-40B4-BE49-F238E27FC236}">
                <a16:creationId xmlns="" xmlns:a16="http://schemas.microsoft.com/office/drawing/2014/main" id="{B19E4A01-827D-4FCE-9502-B9049CD58BFD}"/>
              </a:ext>
            </a:extLst>
          </p:cNvPr>
          <p:cNvSpPr/>
          <p:nvPr/>
        </p:nvSpPr>
        <p:spPr>
          <a:xfrm>
            <a:off x="8676401" y="1129453"/>
            <a:ext cx="813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32</a:t>
            </a:r>
            <a:endParaRPr lang="ko-KR" altLang="en-US" sz="1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AFF67217-3DB5-4745-A921-098D6C1BB5C6}"/>
              </a:ext>
            </a:extLst>
          </p:cNvPr>
          <p:cNvCxnSpPr>
            <a:stCxn id="363" idx="1"/>
          </p:cNvCxnSpPr>
          <p:nvPr/>
        </p:nvCxnSpPr>
        <p:spPr>
          <a:xfrm flipH="1" flipV="1">
            <a:off x="7298451" y="1283341"/>
            <a:ext cx="13779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189A70A7-2AED-40BD-8773-A6F95458AE21}"/>
              </a:ext>
            </a:extLst>
          </p:cNvPr>
          <p:cNvCxnSpPr>
            <a:stCxn id="363" idx="3"/>
          </p:cNvCxnSpPr>
          <p:nvPr/>
        </p:nvCxnSpPr>
        <p:spPr>
          <a:xfrm flipV="1">
            <a:off x="9489445" y="1283341"/>
            <a:ext cx="13472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>
            <a:extLst>
              <a:ext uri="{FF2B5EF4-FFF2-40B4-BE49-F238E27FC236}">
                <a16:creationId xmlns="" xmlns:a16="http://schemas.microsoft.com/office/drawing/2014/main" id="{01331CE1-244C-4B9A-8604-D57250586D89}"/>
              </a:ext>
            </a:extLst>
          </p:cNvPr>
          <p:cNvSpPr/>
          <p:nvPr/>
        </p:nvSpPr>
        <p:spPr>
          <a:xfrm>
            <a:off x="6858195" y="3376123"/>
            <a:ext cx="392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32</a:t>
            </a:r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025DD89-BF20-4E3E-91B9-BBD9D562A181}"/>
              </a:ext>
            </a:extLst>
          </p:cNvPr>
          <p:cNvCxnSpPr>
            <a:cxnSpLocks/>
            <a:stCxn id="364" idx="0"/>
          </p:cNvCxnSpPr>
          <p:nvPr/>
        </p:nvCxnSpPr>
        <p:spPr>
          <a:xfrm flipV="1">
            <a:off x="7054261" y="1801323"/>
            <a:ext cx="0" cy="157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72FB32F2-026E-4D81-B8BF-20633AEDC0A8}"/>
              </a:ext>
            </a:extLst>
          </p:cNvPr>
          <p:cNvCxnSpPr>
            <a:cxnSpLocks/>
          </p:cNvCxnSpPr>
          <p:nvPr/>
        </p:nvCxnSpPr>
        <p:spPr>
          <a:xfrm>
            <a:off x="7054261" y="3719024"/>
            <a:ext cx="0" cy="158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2480FB1E-CD88-4587-BABA-0BB085A1E4AA}"/>
              </a:ext>
            </a:extLst>
          </p:cNvPr>
          <p:cNvCxnSpPr>
            <a:cxnSpLocks/>
          </p:cNvCxnSpPr>
          <p:nvPr/>
        </p:nvCxnSpPr>
        <p:spPr>
          <a:xfrm>
            <a:off x="9074150" y="1998173"/>
            <a:ext cx="20550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직사각형 365">
            <a:extLst>
              <a:ext uri="{FF2B5EF4-FFF2-40B4-BE49-F238E27FC236}">
                <a16:creationId xmlns="" xmlns:a16="http://schemas.microsoft.com/office/drawing/2014/main" id="{216FCE8A-0387-4C12-A843-5CC71D19E738}"/>
              </a:ext>
            </a:extLst>
          </p:cNvPr>
          <p:cNvSpPr/>
          <p:nvPr/>
        </p:nvSpPr>
        <p:spPr>
          <a:xfrm>
            <a:off x="9842993" y="1713179"/>
            <a:ext cx="8130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27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EFD20661-C64B-41AC-BCFA-AF89555C3DAB}"/>
              </a:ext>
            </a:extLst>
          </p:cNvPr>
          <p:cNvCxnSpPr>
            <a:cxnSpLocks/>
          </p:cNvCxnSpPr>
          <p:nvPr/>
        </p:nvCxnSpPr>
        <p:spPr>
          <a:xfrm>
            <a:off x="11129195" y="1998173"/>
            <a:ext cx="0" cy="408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E0CE6A3A-D067-4D69-87E4-120440FC1F4F}"/>
              </a:ext>
            </a:extLst>
          </p:cNvPr>
          <p:cNvCxnSpPr/>
          <p:nvPr/>
        </p:nvCxnSpPr>
        <p:spPr>
          <a:xfrm flipH="1">
            <a:off x="7499350" y="2406650"/>
            <a:ext cx="36298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BFE39081-EEFA-4DA7-B43E-BDD2C5B5C71B}"/>
              </a:ext>
            </a:extLst>
          </p:cNvPr>
          <p:cNvSpPr/>
          <p:nvPr/>
        </p:nvSpPr>
        <p:spPr>
          <a:xfrm>
            <a:off x="517610" y="441660"/>
            <a:ext cx="31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5x5 Convolution Structure</a:t>
            </a:r>
            <a:endParaRPr lang="ko-KR" altLang="en-US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85FAE664-0633-4958-BF61-080ECEC2543A}"/>
              </a:ext>
            </a:extLst>
          </p:cNvPr>
          <p:cNvSpPr/>
          <p:nvPr/>
        </p:nvSpPr>
        <p:spPr>
          <a:xfrm>
            <a:off x="1544519" y="2226532"/>
            <a:ext cx="2156928" cy="1575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순서도: 가산 접합 121">
            <a:extLst>
              <a:ext uri="{FF2B5EF4-FFF2-40B4-BE49-F238E27FC236}">
                <a16:creationId xmlns="" xmlns:a16="http://schemas.microsoft.com/office/drawing/2014/main" id="{D80B032A-E8EA-46BF-AB59-E3FB9C414D18}"/>
              </a:ext>
            </a:extLst>
          </p:cNvPr>
          <p:cNvSpPr/>
          <p:nvPr/>
        </p:nvSpPr>
        <p:spPr>
          <a:xfrm>
            <a:off x="2050667" y="2412240"/>
            <a:ext cx="350982" cy="350982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순서도: 논리합 122">
            <a:extLst>
              <a:ext uri="{FF2B5EF4-FFF2-40B4-BE49-F238E27FC236}">
                <a16:creationId xmlns="" xmlns:a16="http://schemas.microsoft.com/office/drawing/2014/main" id="{8DABFE47-C68E-4EC3-B440-66E0137CFE64}"/>
              </a:ext>
            </a:extLst>
          </p:cNvPr>
          <p:cNvSpPr/>
          <p:nvPr/>
        </p:nvSpPr>
        <p:spPr>
          <a:xfrm>
            <a:off x="2050667" y="3268466"/>
            <a:ext cx="350982" cy="350982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AAC12115-02C3-4F0C-8621-B17C102EA3CD}"/>
              </a:ext>
            </a:extLst>
          </p:cNvPr>
          <p:cNvSpPr/>
          <p:nvPr/>
        </p:nvSpPr>
        <p:spPr>
          <a:xfrm>
            <a:off x="2948898" y="3254294"/>
            <a:ext cx="419100" cy="3793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5B111E9D-DAB7-44E8-B94B-48911F78080D}"/>
              </a:ext>
            </a:extLst>
          </p:cNvPr>
          <p:cNvSpPr/>
          <p:nvPr/>
        </p:nvSpPr>
        <p:spPr>
          <a:xfrm>
            <a:off x="1070581" y="3254294"/>
            <a:ext cx="419100" cy="3793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A0C3965E-BA08-4002-A4B6-C9CCF6924817}"/>
              </a:ext>
            </a:extLst>
          </p:cNvPr>
          <p:cNvSpPr/>
          <p:nvPr/>
        </p:nvSpPr>
        <p:spPr>
          <a:xfrm>
            <a:off x="1680676" y="378280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Process element</a:t>
            </a:r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04C0B64D-3079-4E6A-A914-ADB5C4339C74}"/>
              </a:ext>
            </a:extLst>
          </p:cNvPr>
          <p:cNvSpPr txBox="1"/>
          <p:nvPr/>
        </p:nvSpPr>
        <p:spPr>
          <a:xfrm>
            <a:off x="1006816" y="2393890"/>
            <a:ext cx="67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Xin</a:t>
            </a:r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D08A04-6E3F-4DD4-B763-DF657C4AC001}"/>
              </a:ext>
            </a:extLst>
          </p:cNvPr>
          <p:cNvSpPr txBox="1"/>
          <p:nvPr/>
        </p:nvSpPr>
        <p:spPr>
          <a:xfrm>
            <a:off x="1889228" y="1586699"/>
            <a:ext cx="67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Win</a:t>
            </a:r>
            <a:endParaRPr lang="ko-KR" alt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7067A22-A01A-4C03-8750-D7020449755A}"/>
              </a:ext>
            </a:extLst>
          </p:cNvPr>
          <p:cNvCxnSpPr>
            <a:stCxn id="128" idx="2"/>
          </p:cNvCxnSpPr>
          <p:nvPr/>
        </p:nvCxnSpPr>
        <p:spPr>
          <a:xfrm>
            <a:off x="2226158" y="1956031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CEE87CCB-D6CE-447E-978A-C68A62712E23}"/>
              </a:ext>
            </a:extLst>
          </p:cNvPr>
          <p:cNvCxnSpPr/>
          <p:nvPr/>
        </p:nvCxnSpPr>
        <p:spPr>
          <a:xfrm>
            <a:off x="1850918" y="2393890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054566F-40C6-454E-A932-2166DD035DCD}"/>
              </a:ext>
            </a:extLst>
          </p:cNvPr>
          <p:cNvCxnSpPr/>
          <p:nvPr/>
        </p:nvCxnSpPr>
        <p:spPr>
          <a:xfrm>
            <a:off x="1850918" y="3254294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8352DEAD-1CD0-4830-B4DF-916B54CC11A7}"/>
              </a:ext>
            </a:extLst>
          </p:cNvPr>
          <p:cNvCxnSpPr/>
          <p:nvPr/>
        </p:nvCxnSpPr>
        <p:spPr>
          <a:xfrm>
            <a:off x="2732990" y="3239630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C16D3D6-2BD4-4B4F-86D6-1AEADE14E16E}"/>
              </a:ext>
            </a:extLst>
          </p:cNvPr>
          <p:cNvCxnSpPr/>
          <p:nvPr/>
        </p:nvCxnSpPr>
        <p:spPr>
          <a:xfrm>
            <a:off x="2226158" y="2832581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B8C3B7B0-DB24-4171-BE5F-8E29A8C39EF1}"/>
              </a:ext>
            </a:extLst>
          </p:cNvPr>
          <p:cNvCxnSpPr/>
          <p:nvPr/>
        </p:nvCxnSpPr>
        <p:spPr>
          <a:xfrm>
            <a:off x="3701447" y="3239630"/>
            <a:ext cx="0" cy="34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2EEAA8E6-3E38-4A14-B4DE-7329EB122980}"/>
              </a:ext>
            </a:extLst>
          </p:cNvPr>
          <p:cNvSpPr/>
          <p:nvPr/>
        </p:nvSpPr>
        <p:spPr>
          <a:xfrm>
            <a:off x="8255648" y="5481131"/>
            <a:ext cx="165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Input feacture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1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직사각형 366">
            <a:extLst>
              <a:ext uri="{FF2B5EF4-FFF2-40B4-BE49-F238E27FC236}">
                <a16:creationId xmlns="" xmlns:a16="http://schemas.microsoft.com/office/drawing/2014/main" id="{955BCD63-4AC1-49BE-BC27-0DB2CA4751C0}"/>
              </a:ext>
            </a:extLst>
          </p:cNvPr>
          <p:cNvSpPr/>
          <p:nvPr/>
        </p:nvSpPr>
        <p:spPr>
          <a:xfrm>
            <a:off x="409152" y="889089"/>
            <a:ext cx="11373696" cy="56840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365210" y="289260"/>
            <a:ext cx="313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AXI4 Structure</a:t>
            </a:r>
            <a:endParaRPr lang="ko-KR" altLang="en-US" b="1"/>
          </a:p>
        </p:txBody>
      </p:sp>
      <p:sp>
        <p:nvSpPr>
          <p:cNvPr id="369" name="직사각형 368">
            <a:extLst>
              <a:ext uri="{FF2B5EF4-FFF2-40B4-BE49-F238E27FC236}">
                <a16:creationId xmlns="" xmlns:a16="http://schemas.microsoft.com/office/drawing/2014/main" id="{2F78D7CC-BA0A-4720-B299-7692F3DF630C}"/>
              </a:ext>
            </a:extLst>
          </p:cNvPr>
          <p:cNvSpPr/>
          <p:nvPr/>
        </p:nvSpPr>
        <p:spPr>
          <a:xfrm>
            <a:off x="3542848" y="1069900"/>
            <a:ext cx="109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AXI4(top)</a:t>
            </a:r>
            <a:endParaRPr lang="ko-KR" altLang="en-US" sz="1400" b="1"/>
          </a:p>
        </p:txBody>
      </p:sp>
      <p:sp>
        <p:nvSpPr>
          <p:cNvPr id="368" name="사각형: 잘린 대각선 방향 모서리 367">
            <a:extLst>
              <a:ext uri="{FF2B5EF4-FFF2-40B4-BE49-F238E27FC236}">
                <a16:creationId xmlns="" xmlns:a16="http://schemas.microsoft.com/office/drawing/2014/main" id="{E9628FA8-B91E-4A89-90FF-1F2C9300A22C}"/>
              </a:ext>
            </a:extLst>
          </p:cNvPr>
          <p:cNvSpPr/>
          <p:nvPr/>
        </p:nvSpPr>
        <p:spPr>
          <a:xfrm>
            <a:off x="2968714" y="1377187"/>
            <a:ext cx="2055452" cy="4739932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="" xmlns:a16="http://schemas.microsoft.com/office/drawing/2014/main" id="{89CD3F4D-8EB7-4F44-91C5-BE25490FC2F2}"/>
              </a:ext>
            </a:extLst>
          </p:cNvPr>
          <p:cNvSpPr/>
          <p:nvPr/>
        </p:nvSpPr>
        <p:spPr>
          <a:xfrm>
            <a:off x="757786" y="2677987"/>
            <a:ext cx="1862395" cy="28430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address multiplexer</a:t>
            </a:r>
            <a:endParaRPr lang="ko-KR" altLang="en-US"/>
          </a:p>
        </p:txBody>
      </p:sp>
      <p:sp>
        <p:nvSpPr>
          <p:cNvPr id="371" name="직사각형 370">
            <a:extLst>
              <a:ext uri="{FF2B5EF4-FFF2-40B4-BE49-F238E27FC236}">
                <a16:creationId xmlns="" xmlns:a16="http://schemas.microsoft.com/office/drawing/2014/main" id="{C69F77A6-C9D3-4AB4-8D94-37552D31C928}"/>
              </a:ext>
            </a:extLst>
          </p:cNvPr>
          <p:cNvSpPr/>
          <p:nvPr/>
        </p:nvSpPr>
        <p:spPr>
          <a:xfrm>
            <a:off x="1221255" y="2395941"/>
            <a:ext cx="1037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addr_gen</a:t>
            </a:r>
            <a:endParaRPr lang="ko-KR" altLang="en-US" sz="1400" b="1"/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="" xmlns:a16="http://schemas.microsoft.com/office/drawing/2014/main" id="{702D516A-7E28-4FBE-8C13-27E7A5D82EAF}"/>
              </a:ext>
            </a:extLst>
          </p:cNvPr>
          <p:cNvSpPr/>
          <p:nvPr/>
        </p:nvSpPr>
        <p:spPr>
          <a:xfrm>
            <a:off x="5535392" y="1377187"/>
            <a:ext cx="1922588" cy="2736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mem_if</a:t>
            </a:r>
            <a:endParaRPr lang="ko-KR" altLang="en-US"/>
          </a:p>
        </p:txBody>
      </p:sp>
      <p:sp>
        <p:nvSpPr>
          <p:cNvPr id="373" name="직사각형 372">
            <a:extLst>
              <a:ext uri="{FF2B5EF4-FFF2-40B4-BE49-F238E27FC236}">
                <a16:creationId xmlns="" xmlns:a16="http://schemas.microsoft.com/office/drawing/2014/main" id="{1D018070-E0F8-43F0-8D9F-55510E2468E9}"/>
              </a:ext>
            </a:extLst>
          </p:cNvPr>
          <p:cNvSpPr/>
          <p:nvPr/>
        </p:nvSpPr>
        <p:spPr>
          <a:xfrm>
            <a:off x="5950586" y="1047268"/>
            <a:ext cx="109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slv_reg_set</a:t>
            </a:r>
            <a:endParaRPr lang="ko-KR" altLang="en-US" sz="1400" b="1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="" xmlns:a16="http://schemas.microsoft.com/office/drawing/2014/main" id="{8267E6C6-DD42-4E72-990C-8FCCBF0802CC}"/>
              </a:ext>
            </a:extLst>
          </p:cNvPr>
          <p:cNvSpPr/>
          <p:nvPr/>
        </p:nvSpPr>
        <p:spPr>
          <a:xfrm>
            <a:off x="7704192" y="1355046"/>
            <a:ext cx="1834325" cy="27584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>
            <a:extLst>
              <a:ext uri="{FF2B5EF4-FFF2-40B4-BE49-F238E27FC236}">
                <a16:creationId xmlns="" xmlns:a16="http://schemas.microsoft.com/office/drawing/2014/main" id="{192BF770-1876-4CDE-A17F-658A5B850FBE}"/>
              </a:ext>
            </a:extLst>
          </p:cNvPr>
          <p:cNvSpPr/>
          <p:nvPr/>
        </p:nvSpPr>
        <p:spPr>
          <a:xfrm>
            <a:off x="7803706" y="1047267"/>
            <a:ext cx="1679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cnnip_ctrl</a:t>
            </a:r>
            <a:endParaRPr lang="ko-KR" altLang="en-US" sz="1400" b="1"/>
          </a:p>
        </p:txBody>
      </p:sp>
      <p:sp>
        <p:nvSpPr>
          <p:cNvPr id="376" name="사각형: 둥근 모서리 375">
            <a:extLst>
              <a:ext uri="{FF2B5EF4-FFF2-40B4-BE49-F238E27FC236}">
                <a16:creationId xmlns="" xmlns:a16="http://schemas.microsoft.com/office/drawing/2014/main" id="{B9F96E98-CCA7-42AF-8800-7E10760BD82F}"/>
              </a:ext>
            </a:extLst>
          </p:cNvPr>
          <p:cNvSpPr/>
          <p:nvPr/>
        </p:nvSpPr>
        <p:spPr>
          <a:xfrm>
            <a:off x="6763193" y="4988825"/>
            <a:ext cx="1314450" cy="1095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="" xmlns:a16="http://schemas.microsoft.com/office/drawing/2014/main" id="{66C00A8C-730A-4452-ADC1-E4771D10D828}"/>
              </a:ext>
            </a:extLst>
          </p:cNvPr>
          <p:cNvSpPr/>
          <p:nvPr/>
        </p:nvSpPr>
        <p:spPr>
          <a:xfrm>
            <a:off x="6818756" y="4681048"/>
            <a:ext cx="120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blk_input</a:t>
            </a:r>
            <a:endParaRPr lang="ko-KR" altLang="en-US" sz="1400" b="1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AD88E135-C585-4A00-863F-B87182CF25CF}"/>
              </a:ext>
            </a:extLst>
          </p:cNvPr>
          <p:cNvSpPr/>
          <p:nvPr/>
        </p:nvSpPr>
        <p:spPr>
          <a:xfrm>
            <a:off x="981501" y="1393770"/>
            <a:ext cx="1480109" cy="9176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int_mem_if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E3B9F2B-C7A4-4678-A1F6-D9E39C5046DD}"/>
              </a:ext>
            </a:extLst>
          </p:cNvPr>
          <p:cNvSpPr/>
          <p:nvPr/>
        </p:nvSpPr>
        <p:spPr>
          <a:xfrm>
            <a:off x="1180368" y="1083279"/>
            <a:ext cx="109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AXI4(sub)</a:t>
            </a:r>
            <a:endParaRPr lang="ko-KR" altLang="en-US" sz="1400" b="1"/>
          </a:p>
        </p:txBody>
      </p:sp>
      <p:cxnSp>
        <p:nvCxnSpPr>
          <p:cNvPr id="341" name="직선 화살표 연결선 340">
            <a:extLst>
              <a:ext uri="{FF2B5EF4-FFF2-40B4-BE49-F238E27FC236}">
                <a16:creationId xmlns="" xmlns:a16="http://schemas.microsoft.com/office/drawing/2014/main" id="{FEA2C711-00AD-4582-805F-FF2700A5F540}"/>
              </a:ext>
            </a:extLst>
          </p:cNvPr>
          <p:cNvCxnSpPr>
            <a:cxnSpLocks/>
          </p:cNvCxnSpPr>
          <p:nvPr/>
        </p:nvCxnSpPr>
        <p:spPr>
          <a:xfrm>
            <a:off x="2540970" y="1857146"/>
            <a:ext cx="370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사각형: 둥근 모서리 342">
            <a:extLst>
              <a:ext uri="{FF2B5EF4-FFF2-40B4-BE49-F238E27FC236}">
                <a16:creationId xmlns="" xmlns:a16="http://schemas.microsoft.com/office/drawing/2014/main" id="{0CA67AE7-768E-46D3-A8EF-ECA158E5A413}"/>
              </a:ext>
            </a:extLst>
          </p:cNvPr>
          <p:cNvSpPr/>
          <p:nvPr/>
        </p:nvSpPr>
        <p:spPr>
          <a:xfrm>
            <a:off x="908832" y="2971350"/>
            <a:ext cx="1556382" cy="416563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from_axi4l_mem_if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E215D17B-0FD5-49AE-AD02-569331AC1326}"/>
              </a:ext>
            </a:extLst>
          </p:cNvPr>
          <p:cNvSpPr/>
          <p:nvPr/>
        </p:nvSpPr>
        <p:spPr>
          <a:xfrm>
            <a:off x="894870" y="3974764"/>
            <a:ext cx="1570056" cy="1278688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to_register_if</a:t>
            </a:r>
            <a:endParaRPr lang="ko-KR" altLang="en-US" sz="1200">
              <a:solidFill>
                <a:schemeClr val="tx1"/>
              </a:solidFill>
            </a:endParaRP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to_input_mem_if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to_weight_mem_if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to_feature_mem_if</a:t>
            </a:r>
          </a:p>
        </p:txBody>
      </p:sp>
      <p:cxnSp>
        <p:nvCxnSpPr>
          <p:cNvPr id="345" name="직선 화살표 연결선 344">
            <a:extLst>
              <a:ext uri="{FF2B5EF4-FFF2-40B4-BE49-F238E27FC236}">
                <a16:creationId xmlns="" xmlns:a16="http://schemas.microsoft.com/office/drawing/2014/main" id="{FF10C259-F0FB-4C44-B8E2-BB1DEA002823}"/>
              </a:ext>
            </a:extLst>
          </p:cNvPr>
          <p:cNvCxnSpPr>
            <a:cxnSpLocks/>
          </p:cNvCxnSpPr>
          <p:nvPr/>
        </p:nvCxnSpPr>
        <p:spPr>
          <a:xfrm>
            <a:off x="1725414" y="3476142"/>
            <a:ext cx="0" cy="37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339A8F38-F956-4EF8-9AD9-445C466C3F12}"/>
              </a:ext>
            </a:extLst>
          </p:cNvPr>
          <p:cNvSpPr/>
          <p:nvPr/>
        </p:nvSpPr>
        <p:spPr>
          <a:xfrm>
            <a:off x="3093596" y="2616041"/>
            <a:ext cx="1798221" cy="2053479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reg_set_interconnect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1. input_mem_ext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2. weight_mem_ext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3. feature_mem_ext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="" xmlns:a16="http://schemas.microsoft.com/office/drawing/2014/main" id="{3CE1D90B-0E8F-4EEB-9DCE-0D52CBCE6BD7}"/>
              </a:ext>
            </a:extLst>
          </p:cNvPr>
          <p:cNvSpPr/>
          <p:nvPr/>
        </p:nvSpPr>
        <p:spPr>
          <a:xfrm>
            <a:off x="3095485" y="1626053"/>
            <a:ext cx="1783917" cy="416563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axi4l_int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4AFA872F-5C2F-4DDE-AFDD-AF2DBE7B169B}"/>
              </a:ext>
            </a:extLst>
          </p:cNvPr>
          <p:cNvSpPr/>
          <p:nvPr/>
        </p:nvSpPr>
        <p:spPr>
          <a:xfrm>
            <a:off x="5672018" y="1546245"/>
            <a:ext cx="1686096" cy="416563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mem_if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64659A8F-F1E3-47EB-BB9A-528332904000}"/>
              </a:ext>
            </a:extLst>
          </p:cNvPr>
          <p:cNvSpPr/>
          <p:nvPr/>
        </p:nvSpPr>
        <p:spPr>
          <a:xfrm>
            <a:off x="1118215" y="1640360"/>
            <a:ext cx="1203324" cy="416563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int_mem_if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A9D93BAE-957A-4141-8AAA-B92137BC2099}"/>
              </a:ext>
            </a:extLst>
          </p:cNvPr>
          <p:cNvSpPr/>
          <p:nvPr/>
        </p:nvSpPr>
        <p:spPr>
          <a:xfrm>
            <a:off x="3213813" y="2860357"/>
            <a:ext cx="1546151" cy="28675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="" xmlns:a16="http://schemas.microsoft.com/office/drawing/2014/main" id="{B265C07E-69FA-478E-929B-16E11C71B650}"/>
              </a:ext>
            </a:extLst>
          </p:cNvPr>
          <p:cNvSpPr/>
          <p:nvPr/>
        </p:nvSpPr>
        <p:spPr>
          <a:xfrm>
            <a:off x="5673022" y="2400710"/>
            <a:ext cx="1648528" cy="1551753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CMD_START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MODE_KERNEL_SIZE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MODE_KERNEL_NUMS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MODE_STRIDE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MODE_PADDING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CMD_DONE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CMD_DONE_VALID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65A735D5-C506-4CDD-A374-FCBBB2185163}"/>
              </a:ext>
            </a:extLst>
          </p:cNvPr>
          <p:cNvCxnSpPr>
            <a:cxnSpLocks/>
          </p:cNvCxnSpPr>
          <p:nvPr/>
        </p:nvCxnSpPr>
        <p:spPr>
          <a:xfrm>
            <a:off x="6462970" y="2042616"/>
            <a:ext cx="0" cy="25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="" xmlns:a16="http://schemas.microsoft.com/office/drawing/2014/main" id="{D357972D-7683-4C58-80FB-F8F518E98B9B}"/>
              </a:ext>
            </a:extLst>
          </p:cNvPr>
          <p:cNvSpPr/>
          <p:nvPr/>
        </p:nvSpPr>
        <p:spPr>
          <a:xfrm>
            <a:off x="6856951" y="5134562"/>
            <a:ext cx="1126933" cy="30777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1. mem_if_a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02EB5055-F93E-4FC1-BAD0-BD9E5C340451}"/>
              </a:ext>
            </a:extLst>
          </p:cNvPr>
          <p:cNvSpPr/>
          <p:nvPr/>
        </p:nvSpPr>
        <p:spPr>
          <a:xfrm>
            <a:off x="8341638" y="4661676"/>
            <a:ext cx="1203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blk_weight</a:t>
            </a:r>
            <a:endParaRPr lang="ko-KR" altLang="en-US" sz="1400" b="1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D7015D7-4B69-46E5-8B17-C5A2B75FB4A2}"/>
              </a:ext>
            </a:extLst>
          </p:cNvPr>
          <p:cNvSpPr/>
          <p:nvPr/>
        </p:nvSpPr>
        <p:spPr>
          <a:xfrm>
            <a:off x="9815903" y="4688893"/>
            <a:ext cx="1258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blk_feacture</a:t>
            </a:r>
            <a:endParaRPr lang="ko-KR" altLang="en-US" sz="1400" b="1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="" xmlns:a16="http://schemas.microsoft.com/office/drawing/2014/main" id="{B4028033-D656-4474-9B6A-B0BFBD9955F3}"/>
              </a:ext>
            </a:extLst>
          </p:cNvPr>
          <p:cNvSpPr/>
          <p:nvPr/>
        </p:nvSpPr>
        <p:spPr>
          <a:xfrm>
            <a:off x="6856951" y="5609638"/>
            <a:ext cx="1126933" cy="30777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1. mem_if_b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="" xmlns:a16="http://schemas.microsoft.com/office/drawing/2014/main" id="{31F3E784-1778-4A0D-8BC5-A8FB0888F2BB}"/>
              </a:ext>
            </a:extLst>
          </p:cNvPr>
          <p:cNvSpPr/>
          <p:nvPr/>
        </p:nvSpPr>
        <p:spPr>
          <a:xfrm>
            <a:off x="8286077" y="4988825"/>
            <a:ext cx="1314450" cy="1095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="" xmlns:a16="http://schemas.microsoft.com/office/drawing/2014/main" id="{57679BE2-1391-4FA9-AEE7-30089488F2AC}"/>
              </a:ext>
            </a:extLst>
          </p:cNvPr>
          <p:cNvSpPr/>
          <p:nvPr/>
        </p:nvSpPr>
        <p:spPr>
          <a:xfrm>
            <a:off x="8379835" y="5134562"/>
            <a:ext cx="1126933" cy="30777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2. mem_if_a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="" xmlns:a16="http://schemas.microsoft.com/office/drawing/2014/main" id="{54DBFB47-26E8-4CD1-92DA-CDB0A7A26CB2}"/>
              </a:ext>
            </a:extLst>
          </p:cNvPr>
          <p:cNvSpPr/>
          <p:nvPr/>
        </p:nvSpPr>
        <p:spPr>
          <a:xfrm>
            <a:off x="8379835" y="5609638"/>
            <a:ext cx="1126933" cy="30777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2. mem_if_b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="" xmlns:a16="http://schemas.microsoft.com/office/drawing/2014/main" id="{084EEA16-7F99-450F-A686-113CA47C9671}"/>
              </a:ext>
            </a:extLst>
          </p:cNvPr>
          <p:cNvSpPr/>
          <p:nvPr/>
        </p:nvSpPr>
        <p:spPr>
          <a:xfrm>
            <a:off x="9811429" y="5014879"/>
            <a:ext cx="1314450" cy="10958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="" xmlns:a16="http://schemas.microsoft.com/office/drawing/2014/main" id="{A214F0DB-E6B9-4F65-9E6B-3C51B8B06032}"/>
              </a:ext>
            </a:extLst>
          </p:cNvPr>
          <p:cNvSpPr/>
          <p:nvPr/>
        </p:nvSpPr>
        <p:spPr>
          <a:xfrm>
            <a:off x="9905187" y="5160616"/>
            <a:ext cx="1126933" cy="30777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3. mem_if_a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="" xmlns:a16="http://schemas.microsoft.com/office/drawing/2014/main" id="{72D9A2CD-1344-41A5-9241-FBD04CF5C5B0}"/>
              </a:ext>
            </a:extLst>
          </p:cNvPr>
          <p:cNvSpPr/>
          <p:nvPr/>
        </p:nvSpPr>
        <p:spPr>
          <a:xfrm>
            <a:off x="9905187" y="5635692"/>
            <a:ext cx="1126933" cy="30777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3. mem_if_b</a:t>
            </a:r>
          </a:p>
        </p:txBody>
      </p:sp>
      <p:cxnSp>
        <p:nvCxnSpPr>
          <p:cNvPr id="362" name="직선 연결선 361">
            <a:extLst>
              <a:ext uri="{FF2B5EF4-FFF2-40B4-BE49-F238E27FC236}">
                <a16:creationId xmlns="" xmlns:a16="http://schemas.microsoft.com/office/drawing/2014/main" id="{5296901D-7AB5-4556-A8E6-599FD578E203}"/>
              </a:ext>
            </a:extLst>
          </p:cNvPr>
          <p:cNvCxnSpPr>
            <a:cxnSpLocks/>
          </p:cNvCxnSpPr>
          <p:nvPr/>
        </p:nvCxnSpPr>
        <p:spPr>
          <a:xfrm>
            <a:off x="4507927" y="3557250"/>
            <a:ext cx="670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="" xmlns:a16="http://schemas.microsoft.com/office/drawing/2014/main" id="{B8A816E9-D8EE-40CA-9863-D3BB75FF6A14}"/>
              </a:ext>
            </a:extLst>
          </p:cNvPr>
          <p:cNvCxnSpPr>
            <a:cxnSpLocks/>
          </p:cNvCxnSpPr>
          <p:nvPr/>
        </p:nvCxnSpPr>
        <p:spPr>
          <a:xfrm>
            <a:off x="5178502" y="3557250"/>
            <a:ext cx="0" cy="74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="" xmlns:a16="http://schemas.microsoft.com/office/drawing/2014/main" id="{F29EAD0D-4E41-493C-BB79-F918122A3372}"/>
              </a:ext>
            </a:extLst>
          </p:cNvPr>
          <p:cNvCxnSpPr>
            <a:cxnSpLocks/>
            <a:stCxn id="107" idx="1"/>
          </p:cNvCxnSpPr>
          <p:nvPr/>
        </p:nvCxnSpPr>
        <p:spPr>
          <a:xfrm flipH="1">
            <a:off x="6676156" y="5288451"/>
            <a:ext cx="180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="" xmlns:a16="http://schemas.microsoft.com/office/drawing/2014/main" id="{2BF98F4C-8F0A-4833-8081-310C9F28EFE4}"/>
              </a:ext>
            </a:extLst>
          </p:cNvPr>
          <p:cNvCxnSpPr>
            <a:cxnSpLocks/>
          </p:cNvCxnSpPr>
          <p:nvPr/>
        </p:nvCxnSpPr>
        <p:spPr>
          <a:xfrm>
            <a:off x="4628577" y="3913148"/>
            <a:ext cx="549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A1078220-0520-4998-B9C0-0949E6CE275A}"/>
              </a:ext>
            </a:extLst>
          </p:cNvPr>
          <p:cNvCxnSpPr>
            <a:cxnSpLocks/>
            <a:stCxn id="153" idx="1"/>
          </p:cNvCxnSpPr>
          <p:nvPr/>
        </p:nvCxnSpPr>
        <p:spPr>
          <a:xfrm flipH="1">
            <a:off x="8183281" y="5288451"/>
            <a:ext cx="19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BAB86EE8-1867-4813-80F5-91C1B8E5F2EE}"/>
              </a:ext>
            </a:extLst>
          </p:cNvPr>
          <p:cNvCxnSpPr>
            <a:cxnSpLocks/>
          </p:cNvCxnSpPr>
          <p:nvPr/>
        </p:nvCxnSpPr>
        <p:spPr>
          <a:xfrm>
            <a:off x="8183281" y="4298684"/>
            <a:ext cx="0" cy="989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="" xmlns:a16="http://schemas.microsoft.com/office/drawing/2014/main" id="{0BCA68D5-0B04-4402-9C23-503119BB3D79}"/>
              </a:ext>
            </a:extLst>
          </p:cNvPr>
          <p:cNvCxnSpPr>
            <a:cxnSpLocks/>
          </p:cNvCxnSpPr>
          <p:nvPr/>
        </p:nvCxnSpPr>
        <p:spPr>
          <a:xfrm>
            <a:off x="4635048" y="4298684"/>
            <a:ext cx="670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>
            <a:extLst>
              <a:ext uri="{FF2B5EF4-FFF2-40B4-BE49-F238E27FC236}">
                <a16:creationId xmlns="" xmlns:a16="http://schemas.microsoft.com/office/drawing/2014/main" id="{116B68E5-6841-4686-B8E5-7203A63EF264}"/>
              </a:ext>
            </a:extLst>
          </p:cNvPr>
          <p:cNvCxnSpPr>
            <a:cxnSpLocks/>
          </p:cNvCxnSpPr>
          <p:nvPr/>
        </p:nvCxnSpPr>
        <p:spPr>
          <a:xfrm>
            <a:off x="9710994" y="4298684"/>
            <a:ext cx="0" cy="1015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="" xmlns:a16="http://schemas.microsoft.com/office/drawing/2014/main" id="{CC52BC77-3D2C-452E-95AD-60732219D62E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9710994" y="5314505"/>
            <a:ext cx="194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="" xmlns:a16="http://schemas.microsoft.com/office/drawing/2014/main" id="{1E4750BE-6F94-46E7-AE37-EB1208EA0B68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943302" y="5917415"/>
            <a:ext cx="0" cy="34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="" xmlns:a16="http://schemas.microsoft.com/office/drawing/2014/main" id="{8D4F150D-F90A-4B6F-83A7-07E08AC275D1}"/>
              </a:ext>
            </a:extLst>
          </p:cNvPr>
          <p:cNvCxnSpPr>
            <a:cxnSpLocks/>
          </p:cNvCxnSpPr>
          <p:nvPr/>
        </p:nvCxnSpPr>
        <p:spPr>
          <a:xfrm>
            <a:off x="3984702" y="6260569"/>
            <a:ext cx="6483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="" xmlns:a16="http://schemas.microsoft.com/office/drawing/2014/main" id="{97935148-8759-4A8D-8969-9EA9427F6980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0468654" y="5943469"/>
            <a:ext cx="0" cy="313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="" xmlns:a16="http://schemas.microsoft.com/office/drawing/2014/main" id="{9D9E043D-0A9A-4D27-9BB3-4AEA615F0D2F}"/>
              </a:ext>
            </a:extLst>
          </p:cNvPr>
          <p:cNvCxnSpPr>
            <a:cxnSpLocks/>
          </p:cNvCxnSpPr>
          <p:nvPr/>
        </p:nvCxnSpPr>
        <p:spPr>
          <a:xfrm>
            <a:off x="7428567" y="5912645"/>
            <a:ext cx="0" cy="34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="" xmlns:a16="http://schemas.microsoft.com/office/drawing/2014/main" id="{7C1E2BEA-5434-44BA-A86F-4E8C1C5A5E2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987444" y="2042616"/>
            <a:ext cx="0" cy="26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="" xmlns:a16="http://schemas.microsoft.com/office/drawing/2014/main" id="{5563F2C8-623E-4BA3-8A24-DF4480A6DFA9}"/>
              </a:ext>
            </a:extLst>
          </p:cNvPr>
          <p:cNvCxnSpPr/>
          <p:nvPr/>
        </p:nvCxnSpPr>
        <p:spPr>
          <a:xfrm flipH="1">
            <a:off x="2759152" y="2310431"/>
            <a:ext cx="122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="" xmlns:a16="http://schemas.microsoft.com/office/drawing/2014/main" id="{7700BF10-0814-41A9-9E09-722D79A46F53}"/>
              </a:ext>
            </a:extLst>
          </p:cNvPr>
          <p:cNvCxnSpPr>
            <a:cxnSpLocks/>
          </p:cNvCxnSpPr>
          <p:nvPr/>
        </p:nvCxnSpPr>
        <p:spPr>
          <a:xfrm>
            <a:off x="2755690" y="2310431"/>
            <a:ext cx="0" cy="86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>
            <a:extLst>
              <a:ext uri="{FF2B5EF4-FFF2-40B4-BE49-F238E27FC236}">
                <a16:creationId xmlns="" xmlns:a16="http://schemas.microsoft.com/office/drawing/2014/main" id="{E20AE351-7218-453D-AA3A-C2B358E148DE}"/>
              </a:ext>
            </a:extLst>
          </p:cNvPr>
          <p:cNvCxnSpPr>
            <a:cxnSpLocks/>
          </p:cNvCxnSpPr>
          <p:nvPr/>
        </p:nvCxnSpPr>
        <p:spPr>
          <a:xfrm flipH="1">
            <a:off x="2466872" y="3179006"/>
            <a:ext cx="288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직선 화살표 연결선 443">
            <a:extLst>
              <a:ext uri="{FF2B5EF4-FFF2-40B4-BE49-F238E27FC236}">
                <a16:creationId xmlns="" xmlns:a16="http://schemas.microsoft.com/office/drawing/2014/main" id="{8971FEF7-7563-4F5B-97F9-DB60D871589E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815525" y="3642781"/>
            <a:ext cx="27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="" xmlns:a16="http://schemas.microsoft.com/office/drawing/2014/main" id="{464E6E73-F6E6-4E5D-BAFF-6859BCCF4D8F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2464926" y="4614108"/>
            <a:ext cx="339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="" xmlns:a16="http://schemas.microsoft.com/office/drawing/2014/main" id="{1BA2ED3E-F01A-4A66-9FDF-1E668FAE494B}"/>
              </a:ext>
            </a:extLst>
          </p:cNvPr>
          <p:cNvCxnSpPr>
            <a:cxnSpLocks/>
          </p:cNvCxnSpPr>
          <p:nvPr/>
        </p:nvCxnSpPr>
        <p:spPr>
          <a:xfrm flipV="1">
            <a:off x="2804758" y="3642780"/>
            <a:ext cx="0" cy="970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="" xmlns:a16="http://schemas.microsoft.com/office/drawing/2014/main" id="{2C0C2919-8FA3-4C97-A1A4-5A881B1ADC21}"/>
              </a:ext>
            </a:extLst>
          </p:cNvPr>
          <p:cNvCxnSpPr/>
          <p:nvPr/>
        </p:nvCxnSpPr>
        <p:spPr>
          <a:xfrm>
            <a:off x="4759964" y="3003733"/>
            <a:ext cx="545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="" xmlns:a16="http://schemas.microsoft.com/office/drawing/2014/main" id="{CAC9DF05-A0B5-4D3A-8D6D-551C11827394}"/>
              </a:ext>
            </a:extLst>
          </p:cNvPr>
          <p:cNvCxnSpPr>
            <a:cxnSpLocks/>
          </p:cNvCxnSpPr>
          <p:nvPr/>
        </p:nvCxnSpPr>
        <p:spPr>
          <a:xfrm flipV="1">
            <a:off x="5305502" y="1753540"/>
            <a:ext cx="0" cy="125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="" xmlns:a16="http://schemas.microsoft.com/office/drawing/2014/main" id="{EFC379F5-CBCD-42C0-8CB5-A8BF0901DFE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305502" y="1754527"/>
            <a:ext cx="366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직사각형 302">
            <a:extLst>
              <a:ext uri="{FF2B5EF4-FFF2-40B4-BE49-F238E27FC236}">
                <a16:creationId xmlns="" xmlns:a16="http://schemas.microsoft.com/office/drawing/2014/main" id="{D2CB4697-E034-4E72-ABD4-21B98FBDE5D9}"/>
              </a:ext>
            </a:extLst>
          </p:cNvPr>
          <p:cNvSpPr/>
          <p:nvPr/>
        </p:nvSpPr>
        <p:spPr>
          <a:xfrm>
            <a:off x="1062452" y="3480229"/>
            <a:ext cx="1548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address multiplexer</a:t>
            </a:r>
          </a:p>
        </p:txBody>
      </p:sp>
      <p:sp>
        <p:nvSpPr>
          <p:cNvPr id="452" name="사각형: 둥근 모서리 451">
            <a:extLst>
              <a:ext uri="{FF2B5EF4-FFF2-40B4-BE49-F238E27FC236}">
                <a16:creationId xmlns="" xmlns:a16="http://schemas.microsoft.com/office/drawing/2014/main" id="{FE81863D-E1AD-41C9-A90F-545C4B9F7403}"/>
              </a:ext>
            </a:extLst>
          </p:cNvPr>
          <p:cNvSpPr/>
          <p:nvPr/>
        </p:nvSpPr>
        <p:spPr>
          <a:xfrm>
            <a:off x="9811429" y="1338361"/>
            <a:ext cx="1839324" cy="28010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직사각형 495">
            <a:extLst>
              <a:ext uri="{FF2B5EF4-FFF2-40B4-BE49-F238E27FC236}">
                <a16:creationId xmlns="" xmlns:a16="http://schemas.microsoft.com/office/drawing/2014/main" id="{5ECAE28F-B622-4F32-9B8B-53E5503DBF64}"/>
              </a:ext>
            </a:extLst>
          </p:cNvPr>
          <p:cNvSpPr/>
          <p:nvPr/>
        </p:nvSpPr>
        <p:spPr>
          <a:xfrm>
            <a:off x="9911310" y="1047720"/>
            <a:ext cx="1679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cnnip</a:t>
            </a:r>
            <a:endParaRPr lang="ko-KR" altLang="en-US" sz="1400" b="1"/>
          </a:p>
        </p:txBody>
      </p:sp>
      <p:cxnSp>
        <p:nvCxnSpPr>
          <p:cNvPr id="533" name="직선 연결선 532">
            <a:extLst>
              <a:ext uri="{FF2B5EF4-FFF2-40B4-BE49-F238E27FC236}">
                <a16:creationId xmlns="" xmlns:a16="http://schemas.microsoft.com/office/drawing/2014/main" id="{1CBF5A63-1F95-4644-8926-6A8E45109F20}"/>
              </a:ext>
            </a:extLst>
          </p:cNvPr>
          <p:cNvCxnSpPr>
            <a:cxnSpLocks/>
          </p:cNvCxnSpPr>
          <p:nvPr/>
        </p:nvCxnSpPr>
        <p:spPr>
          <a:xfrm>
            <a:off x="6676156" y="4298684"/>
            <a:ext cx="0" cy="989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>
            <a:extLst>
              <a:ext uri="{FF2B5EF4-FFF2-40B4-BE49-F238E27FC236}">
                <a16:creationId xmlns="" xmlns:a16="http://schemas.microsoft.com/office/drawing/2014/main" id="{E86456F7-31D0-4A79-856F-79CCE1766DE0}"/>
              </a:ext>
            </a:extLst>
          </p:cNvPr>
          <p:cNvCxnSpPr>
            <a:cxnSpLocks/>
          </p:cNvCxnSpPr>
          <p:nvPr/>
        </p:nvCxnSpPr>
        <p:spPr>
          <a:xfrm>
            <a:off x="3984702" y="5941765"/>
            <a:ext cx="0" cy="31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사각형: 둥근 모서리 570">
            <a:extLst>
              <a:ext uri="{FF2B5EF4-FFF2-40B4-BE49-F238E27FC236}">
                <a16:creationId xmlns="" xmlns:a16="http://schemas.microsoft.com/office/drawing/2014/main" id="{8747B753-C4B0-4F85-8E9A-69EF154DC271}"/>
              </a:ext>
            </a:extLst>
          </p:cNvPr>
          <p:cNvSpPr/>
          <p:nvPr/>
        </p:nvSpPr>
        <p:spPr>
          <a:xfrm>
            <a:off x="7792809" y="2487195"/>
            <a:ext cx="1658004" cy="89764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CMD_START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MODE_KERNEL_SIZE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MODE_KERNEL_NUMS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MODE_STRIDE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MODE_PADDING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2E5AB9B1-FF9D-4B74-A02B-55B6DF5609DF}"/>
              </a:ext>
            </a:extLst>
          </p:cNvPr>
          <p:cNvSpPr/>
          <p:nvPr/>
        </p:nvSpPr>
        <p:spPr>
          <a:xfrm>
            <a:off x="3093596" y="4812216"/>
            <a:ext cx="1798221" cy="1129549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1. input_mem_int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2. weight_mem_int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3. feature_mem_int</a:t>
            </a:r>
          </a:p>
        </p:txBody>
      </p:sp>
      <p:sp>
        <p:nvSpPr>
          <p:cNvPr id="594" name="사각형: 잘린 한쪽 모서리 593">
            <a:extLst>
              <a:ext uri="{FF2B5EF4-FFF2-40B4-BE49-F238E27FC236}">
                <a16:creationId xmlns="" xmlns:a16="http://schemas.microsoft.com/office/drawing/2014/main" id="{BE496198-09BD-4062-9945-57251BD1DC04}"/>
              </a:ext>
            </a:extLst>
          </p:cNvPr>
          <p:cNvSpPr/>
          <p:nvPr/>
        </p:nvSpPr>
        <p:spPr>
          <a:xfrm>
            <a:off x="5023371" y="4849131"/>
            <a:ext cx="1507117" cy="126798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2" name="직사각형 591">
            <a:extLst>
              <a:ext uri="{FF2B5EF4-FFF2-40B4-BE49-F238E27FC236}">
                <a16:creationId xmlns="" xmlns:a16="http://schemas.microsoft.com/office/drawing/2014/main" id="{A40F6747-B7C7-4329-920E-DAA9EBD7905C}"/>
              </a:ext>
            </a:extLst>
          </p:cNvPr>
          <p:cNvSpPr/>
          <p:nvPr/>
        </p:nvSpPr>
        <p:spPr>
          <a:xfrm>
            <a:off x="5456408" y="4836968"/>
            <a:ext cx="658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slv_reg</a:t>
            </a:r>
            <a:endParaRPr lang="ko-KR" altLang="en-US" sz="12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2" name="사각형: 둥근 모서리 551">
            <a:extLst>
              <a:ext uri="{FF2B5EF4-FFF2-40B4-BE49-F238E27FC236}">
                <a16:creationId xmlns="" xmlns:a16="http://schemas.microsoft.com/office/drawing/2014/main" id="{18D1B767-8A06-4E75-8BEA-EB90565C7097}"/>
              </a:ext>
            </a:extLst>
          </p:cNvPr>
          <p:cNvSpPr/>
          <p:nvPr/>
        </p:nvSpPr>
        <p:spPr>
          <a:xfrm>
            <a:off x="5222231" y="5110592"/>
            <a:ext cx="1126933" cy="807956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slv_reg[0]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slv_reg[1]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slv_reg[2]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slv_reg[3]</a:t>
            </a:r>
          </a:p>
        </p:txBody>
      </p:sp>
      <p:cxnSp>
        <p:nvCxnSpPr>
          <p:cNvPr id="600" name="직선 화살표 연결선 599">
            <a:extLst>
              <a:ext uri="{FF2B5EF4-FFF2-40B4-BE49-F238E27FC236}">
                <a16:creationId xmlns="" xmlns:a16="http://schemas.microsoft.com/office/drawing/2014/main" id="{397D5E18-EE24-4CE5-8792-DB701803E5B2}"/>
              </a:ext>
            </a:extLst>
          </p:cNvPr>
          <p:cNvCxnSpPr>
            <a:cxnSpLocks/>
          </p:cNvCxnSpPr>
          <p:nvPr/>
        </p:nvCxnSpPr>
        <p:spPr>
          <a:xfrm>
            <a:off x="5384800" y="3176588"/>
            <a:ext cx="0" cy="193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직선 연결선 601">
            <a:extLst>
              <a:ext uri="{FF2B5EF4-FFF2-40B4-BE49-F238E27FC236}">
                <a16:creationId xmlns="" xmlns:a16="http://schemas.microsoft.com/office/drawing/2014/main" id="{B4B0C09C-B517-4D03-BE6D-7E3EF0096EEB}"/>
              </a:ext>
            </a:extLst>
          </p:cNvPr>
          <p:cNvCxnSpPr>
            <a:stCxn id="93" idx="1"/>
          </p:cNvCxnSpPr>
          <p:nvPr/>
        </p:nvCxnSpPr>
        <p:spPr>
          <a:xfrm flipH="1">
            <a:off x="5384800" y="3176587"/>
            <a:ext cx="2882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연결선 629">
            <a:extLst>
              <a:ext uri="{FF2B5EF4-FFF2-40B4-BE49-F238E27FC236}">
                <a16:creationId xmlns="" xmlns:a16="http://schemas.microsoft.com/office/drawing/2014/main" id="{BCA2ECE4-A4CB-48EF-9BDB-A62DD800ED5F}"/>
              </a:ext>
            </a:extLst>
          </p:cNvPr>
          <p:cNvCxnSpPr>
            <a:stCxn id="552" idx="2"/>
          </p:cNvCxnSpPr>
          <p:nvPr/>
        </p:nvCxnSpPr>
        <p:spPr>
          <a:xfrm flipH="1">
            <a:off x="5778500" y="5918548"/>
            <a:ext cx="7198" cy="514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직선 연결선 633">
            <a:extLst>
              <a:ext uri="{FF2B5EF4-FFF2-40B4-BE49-F238E27FC236}">
                <a16:creationId xmlns="" xmlns:a16="http://schemas.microsoft.com/office/drawing/2014/main" id="{2C95D097-2971-4437-8C25-EDAF60762BD3}"/>
              </a:ext>
            </a:extLst>
          </p:cNvPr>
          <p:cNvCxnSpPr>
            <a:cxnSpLocks/>
          </p:cNvCxnSpPr>
          <p:nvPr/>
        </p:nvCxnSpPr>
        <p:spPr>
          <a:xfrm>
            <a:off x="5785698" y="6432550"/>
            <a:ext cx="5561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자유형: 도형 638">
            <a:extLst>
              <a:ext uri="{FF2B5EF4-FFF2-40B4-BE49-F238E27FC236}">
                <a16:creationId xmlns="" xmlns:a16="http://schemas.microsoft.com/office/drawing/2014/main" id="{FC6CC121-CC35-4359-91A5-D0376F72BBF8}"/>
              </a:ext>
            </a:extLst>
          </p:cNvPr>
          <p:cNvSpPr/>
          <p:nvPr/>
        </p:nvSpPr>
        <p:spPr>
          <a:xfrm>
            <a:off x="5308600" y="4178286"/>
            <a:ext cx="139700" cy="120664"/>
          </a:xfrm>
          <a:custGeom>
            <a:avLst/>
            <a:gdLst>
              <a:gd name="connsiteX0" fmla="*/ 0 w 139700"/>
              <a:gd name="connsiteY0" fmla="*/ 114314 h 120664"/>
              <a:gd name="connsiteX1" fmla="*/ 76200 w 139700"/>
              <a:gd name="connsiteY1" fmla="*/ 14 h 120664"/>
              <a:gd name="connsiteX2" fmla="*/ 139700 w 139700"/>
              <a:gd name="connsiteY2" fmla="*/ 120664 h 1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20664">
                <a:moveTo>
                  <a:pt x="0" y="114314"/>
                </a:moveTo>
                <a:cubicBezTo>
                  <a:pt x="26458" y="56635"/>
                  <a:pt x="52917" y="-1044"/>
                  <a:pt x="76200" y="14"/>
                </a:cubicBezTo>
                <a:cubicBezTo>
                  <a:pt x="99483" y="1072"/>
                  <a:pt x="119591" y="60868"/>
                  <a:pt x="139700" y="120664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2" name="직선 연결선 641">
            <a:extLst>
              <a:ext uri="{FF2B5EF4-FFF2-40B4-BE49-F238E27FC236}">
                <a16:creationId xmlns="" xmlns:a16="http://schemas.microsoft.com/office/drawing/2014/main" id="{A4C82F7A-FE6D-4C0A-9425-0504C9B1B2A8}"/>
              </a:ext>
            </a:extLst>
          </p:cNvPr>
          <p:cNvCxnSpPr/>
          <p:nvPr/>
        </p:nvCxnSpPr>
        <p:spPr>
          <a:xfrm>
            <a:off x="5448300" y="4298684"/>
            <a:ext cx="4262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직선 화살표 연결선 645">
            <a:extLst>
              <a:ext uri="{FF2B5EF4-FFF2-40B4-BE49-F238E27FC236}">
                <a16:creationId xmlns="" xmlns:a16="http://schemas.microsoft.com/office/drawing/2014/main" id="{9E213381-CBCF-444C-9D82-26F22607E265}"/>
              </a:ext>
            </a:extLst>
          </p:cNvPr>
          <p:cNvCxnSpPr>
            <a:cxnSpLocks/>
          </p:cNvCxnSpPr>
          <p:nvPr/>
        </p:nvCxnSpPr>
        <p:spPr>
          <a:xfrm flipV="1">
            <a:off x="8652606" y="4108359"/>
            <a:ext cx="0" cy="438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직선 연결선 647">
            <a:extLst>
              <a:ext uri="{FF2B5EF4-FFF2-40B4-BE49-F238E27FC236}">
                <a16:creationId xmlns="" xmlns:a16="http://schemas.microsoft.com/office/drawing/2014/main" id="{F9BD95F4-29C4-4C64-8D18-438684B0C27C}"/>
              </a:ext>
            </a:extLst>
          </p:cNvPr>
          <p:cNvCxnSpPr>
            <a:cxnSpLocks/>
            <a:endCxn id="655" idx="0"/>
          </p:cNvCxnSpPr>
          <p:nvPr/>
        </p:nvCxnSpPr>
        <p:spPr>
          <a:xfrm flipV="1">
            <a:off x="8650660" y="4543848"/>
            <a:ext cx="975830" cy="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직선 연결선 649">
            <a:extLst>
              <a:ext uri="{FF2B5EF4-FFF2-40B4-BE49-F238E27FC236}">
                <a16:creationId xmlns="" xmlns:a16="http://schemas.microsoft.com/office/drawing/2014/main" id="{30FBFD21-D364-442D-930F-E827398DDE37}"/>
              </a:ext>
            </a:extLst>
          </p:cNvPr>
          <p:cNvCxnSpPr/>
          <p:nvPr/>
        </p:nvCxnSpPr>
        <p:spPr>
          <a:xfrm>
            <a:off x="11347450" y="4552950"/>
            <a:ext cx="0" cy="187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자유형: 도형 654">
            <a:extLst>
              <a:ext uri="{FF2B5EF4-FFF2-40B4-BE49-F238E27FC236}">
                <a16:creationId xmlns="" xmlns:a16="http://schemas.microsoft.com/office/drawing/2014/main" id="{E5CFCAFC-BA0F-43F4-BAD8-39DB862F3F97}"/>
              </a:ext>
            </a:extLst>
          </p:cNvPr>
          <p:cNvSpPr/>
          <p:nvPr/>
        </p:nvSpPr>
        <p:spPr>
          <a:xfrm>
            <a:off x="9626490" y="4429534"/>
            <a:ext cx="139700" cy="120664"/>
          </a:xfrm>
          <a:custGeom>
            <a:avLst/>
            <a:gdLst>
              <a:gd name="connsiteX0" fmla="*/ 0 w 139700"/>
              <a:gd name="connsiteY0" fmla="*/ 114314 h 120664"/>
              <a:gd name="connsiteX1" fmla="*/ 76200 w 139700"/>
              <a:gd name="connsiteY1" fmla="*/ 14 h 120664"/>
              <a:gd name="connsiteX2" fmla="*/ 139700 w 139700"/>
              <a:gd name="connsiteY2" fmla="*/ 120664 h 1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20664">
                <a:moveTo>
                  <a:pt x="0" y="114314"/>
                </a:moveTo>
                <a:cubicBezTo>
                  <a:pt x="26458" y="56635"/>
                  <a:pt x="52917" y="-1044"/>
                  <a:pt x="76200" y="14"/>
                </a:cubicBezTo>
                <a:cubicBezTo>
                  <a:pt x="99483" y="1072"/>
                  <a:pt x="119591" y="60868"/>
                  <a:pt x="139700" y="120664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8" name="직선 연결선 657">
            <a:extLst>
              <a:ext uri="{FF2B5EF4-FFF2-40B4-BE49-F238E27FC236}">
                <a16:creationId xmlns="" xmlns:a16="http://schemas.microsoft.com/office/drawing/2014/main" id="{56F8B8B5-DCFC-47AB-82B3-CA0D5B651FBE}"/>
              </a:ext>
            </a:extLst>
          </p:cNvPr>
          <p:cNvCxnSpPr>
            <a:endCxn id="655" idx="2"/>
          </p:cNvCxnSpPr>
          <p:nvPr/>
        </p:nvCxnSpPr>
        <p:spPr>
          <a:xfrm flipH="1">
            <a:off x="9766190" y="4550198"/>
            <a:ext cx="1581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사각형: 둥근 모서리 665">
            <a:extLst>
              <a:ext uri="{FF2B5EF4-FFF2-40B4-BE49-F238E27FC236}">
                <a16:creationId xmlns="" xmlns:a16="http://schemas.microsoft.com/office/drawing/2014/main" id="{6EB8D1C0-B99E-45DA-9AC2-A20CDFB8D30B}"/>
              </a:ext>
            </a:extLst>
          </p:cNvPr>
          <p:cNvSpPr/>
          <p:nvPr/>
        </p:nvSpPr>
        <p:spPr>
          <a:xfrm>
            <a:off x="7803706" y="1508382"/>
            <a:ext cx="1629141" cy="899399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1. to_input_mem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2. to_weight_mem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3. to_feature_mem</a:t>
            </a:r>
          </a:p>
        </p:txBody>
      </p:sp>
      <p:sp>
        <p:nvSpPr>
          <p:cNvPr id="670" name="사각형: 둥근 모서리 669">
            <a:extLst>
              <a:ext uri="{FF2B5EF4-FFF2-40B4-BE49-F238E27FC236}">
                <a16:creationId xmlns="" xmlns:a16="http://schemas.microsoft.com/office/drawing/2014/main" id="{5E96A964-8A59-4F32-8922-BB99EDFFE9B3}"/>
              </a:ext>
            </a:extLst>
          </p:cNvPr>
          <p:cNvSpPr/>
          <p:nvPr/>
        </p:nvSpPr>
        <p:spPr>
          <a:xfrm>
            <a:off x="9918572" y="1537925"/>
            <a:ext cx="1629141" cy="899399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1. to_input_mem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2. to_weight_mem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3. to_feature_mem</a:t>
            </a:r>
          </a:p>
        </p:txBody>
      </p:sp>
      <p:cxnSp>
        <p:nvCxnSpPr>
          <p:cNvPr id="676" name="직선 화살표 연결선 675">
            <a:extLst>
              <a:ext uri="{FF2B5EF4-FFF2-40B4-BE49-F238E27FC236}">
                <a16:creationId xmlns="" xmlns:a16="http://schemas.microsoft.com/office/drawing/2014/main" id="{297862D8-2CF1-4D6F-BFAC-39B56ECEB2E9}"/>
              </a:ext>
            </a:extLst>
          </p:cNvPr>
          <p:cNvCxnSpPr>
            <a:cxnSpLocks/>
          </p:cNvCxnSpPr>
          <p:nvPr/>
        </p:nvCxnSpPr>
        <p:spPr>
          <a:xfrm>
            <a:off x="9465230" y="2971350"/>
            <a:ext cx="451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665">
            <a:extLst>
              <a:ext uri="{FF2B5EF4-FFF2-40B4-BE49-F238E27FC236}">
                <a16:creationId xmlns="" xmlns:a16="http://schemas.microsoft.com/office/drawing/2014/main" id="{6EB8D1C0-B99E-45DA-9AC2-A20CDFB8D30B}"/>
              </a:ext>
            </a:extLst>
          </p:cNvPr>
          <p:cNvSpPr/>
          <p:nvPr/>
        </p:nvSpPr>
        <p:spPr>
          <a:xfrm>
            <a:off x="7836089" y="3474503"/>
            <a:ext cx="1629141" cy="502985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CMD_DONE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CMD_DONE_VALID</a:t>
            </a:r>
          </a:p>
        </p:txBody>
      </p:sp>
      <p:sp>
        <p:nvSpPr>
          <p:cNvPr id="87" name="사각형: 둥근 모서리 570">
            <a:extLst>
              <a:ext uri="{FF2B5EF4-FFF2-40B4-BE49-F238E27FC236}">
                <a16:creationId xmlns="" xmlns:a16="http://schemas.microsoft.com/office/drawing/2014/main" id="{8747B753-C4B0-4F85-8E9A-69EF154DC271}"/>
              </a:ext>
            </a:extLst>
          </p:cNvPr>
          <p:cNvSpPr/>
          <p:nvPr/>
        </p:nvSpPr>
        <p:spPr>
          <a:xfrm>
            <a:off x="9916237" y="2491351"/>
            <a:ext cx="1631476" cy="89764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CMD_START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MODE_KERNEL_SIZE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MODE_KERNEL_NUMS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MODE_STRIDE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MODE_PADDING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8" name="사각형: 둥근 모서리 665">
            <a:extLst>
              <a:ext uri="{FF2B5EF4-FFF2-40B4-BE49-F238E27FC236}">
                <a16:creationId xmlns="" xmlns:a16="http://schemas.microsoft.com/office/drawing/2014/main" id="{6EB8D1C0-B99E-45DA-9AC2-A20CDFB8D30B}"/>
              </a:ext>
            </a:extLst>
          </p:cNvPr>
          <p:cNvSpPr/>
          <p:nvPr/>
        </p:nvSpPr>
        <p:spPr>
          <a:xfrm>
            <a:off x="9959518" y="3478659"/>
            <a:ext cx="1588196" cy="502985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CMD_DONE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CMD_DONE_VALID</a:t>
            </a:r>
          </a:p>
        </p:txBody>
      </p:sp>
      <p:cxnSp>
        <p:nvCxnSpPr>
          <p:cNvPr id="6" name="직선 화살표 연결선 5"/>
          <p:cNvCxnSpPr>
            <a:stCxn id="88" idx="1"/>
            <a:endCxn id="86" idx="3"/>
          </p:cNvCxnSpPr>
          <p:nvPr/>
        </p:nvCxnSpPr>
        <p:spPr>
          <a:xfrm flipH="1" flipV="1">
            <a:off x="9465230" y="3725996"/>
            <a:ext cx="494288" cy="4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432847" y="1962808"/>
            <a:ext cx="4723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9812A4B-9600-4631-A8AB-F5EAE2A556B4}"/>
              </a:ext>
            </a:extLst>
          </p:cNvPr>
          <p:cNvSpPr/>
          <p:nvPr/>
        </p:nvSpPr>
        <p:spPr>
          <a:xfrm>
            <a:off x="444037" y="241964"/>
            <a:ext cx="2188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err="1" smtClean="0"/>
              <a:t>Cnnip_timing</a:t>
            </a:r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4577"/>
              </p:ext>
            </p:extLst>
          </p:nvPr>
        </p:nvGraphicFramePr>
        <p:xfrm>
          <a:off x="930165" y="908853"/>
          <a:ext cx="10342180" cy="55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60"/>
                <a:gridCol w="1681460"/>
                <a:gridCol w="1681460"/>
                <a:gridCol w="2648900"/>
                <a:gridCol w="2648900"/>
              </a:tblGrid>
              <a:tr h="69437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PORT_TYPE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ko-KR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cnnip_ctrl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CMD_START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slv_reg[0]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= 0xFFFF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CMD_DONE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cnnip_ctrl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CMD_VALID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cnnip_ctrl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CMD_DONE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cnnip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CMD_START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slv_reg[0]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= 0xFFFF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CMD_DONE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cnnip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CMD_VALID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cnnip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CMD_DONE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544</Words>
  <Application>Microsoft Office PowerPoint</Application>
  <PresentationFormat>와이드스크린</PresentationFormat>
  <Paragraphs>341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564</cp:revision>
  <dcterms:created xsi:type="dcterms:W3CDTF">2019-08-14T00:43:37Z</dcterms:created>
  <dcterms:modified xsi:type="dcterms:W3CDTF">2019-08-19T02:47:09Z</dcterms:modified>
</cp:coreProperties>
</file>