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KoPubWorld돋움체 Light" pitchFamily="2" charset="-127"/>
      <p:regular r:id="rId4"/>
    </p:embeddedFont>
    <p:embeddedFont>
      <p:font typeface="KoPubWorld돋움체 Medium" pitchFamily="2" charset="-127"/>
      <p:regular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106" userDrawn="1">
          <p15:clr>
            <a:srgbClr val="A4A3A4"/>
          </p15:clr>
        </p15:guide>
        <p15:guide id="2" pos="413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1F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0" autoAdjust="0"/>
    <p:restoredTop sz="94660"/>
  </p:normalViewPr>
  <p:slideViewPr>
    <p:cSldViewPr snapToGrid="0">
      <p:cViewPr>
        <p:scale>
          <a:sx n="86" d="100"/>
          <a:sy n="86" d="100"/>
        </p:scale>
        <p:origin x="776" y="312"/>
      </p:cViewPr>
      <p:guideLst>
        <p:guide pos="7106"/>
        <p:guide pos="413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9DCF8812-1B33-4A51-A628-9FB000FC97B1}" type="datetimeFigureOut">
              <a:rPr lang="ko-KR" altLang="en-US" smtClean="0"/>
              <a:pPr/>
              <a:t>2020. 3. 17.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8E4EDBFE-9639-49EA-ABA5-EA2D4CE3A1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99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World돋움체 Light" panose="00000300000000000000" pitchFamily="2" charset="-127"/>
        <a:ea typeface="KoPubWorld돋움체 Light" panose="00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A19-D60B-49C0-910A-0BA3C2000EC5}" type="datetimeFigureOut">
              <a:rPr lang="ko-KR" altLang="en-US" smtClean="0"/>
              <a:t>2020. 3. 17.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3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일 그림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A19-D60B-49C0-910A-0BA3C2000EC5}" type="datetimeFigureOut">
              <a:rPr lang="ko-KR" altLang="en-US" smtClean="0"/>
              <a:t>2020. 3. 17.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325563"/>
            <a:ext cx="10515600" cy="350181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983162"/>
            <a:ext cx="10515600" cy="127759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dirty="0"/>
              <a:t>그림에 대한 설명</a:t>
            </a:r>
          </a:p>
        </p:txBody>
      </p:sp>
    </p:spTree>
    <p:extLst>
      <p:ext uri="{BB962C8B-B14F-4D97-AF65-F5344CB8AC3E}">
        <p14:creationId xmlns:p14="http://schemas.microsoft.com/office/powerpoint/2010/main" val="146528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2개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A19-D60B-49C0-910A-0BA3C2000EC5}" type="datetimeFigureOut">
              <a:rPr lang="ko-KR" altLang="en-US" smtClean="0"/>
              <a:t>2020. 3. 17.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325563"/>
            <a:ext cx="5159062" cy="350181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983162"/>
            <a:ext cx="10515600" cy="127759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dirty="0"/>
              <a:t>그림에 대한 설명</a:t>
            </a:r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7927FDF6-77D1-2543-9C04-0A9F9B8D7C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94738" y="1325563"/>
            <a:ext cx="5159062" cy="350181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56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A19-D60B-49C0-910A-0BA3C2000EC5}" type="datetimeFigureOut">
              <a:rPr lang="ko-KR" altLang="en-US" smtClean="0"/>
              <a:t>2020. 3. 17.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2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,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5898"/>
            <a:ext cx="10515600" cy="452106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A19-D60B-49C0-910A-0BA3C2000EC5}" type="datetimeFigureOut">
              <a:rPr lang="ko-KR" altLang="en-US" smtClean="0"/>
              <a:t>2020. 3. 17.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/>
          </p:nvPr>
        </p:nvSpPr>
        <p:spPr>
          <a:xfrm>
            <a:off x="839788" y="1203461"/>
            <a:ext cx="10514012" cy="452437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1005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비교, 소제목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252151"/>
            <a:ext cx="5181600" cy="4924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252151"/>
            <a:ext cx="5181600" cy="4924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A19-D60B-49C0-910A-0BA3C2000EC5}" type="datetimeFigureOut">
              <a:rPr lang="ko-KR" altLang="en-US" smtClean="0"/>
              <a:t>2020. 3. 17.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7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336461"/>
            <a:ext cx="5157787" cy="4524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1955585"/>
            <a:ext cx="5157787" cy="423407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1955585"/>
            <a:ext cx="5183188" cy="423407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A19-D60B-49C0-910A-0BA3C2000EC5}" type="datetimeFigureOut">
              <a:rPr lang="ko-KR" altLang="en-US" smtClean="0"/>
              <a:t>2020. 3. 17.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0464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3"/>
          </p:nvPr>
        </p:nvSpPr>
        <p:spPr>
          <a:xfrm>
            <a:off x="6172201" y="1336461"/>
            <a:ext cx="5181600" cy="452437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266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|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A19-D60B-49C0-910A-0BA3C2000EC5}" type="datetimeFigureOut">
              <a:rPr lang="ko-KR" altLang="en-US" smtClean="0"/>
              <a:t>2020. 3. 17.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BA19-D60B-49C0-910A-0BA3C2000EC5}" type="datetimeFigureOut">
              <a:rPr lang="ko-KR" altLang="en-US" smtClean="0"/>
              <a:t>2020. 3. 17.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9567-FF08-4590-AE7B-4EE93331F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26292"/>
            <a:ext cx="10515600" cy="485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3C58BA19-D60B-49C0-910A-0BA3C2000EC5}" type="datetimeFigureOut">
              <a:rPr lang="ko-KR" altLang="en-US" smtClean="0"/>
              <a:pPr/>
              <a:t>2020. 3. 17.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defRPr>
            </a:lvl1pPr>
          </a:lstStyle>
          <a:p>
            <a:fld id="{68099567-FF08-4590-AE7B-4EE93331FA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2" r:id="rId6"/>
    <p:sldLayoutId id="2147483653" r:id="rId7"/>
    <p:sldLayoutId id="2147483654" r:id="rId8"/>
    <p:sldLayoutId id="2147483655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accent1">
              <a:lumMod val="50000"/>
            </a:schemeClr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</p:titleStyle>
    <p:bodyStyle>
      <a:lvl1pPr marL="306900" indent="-306900" algn="l" defTabSz="914400" rtl="0" eaLnBrk="1" latinLnBrk="1" hangingPunct="1">
        <a:lnSpc>
          <a:spcPct val="110000"/>
        </a:lnSpc>
        <a:spcBef>
          <a:spcPts val="1000"/>
        </a:spcBef>
        <a:buClr>
          <a:srgbClr val="1F4D79"/>
        </a:buClr>
        <a:buFont typeface="Wingdings" pitchFamily="2" charset="2"/>
        <a:buChar char="§"/>
        <a:defRPr sz="2400" b="0" i="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1pPr>
      <a:lvl2pPr marL="584100" indent="-270900" algn="l" defTabSz="914400" rtl="0" eaLnBrk="1" latinLnBrk="1" hangingPunct="1">
        <a:lnSpc>
          <a:spcPct val="110000"/>
        </a:lnSpc>
        <a:spcBef>
          <a:spcPts val="4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000" b="0" i="0" kern="120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2pPr>
      <a:lvl3pPr marL="799200" indent="0" algn="l" defTabSz="914400" rtl="0" eaLnBrk="1" latinLnBrk="1" hangingPunct="1">
        <a:lnSpc>
          <a:spcPct val="11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None/>
        <a:defRPr sz="1800" b="0" i="0" kern="120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997200" indent="0" algn="l" defTabSz="914400" rtl="0" eaLnBrk="1" latinLnBrk="1" hangingPunct="1">
        <a:lnSpc>
          <a:spcPct val="110000"/>
        </a:lnSpc>
        <a:spcBef>
          <a:spcPts val="500"/>
        </a:spcBef>
        <a:buFontTx/>
        <a:buNone/>
        <a:defRPr sz="1600" b="0" i="0" kern="120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4pPr>
      <a:lvl5pPr marL="1180800" indent="0" algn="l" defTabSz="914400" rtl="0" eaLnBrk="1" latinLnBrk="1" hangingPunct="1">
        <a:lnSpc>
          <a:spcPct val="110000"/>
        </a:lnSpc>
        <a:spcBef>
          <a:spcPts val="500"/>
        </a:spcBef>
        <a:buFontTx/>
        <a:buNone/>
        <a:defRPr sz="1600" b="0" i="0" kern="1200">
          <a:solidFill>
            <a:schemeClr val="tx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2020-00-00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Hyeonho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Shin @ Smile Lab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6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14654</TotalTime>
  <Words>6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Wingdings</vt:lpstr>
      <vt:lpstr>Arial</vt:lpstr>
      <vt:lpstr>KoPubWorld돋움체 Medium</vt:lpstr>
      <vt:lpstr>KoPubWorld돋움체 Light</vt:lpstr>
      <vt:lpstr>Office 테마</vt:lpstr>
      <vt:lpstr>2020-00-00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너몽</dc:creator>
  <cp:lastModifiedBy>신현호</cp:lastModifiedBy>
  <cp:revision>155</cp:revision>
  <dcterms:created xsi:type="dcterms:W3CDTF">2019-02-21T03:31:33Z</dcterms:created>
  <dcterms:modified xsi:type="dcterms:W3CDTF">2020-03-17T07:35:09Z</dcterms:modified>
</cp:coreProperties>
</file>