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embeddedFontLst>
    <p:embeddedFont>
      <p:font typeface="KoPubWorld돋움체 Light" pitchFamily="2" charset="-127"/>
      <p:regular r:id="rId5"/>
    </p:embeddedFont>
    <p:embeddedFont>
      <p:font typeface="KoPubWorld돋움체 Medium" pitchFamily="2" charset="-127"/>
      <p:regular r:id="rId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106" userDrawn="1">
          <p15:clr>
            <a:srgbClr val="A4A3A4"/>
          </p15:clr>
        </p15:guide>
        <p15:guide id="2" pos="4135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1F4D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20" autoAdjust="0"/>
    <p:restoredTop sz="94660"/>
  </p:normalViewPr>
  <p:slideViewPr>
    <p:cSldViewPr snapToGrid="0">
      <p:cViewPr varScale="1">
        <p:scale>
          <a:sx n="92" d="100"/>
          <a:sy n="92" d="100"/>
        </p:scale>
        <p:origin x="504" y="168"/>
      </p:cViewPr>
      <p:guideLst>
        <p:guide pos="7106"/>
        <p:guide pos="4135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9DCF8812-1B33-4A51-A628-9FB000FC97B1}" type="datetimeFigureOut">
              <a:rPr lang="ko-KR" altLang="en-US" smtClean="0"/>
              <a:pPr/>
              <a:t>2020. 3. 18.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8E4EDBFE-9639-49EA-ABA5-EA2D4CE3A1F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991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oPubWorld돋움체 Light" panose="00000300000000000000" pitchFamily="2" charset="-127"/>
        <a:ea typeface="KoPubWorld돋움체 Light" panose="00000300000000000000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oPubWorld돋움체 Light" panose="00000300000000000000" pitchFamily="2" charset="-127"/>
        <a:ea typeface="KoPubWorld돋움체 Light" panose="00000300000000000000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oPubWorld돋움체 Light" panose="00000300000000000000" pitchFamily="2" charset="-127"/>
        <a:ea typeface="KoPubWorld돋움체 Light" panose="00000300000000000000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oPubWorld돋움체 Light" panose="00000300000000000000" pitchFamily="2" charset="-127"/>
        <a:ea typeface="KoPubWorld돋움체 Light" panose="00000300000000000000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oPubWorld돋움체 Light" panose="00000300000000000000" pitchFamily="2" charset="-127"/>
        <a:ea typeface="KoPubWorld돋움체 Light" panose="00000300000000000000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ADE3-D1DF-2642-A828-D8CB661B94C3}" type="datetime1">
              <a:rPr lang="ko-KR" altLang="en-US" smtClean="0"/>
              <a:t>2020. 3. 18.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9567-FF08-4590-AE7B-4EE93331F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33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일 그림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|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2195-0F9D-E54E-800C-C712EBF9E942}" type="datetime1">
              <a:rPr lang="ko-KR" altLang="en-US" smtClean="0"/>
              <a:t>2020. 3. 18.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9567-FF08-4590-AE7B-4EE93331FA6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838200" y="1325563"/>
            <a:ext cx="10515600" cy="350181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983162"/>
            <a:ext cx="10515600" cy="127759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ko-KR" altLang="en-US" dirty="0"/>
              <a:t>그림에 대한 설명</a:t>
            </a:r>
          </a:p>
        </p:txBody>
      </p:sp>
    </p:spTree>
    <p:extLst>
      <p:ext uri="{BB962C8B-B14F-4D97-AF65-F5344CB8AC3E}">
        <p14:creationId xmlns:p14="http://schemas.microsoft.com/office/powerpoint/2010/main" val="1465288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 2개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|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F6D0-FD04-3A4B-9AF0-FECC1F3CE30D}" type="datetime1">
              <a:rPr lang="ko-KR" altLang="en-US" smtClean="0"/>
              <a:t>2020. 3. 18.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9567-FF08-4590-AE7B-4EE93331FA6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838200" y="1325563"/>
            <a:ext cx="5159062" cy="350181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983162"/>
            <a:ext cx="10515600" cy="127759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ko-KR" altLang="en-US" dirty="0"/>
              <a:t>그림에 대한 설명</a:t>
            </a:r>
          </a:p>
        </p:txBody>
      </p:sp>
      <p:sp>
        <p:nvSpPr>
          <p:cNvPr id="8" name="그림 개체 틀 6">
            <a:extLst>
              <a:ext uri="{FF2B5EF4-FFF2-40B4-BE49-F238E27FC236}">
                <a16:creationId xmlns:a16="http://schemas.microsoft.com/office/drawing/2014/main" id="{7927FDF6-77D1-2543-9C04-0A9F9B8D7C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94738" y="1325563"/>
            <a:ext cx="5159062" cy="350181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956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|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E029-0549-3C43-871D-24D296A2003F}" type="datetime1">
              <a:rPr lang="ko-KR" altLang="en-US" smtClean="0"/>
              <a:t>2020. 3. 18.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9567-FF08-4590-AE7B-4EE93331F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92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, 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>
            <a:lvl1pPr>
              <a:defRPr/>
            </a:lvl1pPr>
          </a:lstStyle>
          <a:p>
            <a:r>
              <a:rPr lang="en-US" altLang="ko-KR" dirty="0"/>
              <a:t>|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55898"/>
            <a:ext cx="10515600" cy="452106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0375-BF09-4E4B-8D45-64ED1E08D683}" type="datetime1">
              <a:rPr lang="ko-KR" altLang="en-US" smtClean="0"/>
              <a:t>2020. 3. 18.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9567-FF08-4590-AE7B-4EE93331FA6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3"/>
          </p:nvPr>
        </p:nvSpPr>
        <p:spPr>
          <a:xfrm>
            <a:off x="839788" y="1203461"/>
            <a:ext cx="10514012" cy="452437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1005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비교, 소제목 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|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252151"/>
            <a:ext cx="5181600" cy="49248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252151"/>
            <a:ext cx="5181600" cy="49248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714B-759C-934C-ADB9-B3ABD1C1F5AA}" type="datetime1">
              <a:rPr lang="ko-KR" altLang="en-US" smtClean="0"/>
              <a:t>2020. 3. 18.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9567-FF08-4590-AE7B-4EE93331F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27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336461"/>
            <a:ext cx="5157787" cy="452437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1955585"/>
            <a:ext cx="5157787" cy="423407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1955585"/>
            <a:ext cx="5183188" cy="423407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9B37-ABFF-5247-8C53-CB0002A6C66F}" type="datetime1">
              <a:rPr lang="ko-KR" altLang="en-US" smtClean="0"/>
              <a:t>2020. 3. 18.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9567-FF08-4590-AE7B-4EE93331FA6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80464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|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11" name="텍스트 개체 틀 2"/>
          <p:cNvSpPr>
            <a:spLocks noGrp="1"/>
          </p:cNvSpPr>
          <p:nvPr>
            <p:ph type="body" idx="13"/>
          </p:nvPr>
        </p:nvSpPr>
        <p:spPr>
          <a:xfrm>
            <a:off x="6172201" y="1336461"/>
            <a:ext cx="5181600" cy="452437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9266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|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6811-8D3E-BF49-B921-A98C4BE6932C}" type="datetime1">
              <a:rPr lang="ko-KR" altLang="en-US" smtClean="0"/>
              <a:t>2020. 3. 18.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9567-FF08-4590-AE7B-4EE93331F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8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22E9-C491-C44A-828F-14DE1528E176}" type="datetime1">
              <a:rPr lang="ko-KR" altLang="en-US" smtClean="0"/>
              <a:t>2020. 3. 18.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9567-FF08-4590-AE7B-4EE93331F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06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326292"/>
            <a:ext cx="10515600" cy="485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199" y="6356350"/>
            <a:ext cx="4274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374A5A14-1DE2-154B-ADD8-A7194624E2CA}" type="datetime1">
              <a:rPr lang="ko-KR" altLang="en-US" smtClean="0"/>
              <a:t>2020. 3. 18.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079673" y="6356349"/>
            <a:ext cx="4274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351318" y="6356349"/>
            <a:ext cx="1489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68099567-FF08-4590-AE7B-4EE93331FA6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5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60" r:id="rId5"/>
    <p:sldLayoutId id="2147483652" r:id="rId6"/>
    <p:sldLayoutId id="2147483653" r:id="rId7"/>
    <p:sldLayoutId id="2147483654" r:id="rId8"/>
    <p:sldLayoutId id="2147483655" r:id="rId9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accent1">
              <a:lumMod val="50000"/>
            </a:schemeClr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1pPr>
    </p:titleStyle>
    <p:bodyStyle>
      <a:lvl1pPr marL="306900" indent="-306900" algn="l" defTabSz="914400" rtl="0" eaLnBrk="1" latinLnBrk="1" hangingPunct="1">
        <a:lnSpc>
          <a:spcPct val="110000"/>
        </a:lnSpc>
        <a:spcBef>
          <a:spcPts val="1000"/>
        </a:spcBef>
        <a:buClr>
          <a:srgbClr val="1F4D79"/>
        </a:buClr>
        <a:buFont typeface="Wingdings" pitchFamily="2" charset="2"/>
        <a:buChar char="§"/>
        <a:defRPr sz="2400" b="0" i="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1pPr>
      <a:lvl2pPr marL="584100" indent="-270900" algn="l" defTabSz="914400" rtl="0" eaLnBrk="1" latinLnBrk="1" hangingPunct="1">
        <a:lnSpc>
          <a:spcPct val="110000"/>
        </a:lnSpc>
        <a:spcBef>
          <a:spcPts val="4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000" b="0" i="0" kern="1200">
          <a:solidFill>
            <a:schemeClr val="tx1"/>
          </a:solidFill>
          <a:latin typeface="KoPubWorld돋움체 Light" panose="00000300000000000000" pitchFamily="2" charset="-127"/>
          <a:ea typeface="KoPubWorld돋움체 Light" panose="00000300000000000000" pitchFamily="2" charset="-127"/>
          <a:cs typeface="KoPubWorld돋움체 Light" panose="00000300000000000000" pitchFamily="2" charset="-127"/>
        </a:defRPr>
      </a:lvl2pPr>
      <a:lvl3pPr marL="799200" indent="0" algn="l" defTabSz="914400" rtl="0" eaLnBrk="1" latinLnBrk="1" hangingPunct="1">
        <a:lnSpc>
          <a:spcPct val="11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Tx/>
        <a:buNone/>
        <a:defRPr sz="1800" b="0" i="0" kern="1200">
          <a:solidFill>
            <a:schemeClr val="tx1"/>
          </a:solidFill>
          <a:latin typeface="KoPubWorld돋움체 Light" panose="00000300000000000000" pitchFamily="2" charset="-127"/>
          <a:ea typeface="KoPubWorld돋움체 Light" panose="00000300000000000000" pitchFamily="2" charset="-127"/>
          <a:cs typeface="KoPubWorld돋움체 Light" panose="00000300000000000000" pitchFamily="2" charset="-127"/>
        </a:defRPr>
      </a:lvl3pPr>
      <a:lvl4pPr marL="997200" indent="0" algn="l" defTabSz="914400" rtl="0" eaLnBrk="1" latinLnBrk="1" hangingPunct="1">
        <a:lnSpc>
          <a:spcPct val="110000"/>
        </a:lnSpc>
        <a:spcBef>
          <a:spcPts val="500"/>
        </a:spcBef>
        <a:buFontTx/>
        <a:buNone/>
        <a:defRPr sz="1600" b="0" i="0" kern="1200">
          <a:solidFill>
            <a:schemeClr val="tx1"/>
          </a:solidFill>
          <a:latin typeface="KoPubWorld돋움체 Light" panose="00000300000000000000" pitchFamily="2" charset="-127"/>
          <a:ea typeface="KoPubWorld돋움체 Light" panose="00000300000000000000" pitchFamily="2" charset="-127"/>
          <a:cs typeface="KoPubWorld돋움체 Light" panose="00000300000000000000" pitchFamily="2" charset="-127"/>
        </a:defRPr>
      </a:lvl4pPr>
      <a:lvl5pPr marL="1180800" indent="0" algn="l" defTabSz="914400" rtl="0" eaLnBrk="1" latinLnBrk="1" hangingPunct="1">
        <a:lnSpc>
          <a:spcPct val="110000"/>
        </a:lnSpc>
        <a:spcBef>
          <a:spcPts val="500"/>
        </a:spcBef>
        <a:buFontTx/>
        <a:buNone/>
        <a:defRPr sz="1600" b="0" i="0" kern="1200">
          <a:solidFill>
            <a:schemeClr val="tx1"/>
          </a:solidFill>
          <a:latin typeface="KoPubWorld돋움체 Light" panose="00000300000000000000" pitchFamily="2" charset="-127"/>
          <a:ea typeface="KoPubWorld돋움체 Light" panose="00000300000000000000" pitchFamily="2" charset="-127"/>
          <a:cs typeface="KoPubWorld돋움체 Light" panose="00000300000000000000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2020-00-00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16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Hyeonho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Shin @ Smile Lab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6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F6B32-8033-B64C-A29D-7FF8B9B49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526D7-529E-BE41-B395-28A17D839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38C5FF-5A96-0747-B4F7-F14A5887E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9567-FF08-4590-AE7B-4EE93331FA6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147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14657</TotalTime>
  <Words>7</Words>
  <Application>Microsoft Macintosh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KoPubWorld돋움체 Light</vt:lpstr>
      <vt:lpstr>Arial</vt:lpstr>
      <vt:lpstr>Wingdings</vt:lpstr>
      <vt:lpstr>KoPubWorld돋움체 Medium</vt:lpstr>
      <vt:lpstr>Office 테마</vt:lpstr>
      <vt:lpstr>2020-00-00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너몽</dc:creator>
  <cp:lastModifiedBy>신현호</cp:lastModifiedBy>
  <cp:revision>156</cp:revision>
  <dcterms:created xsi:type="dcterms:W3CDTF">2019-02-21T03:31:33Z</dcterms:created>
  <dcterms:modified xsi:type="dcterms:W3CDTF">2020-03-18T00:36:03Z</dcterms:modified>
</cp:coreProperties>
</file>