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9995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BFE3"/>
    <a:srgbClr val="E6E6E6"/>
    <a:srgbClr val="E1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504-1825-414E-90AF-4F2BC9593691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7B11-4C76-44A6-8295-846416FE3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504-1825-414E-90AF-4F2BC9593691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7B11-4C76-44A6-8295-846416FE3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8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504-1825-414E-90AF-4F2BC9593691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7B11-4C76-44A6-8295-846416FE3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05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504-1825-414E-90AF-4F2BC9593691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7B11-4C76-44A6-8295-846416FE3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5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504-1825-414E-90AF-4F2BC9593691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7B11-4C76-44A6-8295-846416FE3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05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504-1825-414E-90AF-4F2BC9593691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7B11-4C76-44A6-8295-846416FE3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8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504-1825-414E-90AF-4F2BC9593691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7B11-4C76-44A6-8295-846416FE3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7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504-1825-414E-90AF-4F2BC9593691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7B11-4C76-44A6-8295-846416FE3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1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504-1825-414E-90AF-4F2BC9593691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7B11-4C76-44A6-8295-846416FE3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0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504-1825-414E-90AF-4F2BC9593691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7B11-4C76-44A6-8295-846416FE3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9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504-1825-414E-90AF-4F2BC9593691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07B11-4C76-44A6-8295-846416FE3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0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03504-1825-414E-90AF-4F2BC9593691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07B11-4C76-44A6-8295-846416FE3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3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1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51E7066-9383-4ABA-804F-5FEDBE306294}"/>
              </a:ext>
            </a:extLst>
          </p:cNvPr>
          <p:cNvGrpSpPr/>
          <p:nvPr/>
        </p:nvGrpSpPr>
        <p:grpSpPr>
          <a:xfrm>
            <a:off x="0" y="-74140"/>
            <a:ext cx="8999538" cy="9073678"/>
            <a:chOff x="0" y="-74140"/>
            <a:chExt cx="8999538" cy="907367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FCEB679-6E90-400E-9476-0684EFE142CF}"/>
                </a:ext>
              </a:extLst>
            </p:cNvPr>
            <p:cNvSpPr/>
            <p:nvPr/>
          </p:nvSpPr>
          <p:spPr>
            <a:xfrm>
              <a:off x="0" y="-74140"/>
              <a:ext cx="8999538" cy="8999538"/>
            </a:xfrm>
            <a:prstGeom prst="roundRect">
              <a:avLst>
                <a:gd name="adj" fmla="val 17937"/>
              </a:avLst>
            </a:prstGeom>
            <a:solidFill>
              <a:srgbClr val="E1E8FF"/>
            </a:solidFill>
            <a:ln w="177800">
              <a:solidFill>
                <a:srgbClr val="ABBF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20A04F3-AFCD-4D5C-8B57-1446C0A69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999538" cy="89995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488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한현정(교육학과)</dc:creator>
  <cp:lastModifiedBy>한현정(교육학과)</cp:lastModifiedBy>
  <cp:revision>2</cp:revision>
  <dcterms:created xsi:type="dcterms:W3CDTF">2020-08-17T06:33:09Z</dcterms:created>
  <dcterms:modified xsi:type="dcterms:W3CDTF">2020-08-17T06:55:56Z</dcterms:modified>
</cp:coreProperties>
</file>