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>
  <p:sldMasterIdLst>
    <p:sldMasterId id="2147483648" r:id="rId1"/>
  </p:sldMasterIdLst>
  <p:sldIdLst>
    <p:sldId id="262" r:id="rId2"/>
    <p:sldId id="266" r:id="rId3"/>
    <p:sldId id="263" r:id="rId4"/>
    <p:sldId id="258" r:id="rId5"/>
    <p:sldId id="259" r:id="rId6"/>
    <p:sldId id="260" r:id="rId7"/>
    <p:sldId id="264" r:id="rId8"/>
    <p:sldId id="265" r:id="rId9"/>
  </p:sldIdLst>
  <p:sldSz cx="12192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presProps" Target="presProps.xml"  /><Relationship Id="rId11" Type="http://schemas.openxmlformats.org/officeDocument/2006/relationships/viewProps" Target="viewProps.xml"  /><Relationship Id="rId12" Type="http://schemas.openxmlformats.org/officeDocument/2006/relationships/theme" Target="theme/theme1.xml"  /><Relationship Id="rId13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F24C-A688-4ED2-96B9-3E0925BCB62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195C-306E-49ED-825A-BE6D3D1AF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7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F24C-A688-4ED2-96B9-3E0925BCB62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195C-306E-49ED-825A-BE6D3D1AF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99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F24C-A688-4ED2-96B9-3E0925BCB62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195C-306E-49ED-825A-BE6D3D1AF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14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F24C-A688-4ED2-96B9-3E0925BCB62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195C-306E-49ED-825A-BE6D3D1AF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35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F24C-A688-4ED2-96B9-3E0925BCB62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195C-306E-49ED-825A-BE6D3D1AF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54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F24C-A688-4ED2-96B9-3E0925BCB62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195C-306E-49ED-825A-BE6D3D1AF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54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F24C-A688-4ED2-96B9-3E0925BCB62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195C-306E-49ED-825A-BE6D3D1AF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416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F24C-A688-4ED2-96B9-3E0925BCB62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195C-306E-49ED-825A-BE6D3D1AF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26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F24C-A688-4ED2-96B9-3E0925BCB62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195C-306E-49ED-825A-BE6D3D1AF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90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F24C-A688-4ED2-96B9-3E0925BCB62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195C-306E-49ED-825A-BE6D3D1AF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5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1F24C-A688-4ED2-96B9-3E0925BCB62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7195C-306E-49ED-825A-BE6D3D1AF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7737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1F24C-A688-4ED2-96B9-3E0925BCB623}" type="datetimeFigureOut">
              <a:rPr lang="ko-KR" altLang="en-US" smtClean="0"/>
              <a:t>2022-05-16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7195C-306E-49ED-825A-BE6D3D1AF2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463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557212"/>
            <a:ext cx="8077200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19123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94000" y="1047750"/>
            <a:ext cx="6339674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" y="923925"/>
            <a:ext cx="103917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9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57325"/>
            <a:ext cx="99060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07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592" y="438407"/>
            <a:ext cx="8204055" cy="605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1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024" y="625361"/>
            <a:ext cx="7442489" cy="538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70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61" y="0"/>
            <a:ext cx="6734175" cy="536257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761" y="4156018"/>
            <a:ext cx="6467475" cy="25527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모서리가 둥근 사각형 설명선 3"/>
          <p:cNvSpPr/>
          <p:nvPr/>
        </p:nvSpPr>
        <p:spPr>
          <a:xfrm>
            <a:off x="7489767" y="2610196"/>
            <a:ext cx="2011680" cy="482139"/>
          </a:xfrm>
          <a:prstGeom prst="wedgeRoundRectCallout">
            <a:avLst>
              <a:gd name="adj1" fmla="val -45626"/>
              <a:gd name="adj2" fmla="val 4400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font</a:t>
            </a:r>
            <a:r>
              <a:rPr lang="ko-KR" altLang="en-US" dirty="0" smtClean="0"/>
              <a:t>로 이름변경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40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59" y="741858"/>
            <a:ext cx="9655704" cy="438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311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</ep:Words>
  <ep:PresentationFormat>와이드스크린</ep:PresentationFormat>
  <ep:Paragraphs>1</ep:Paragraphs>
  <ep:Slides>8</ep:Slides>
  <ep:Notes>0</ep:Notes>
  <ep:TotalTime>0</ep:TotalTime>
  <ep:HiddenSlides>0</ep:HiddenSlides>
  <ep:MMClips>0</ep:MMClips>
  <ep:HeadingPairs>
    <vt:vector size="4" baseType="variant">
      <vt:variant>
        <vt:lpstr>Themes</vt:lpstr>
      </vt:variant>
      <vt:variant>
        <vt:i4>1</vt:i4>
      </vt:variant>
      <vt:variant>
        <vt:lpstr>Slide Title</vt:lpstr>
      </vt:variant>
      <vt:variant>
        <vt:i4>8</vt:i4>
      </vt:variant>
    </vt:vector>
  </ep:HeadingPairs>
  <ep:TitlesOfParts>
    <vt:vector size="9" baseType="lpstr">
      <vt:lpstr>Office 테마</vt:lpstr>
      <vt:lpstr>PowerPoint 프레젠테이션</vt:lpstr>
      <vt:lpstr>Slide 2</vt:lpstr>
      <vt:lpstr>PowerPoint 프레젠테이션</vt:lpstr>
      <vt:lpstr>Slide 4</vt:lpstr>
      <vt:lpstr>Slide 5</vt:lpstr>
      <vt:lpstr>Slide 6</vt:lpstr>
      <vt:lpstr>Slide 7</vt:lpstr>
      <vt:lpstr>Slide 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2022-05-16T02:16:39.000</dcterms:created>
  <dc:creator>GG</dc:creator>
  <cp:lastModifiedBy>GG</cp:lastModifiedBy>
  <dcterms:modified xsi:type="dcterms:W3CDTF">2023-01-11T23:51:17.682</dcterms:modified>
  <cp:revision>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