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4" r:id="rId8"/>
    <p:sldId id="265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3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8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2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7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829F-D211-43BE-8133-F228B161BD40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86EA-F230-45E7-A9B5-E85B8E50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9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COLOR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4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t="13704" r="18166" b="20578"/>
          <a:stretch/>
        </p:blipFill>
        <p:spPr bwMode="auto">
          <a:xfrm>
            <a:off x="107504" y="-3932"/>
            <a:ext cx="9036496" cy="514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2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15833" r="15313" b="26111"/>
          <a:stretch/>
        </p:blipFill>
        <p:spPr bwMode="auto">
          <a:xfrm>
            <a:off x="323528" y="411510"/>
            <a:ext cx="8352928" cy="400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856159" y="123478"/>
            <a:ext cx="7704856" cy="576064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RGB</a:t>
            </a:r>
            <a:r>
              <a:rPr lang="ko-KR" altLang="en-US" sz="1400" smtClean="0"/>
              <a:t>모델은 인간의 색상 인식을 기반으로 </a:t>
            </a:r>
            <a:r>
              <a:rPr lang="en-US" altLang="ko-KR" sz="1400" smtClean="0"/>
              <a:t>TV</a:t>
            </a:r>
            <a:r>
              <a:rPr lang="ko-KR" altLang="en-US" sz="1400" smtClean="0"/>
              <a:t>의 디스플레이 색상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컴퓨터은 일반적으로 빨간색 </a:t>
            </a:r>
            <a:r>
              <a:rPr lang="en-US" altLang="ko-KR" sz="1400" smtClean="0"/>
              <a:t>8bit, </a:t>
            </a:r>
            <a:r>
              <a:rPr lang="ko-KR" altLang="en-US" sz="1400" smtClean="0"/>
              <a:t>녹색 </a:t>
            </a:r>
            <a:r>
              <a:rPr lang="en-US" altLang="ko-KR" sz="1400" smtClean="0"/>
              <a:t>8bit, </a:t>
            </a:r>
            <a:r>
              <a:rPr lang="ko-KR" altLang="en-US" sz="1400" smtClean="0"/>
              <a:t>파란색 </a:t>
            </a:r>
            <a:r>
              <a:rPr lang="en-US" altLang="ko-KR" sz="1400" smtClean="0"/>
              <a:t>8bit</a:t>
            </a:r>
            <a:r>
              <a:rPr lang="ko-KR" altLang="en-US" sz="1400" smtClean="0"/>
              <a:t>를 사용하여 </a:t>
            </a:r>
            <a:r>
              <a:rPr lang="en-US" altLang="ko-KR" sz="1400" smtClean="0"/>
              <a:t>rgb</a:t>
            </a:r>
            <a:r>
              <a:rPr lang="ko-KR" altLang="en-US" sz="1400" smtClean="0"/>
              <a:t>를 표시한다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065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5" t="15833" r="14719" b="20277"/>
          <a:stretch/>
        </p:blipFill>
        <p:spPr bwMode="auto">
          <a:xfrm>
            <a:off x="33089" y="141758"/>
            <a:ext cx="9110911" cy="463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5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15278" r="14694" b="21389"/>
          <a:stretch/>
        </p:blipFill>
        <p:spPr bwMode="auto">
          <a:xfrm>
            <a:off x="0" y="195486"/>
            <a:ext cx="9073008" cy="475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15556" r="15725" b="23333"/>
          <a:stretch/>
        </p:blipFill>
        <p:spPr bwMode="auto">
          <a:xfrm>
            <a:off x="107504" y="267494"/>
            <a:ext cx="8892480" cy="453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3851920" y="123478"/>
            <a:ext cx="5040560" cy="576064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색조는 </a:t>
            </a:r>
            <a:r>
              <a:rPr lang="en-US" altLang="ko-KR" sz="1600" smtClean="0"/>
              <a:t>0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360</a:t>
            </a:r>
            <a:r>
              <a:rPr lang="ko-KR" altLang="en-US" sz="1600" smtClean="0"/>
              <a:t>도까지 다양합니다</a:t>
            </a:r>
            <a:r>
              <a:rPr lang="en-US" altLang="ko-KR" sz="1600" smtClean="0"/>
              <a:t>. </a:t>
            </a:r>
          </a:p>
          <a:p>
            <a:pPr algn="ctr"/>
            <a:r>
              <a:rPr lang="ko-KR" altLang="en-US" sz="1600" smtClean="0"/>
              <a:t>흑백색상은 색조와 독립적입니다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42691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15833" r="17656" b="19722"/>
          <a:stretch/>
        </p:blipFill>
        <p:spPr bwMode="auto">
          <a:xfrm>
            <a:off x="278903" y="195486"/>
            <a:ext cx="864095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64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5" t="15645" r="16551" b="20188"/>
          <a:stretch/>
        </p:blipFill>
        <p:spPr bwMode="auto">
          <a:xfrm>
            <a:off x="35496" y="262905"/>
            <a:ext cx="8992828" cy="473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16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</Words>
  <Application>Microsoft Office PowerPoint</Application>
  <PresentationFormat>화면 슬라이드 쇼(16:9)</PresentationFormat>
  <Paragraphs>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COLOR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</dc:title>
  <dc:creator>이승율</dc:creator>
  <cp:lastModifiedBy>이승율</cp:lastModifiedBy>
  <cp:revision>5</cp:revision>
  <dcterms:created xsi:type="dcterms:W3CDTF">2023-01-11T08:22:20Z</dcterms:created>
  <dcterms:modified xsi:type="dcterms:W3CDTF">2023-01-11T09:11:02Z</dcterms:modified>
</cp:coreProperties>
</file>