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>
        <p:scale>
          <a:sx n="50" d="100"/>
          <a:sy n="50" d="100"/>
        </p:scale>
        <p:origin x="88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931-3E04-4452-A76C-C202B65F21E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4275-A037-4BE4-8E4A-74282C461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931-3E04-4452-A76C-C202B65F21E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4275-A037-4BE4-8E4A-74282C461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0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931-3E04-4452-A76C-C202B65F21E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4275-A037-4BE4-8E4A-74282C461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0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931-3E04-4452-A76C-C202B65F21E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4275-A037-4BE4-8E4A-74282C461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3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931-3E04-4452-A76C-C202B65F21E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4275-A037-4BE4-8E4A-74282C461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72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931-3E04-4452-A76C-C202B65F21E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4275-A037-4BE4-8E4A-74282C461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1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931-3E04-4452-A76C-C202B65F21E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4275-A037-4BE4-8E4A-74282C461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908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931-3E04-4452-A76C-C202B65F21E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4275-A037-4BE4-8E4A-74282C461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56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931-3E04-4452-A76C-C202B65F21E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4275-A037-4BE4-8E4A-74282C461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9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931-3E04-4452-A76C-C202B65F21E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4275-A037-4BE4-8E4A-74282C461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75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2931-3E04-4452-A76C-C202B65F21E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24275-A037-4BE4-8E4A-74282C461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35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2931-3E04-4452-A76C-C202B65F21E5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4275-A037-4BE4-8E4A-74282C4615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5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27652" y="2780334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err="1" smtClean="0"/>
              <a:t>Fontawesome</a:t>
            </a:r>
            <a:r>
              <a:rPr lang="en-US" altLang="ko-KR" dirty="0" smtClean="0"/>
              <a:t> </a:t>
            </a:r>
            <a:r>
              <a:rPr lang="ko-KR" altLang="en-US" dirty="0" smtClean="0"/>
              <a:t>적용하기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94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772" y="443233"/>
            <a:ext cx="9492941" cy="21513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72" y="3362358"/>
            <a:ext cx="9694209" cy="28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45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80" y="3794173"/>
            <a:ext cx="9448800" cy="2457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6824" y="672353"/>
            <a:ext cx="883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크롬  </a:t>
            </a:r>
            <a:r>
              <a:rPr lang="en-US" altLang="ko-KR" sz="3200" dirty="0" smtClean="0"/>
              <a:t>-&gt; </a:t>
            </a:r>
            <a:r>
              <a:rPr lang="en-US" altLang="ko-KR" sz="3200" dirty="0" err="1" smtClean="0"/>
              <a:t>fontawesome</a:t>
            </a:r>
            <a:r>
              <a:rPr lang="en-US" altLang="ko-KR" sz="3200" dirty="0" smtClean="0"/>
              <a:t> </a:t>
            </a:r>
            <a:r>
              <a:rPr lang="en-US" altLang="ko-KR" sz="3200" dirty="0" err="1" smtClean="0"/>
              <a:t>cdn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에서 </a:t>
            </a:r>
            <a:r>
              <a:rPr lang="en-US" altLang="ko-KR" sz="3200" dirty="0" smtClean="0"/>
              <a:t>5</a:t>
            </a:r>
            <a:r>
              <a:rPr lang="ko-KR" altLang="en-US" sz="3200" dirty="0" smtClean="0"/>
              <a:t>버전 사용함</a:t>
            </a:r>
            <a:endParaRPr lang="ko-KR" altLang="en-US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24" y="1475558"/>
            <a:ext cx="8525435" cy="187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2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69" y="3301533"/>
            <a:ext cx="5810250" cy="2352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30155" y="1818765"/>
            <a:ext cx="883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Html</a:t>
            </a:r>
            <a:r>
              <a:rPr lang="ko-KR" altLang="en-US" sz="3200" dirty="0" smtClean="0"/>
              <a:t>에서는 </a:t>
            </a:r>
            <a:r>
              <a:rPr lang="ko-KR" altLang="en-US" sz="3200" dirty="0" err="1" smtClean="0"/>
              <a:t>테그</a:t>
            </a:r>
            <a:r>
              <a:rPr lang="ko-KR" altLang="en-US" sz="3200" dirty="0" smtClean="0"/>
              <a:t> 복사해서 사용하면 됨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7276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623" y="1466106"/>
            <a:ext cx="8823223" cy="41252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6623" y="681898"/>
            <a:ext cx="8834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 smtClean="0"/>
              <a:t>css</a:t>
            </a:r>
            <a:r>
              <a:rPr lang="ko-KR" altLang="en-US" sz="3200" dirty="0" smtClean="0"/>
              <a:t>에서는 </a:t>
            </a:r>
            <a:r>
              <a:rPr lang="en-US" altLang="ko-KR" sz="3200" dirty="0" err="1" smtClean="0"/>
              <a:t>fontawesome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사용하기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4430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131142"/>
            <a:ext cx="10525125" cy="418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9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481012"/>
            <a:ext cx="9815513" cy="505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9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</Words>
  <Application>Microsoft Office PowerPoint</Application>
  <PresentationFormat>와이드스크린</PresentationFormat>
  <Paragraphs>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Fontawesome 적용하기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Fontawesome 적용하기</dc:title>
  <dc:creator>302-00</dc:creator>
  <cp:lastModifiedBy>302-00</cp:lastModifiedBy>
  <cp:revision>4</cp:revision>
  <dcterms:created xsi:type="dcterms:W3CDTF">2023-01-12T00:01:33Z</dcterms:created>
  <dcterms:modified xsi:type="dcterms:W3CDTF">2023-01-12T00:27:06Z</dcterms:modified>
</cp:coreProperties>
</file>