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0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1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2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69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6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62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0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674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2FE69-2E95-4BA4-9993-3DF8D6532879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4E94-3388-4E68-8D37-72EBB103F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747712"/>
            <a:ext cx="111442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35" y="1011705"/>
            <a:ext cx="5202477" cy="47526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01370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644344" y="909662"/>
            <a:ext cx="10915650" cy="9144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view-source:https://poetic-pixie-43e122.netlify.app/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https://poetic-pixie-43e122.netlify.app/css/style.css</a:t>
            </a:r>
            <a:endParaRPr lang="ko-KR" altLang="en-US"/>
          </a:p>
        </p:txBody>
      </p:sp>
      <p:sp>
        <p:nvSpPr>
          <p:cNvPr id="3" name="TextBox"/>
          <p:cNvSpPr txBox="1"/>
          <p:nvPr/>
        </p:nvSpPr>
        <p:spPr>
          <a:xfrm>
            <a:off x="644344" y="2552897"/>
            <a:ext cx="10915650" cy="11887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view-source:https://moonlit-kitten-eafcd4.netlify.app/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https://moonlit-kitten-eafcd4.netlify.app/style.css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82" y="454590"/>
            <a:ext cx="8979596" cy="61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9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09" y="125431"/>
            <a:ext cx="6742239" cy="43714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38" y="4290085"/>
            <a:ext cx="9136889" cy="24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12" y="239104"/>
            <a:ext cx="9795484" cy="58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31" y="0"/>
            <a:ext cx="8534400" cy="3867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0" y="4171843"/>
            <a:ext cx="10434181" cy="24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26" y="295209"/>
            <a:ext cx="8048625" cy="1933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54" y="2496085"/>
            <a:ext cx="10788368" cy="39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99" y="229644"/>
            <a:ext cx="7921343" cy="38812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220" y="3836281"/>
            <a:ext cx="9476331" cy="26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1770" y="538619"/>
            <a:ext cx="541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옵션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70" y="1710548"/>
            <a:ext cx="8267505" cy="401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0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80935"/>
            <a:ext cx="111347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5994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와이드스크린</ep:PresentationFormat>
  <ep:Paragraphs>8</ep:Paragraphs>
  <ep:Slides>11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11</vt:i4>
      </vt:variant>
    </vt:vector>
  </ep:HeadingPairs>
  <ep: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2022-05-10T00:15:35.000</dcterms:created>
  <dc:creator>GG</dc:creator>
  <cp:lastModifiedBy>GG</cp:lastModifiedBy>
  <dcterms:modified xsi:type="dcterms:W3CDTF">2023-01-12T02:41:28.027</dcterms:modified>
  <cp:revision>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