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4" r:id="rId11"/>
    <p:sldId id="285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55B"/>
    <a:srgbClr val="A39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4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7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85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B9B7-DBCE-4B7C-B0A2-5DF637E357A2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6DB3-5125-43D8-91DA-2A38445C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48" y="2240207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9285" y="881149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홈페이지 제작 기획서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0342" y="519545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1230 </a:t>
            </a:r>
            <a:r>
              <a:rPr lang="ko-KR" altLang="en-US" dirty="0"/>
              <a:t>장현정</a:t>
            </a:r>
          </a:p>
        </p:txBody>
      </p:sp>
    </p:spTree>
    <p:extLst>
      <p:ext uri="{BB962C8B-B14F-4D97-AF65-F5344CB8AC3E}">
        <p14:creationId xmlns:p14="http://schemas.microsoft.com/office/powerpoint/2010/main" val="251014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387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dirty="0"/>
              <a:t>3. </a:t>
            </a:r>
            <a:r>
              <a:rPr lang="ko-KR" altLang="en-US" dirty="0"/>
              <a:t>자사 분석 </a:t>
            </a:r>
            <a:r>
              <a:rPr lang="en-US" altLang="ko-KR" dirty="0"/>
              <a:t>&amp; </a:t>
            </a:r>
            <a:r>
              <a:rPr lang="ko-KR" altLang="en-US" dirty="0"/>
              <a:t>보완 방안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2" y="2244381"/>
            <a:ext cx="3674148" cy="2703506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49" y="1518887"/>
            <a:ext cx="3364302" cy="3429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80" y="1897100"/>
            <a:ext cx="3626078" cy="30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4. </a:t>
            </a:r>
            <a:r>
              <a:rPr lang="ko-KR" altLang="en-US" dirty="0"/>
              <a:t>타겟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dirty="0" err="1"/>
              <a:t>메인타겟</a:t>
            </a:r>
            <a:r>
              <a:rPr lang="en-US" altLang="ko-KR" dirty="0"/>
              <a:t>: 20</a:t>
            </a:r>
            <a:r>
              <a:rPr lang="ko-KR" altLang="en-US" dirty="0"/>
              <a:t>대 중반</a:t>
            </a:r>
            <a:r>
              <a:rPr lang="en-US" altLang="ko-KR" dirty="0"/>
              <a:t>~30</a:t>
            </a:r>
            <a:r>
              <a:rPr lang="ko-KR" altLang="en-US" dirty="0"/>
              <a:t>대 초반의 경제력을 갖춘 남</a:t>
            </a:r>
            <a:r>
              <a:rPr lang="en-US" altLang="ko-KR" dirty="0"/>
              <a:t>/</a:t>
            </a:r>
            <a:r>
              <a:rPr lang="ko-KR" altLang="en-US" dirty="0"/>
              <a:t>여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ko-KR" alt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dirty="0" err="1"/>
              <a:t>서브타겟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r>
              <a:rPr lang="ko-KR" altLang="en-US" dirty="0"/>
              <a:t>대 후반의 모방하고 과시하기 좋아하는 남</a:t>
            </a:r>
            <a:r>
              <a:rPr lang="en-US" altLang="ko-KR" dirty="0"/>
              <a:t>/</a:t>
            </a:r>
            <a:r>
              <a:rPr lang="ko-KR" altLang="en-US" dirty="0"/>
              <a:t>여 청소년층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34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메인 컬러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갈색</a:t>
            </a:r>
            <a:r>
              <a:rPr lang="en-US" altLang="ko-KR" dirty="0"/>
              <a:t>(R(156), G(133), U(91)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서브 컬러</a:t>
            </a:r>
            <a:r>
              <a:rPr lang="en-US" altLang="ko-KR" dirty="0"/>
              <a:t>: 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녹색</a:t>
            </a:r>
            <a:r>
              <a:rPr lang="en-US" altLang="ko-KR" dirty="0"/>
              <a:t>(R(150), G(199), U(176)</a:t>
            </a:r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5. </a:t>
            </a:r>
            <a:r>
              <a:rPr lang="ko-KR" altLang="en-US"/>
              <a:t>컬러 플랜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2" y="3443917"/>
            <a:ext cx="5757538" cy="17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42796"/>
            <a:ext cx="5655666" cy="17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939800"/>
            <a:ext cx="5181600" cy="5237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서브 페이지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14400" y="0"/>
            <a:ext cx="10515600" cy="999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메뉴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838200" y="939800"/>
            <a:ext cx="5181600" cy="52371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메인 페이지 및 메인 메뉴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5A36E-9B12-4C82-B7B6-EE16344C4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83991" y="1517149"/>
            <a:ext cx="3287427" cy="46219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E57DDC-AC32-475F-86A5-0E49A87AF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4377" y="1524423"/>
            <a:ext cx="3287427" cy="46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7.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메종키츠네의</a:t>
            </a:r>
            <a:r>
              <a:rPr lang="ko-KR" altLang="en-US" dirty="0"/>
              <a:t> 귀여운 브랜드 이미지를 살리면서도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적당히 고급스러움을 표현할 수 있는 홈페이지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/>
              <a:t>홈페이지 </a:t>
            </a:r>
            <a:r>
              <a:rPr lang="ko-KR" altLang="en-US" dirty="0"/>
              <a:t>사용성을 끌어올릴 수 </a:t>
            </a:r>
            <a:r>
              <a:rPr lang="ko-KR" altLang="en-US"/>
              <a:t>있는 방향 모색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0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시장 현황 </a:t>
            </a:r>
            <a:r>
              <a:rPr lang="en-US" altLang="ko-KR" dirty="0"/>
              <a:t> 2) </a:t>
            </a:r>
            <a:r>
              <a:rPr lang="ko-KR" altLang="en-US" dirty="0"/>
              <a:t>아이템 선정 이유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경쟁사 분석 </a:t>
            </a:r>
            <a:r>
              <a:rPr lang="en-US" altLang="ko-KR" sz="1400" dirty="0"/>
              <a:t>(</a:t>
            </a:r>
            <a:r>
              <a:rPr lang="ko-KR" altLang="en-US" sz="1400" dirty="0"/>
              <a:t>①</a:t>
            </a:r>
            <a:r>
              <a:rPr lang="en-US" altLang="ko-KR" sz="1400" dirty="0"/>
              <a:t>APC, </a:t>
            </a:r>
            <a:r>
              <a:rPr lang="ko-KR" altLang="en-US" sz="1400" dirty="0"/>
              <a:t>②</a:t>
            </a:r>
            <a:r>
              <a:rPr lang="ko-KR" altLang="en-US" sz="1400" dirty="0" err="1"/>
              <a:t>메종마르지엘라</a:t>
            </a:r>
            <a:r>
              <a:rPr lang="en-US" altLang="ko-KR" sz="1400" dirty="0"/>
              <a:t>, </a:t>
            </a:r>
            <a:r>
              <a:rPr lang="ko-KR" altLang="en-US" sz="1400" dirty="0"/>
              <a:t>③</a:t>
            </a:r>
            <a:r>
              <a:rPr lang="ko-KR" altLang="en-US" sz="1400" dirty="0" err="1"/>
              <a:t>꼼데가르송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경쟁사 트렌드 분석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경쟁사 콘텐츠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자사 분석 </a:t>
            </a:r>
            <a:r>
              <a:rPr lang="en-US" altLang="ko-KR" dirty="0"/>
              <a:t>&amp; </a:t>
            </a:r>
            <a:r>
              <a:rPr lang="ko-KR" altLang="en-US" dirty="0"/>
              <a:t>보완 방안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타겟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메인 타겟 </a:t>
            </a:r>
            <a:r>
              <a:rPr lang="en-US" altLang="ko-KR" dirty="0"/>
              <a:t> 2) </a:t>
            </a:r>
            <a:r>
              <a:rPr lang="ko-KR" altLang="en-US" dirty="0"/>
              <a:t>서브 타겟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컬러 플랜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메인 컬러 </a:t>
            </a:r>
            <a:r>
              <a:rPr lang="en-US" altLang="ko-KR" dirty="0"/>
              <a:t> 2) </a:t>
            </a:r>
            <a:r>
              <a:rPr lang="ko-KR" altLang="en-US" dirty="0"/>
              <a:t>서브 컬러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6. </a:t>
            </a:r>
            <a:r>
              <a:rPr lang="ko-KR" altLang="en-US" dirty="0"/>
              <a:t>메뉴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 1) </a:t>
            </a:r>
            <a:r>
              <a:rPr lang="ko-KR" altLang="en-US" sz="2600" dirty="0"/>
              <a:t>메인 페이지 및 메인 메뉴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2) </a:t>
            </a:r>
            <a:r>
              <a:rPr lang="ko-KR" altLang="en-US" sz="2600" dirty="0"/>
              <a:t>서브 페이지</a:t>
            </a: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1. </a:t>
            </a:r>
            <a:r>
              <a:rPr lang="ko-KR" altLang="en-US" dirty="0"/>
              <a:t>기획의도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시장 현황</a:t>
            </a:r>
            <a:r>
              <a:rPr lang="en-US" altLang="ko-KR" dirty="0"/>
              <a:t>: </a:t>
            </a:r>
            <a:r>
              <a:rPr lang="en-US" altLang="ko-KR" dirty="0" err="1"/>
              <a:t>Masstige</a:t>
            </a:r>
            <a:r>
              <a:rPr lang="en-US" altLang="ko-KR" dirty="0"/>
              <a:t> brand</a:t>
            </a:r>
            <a:r>
              <a:rPr lang="ko-KR" altLang="en-US" dirty="0"/>
              <a:t>의 성장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0" y="2703777"/>
            <a:ext cx="5210958" cy="32742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977621"/>
            <a:ext cx="6096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1. </a:t>
            </a:r>
            <a:r>
              <a:rPr lang="ko-KR" altLang="en-US" dirty="0"/>
              <a:t>기획의도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시장 현황</a:t>
            </a:r>
            <a:r>
              <a:rPr lang="en-US" altLang="ko-KR" dirty="0"/>
              <a:t>: </a:t>
            </a:r>
            <a:r>
              <a:rPr lang="en-US" altLang="ko-KR" dirty="0" err="1"/>
              <a:t>Masstige</a:t>
            </a:r>
            <a:r>
              <a:rPr lang="en-US" altLang="ko-KR" dirty="0"/>
              <a:t> brand</a:t>
            </a:r>
            <a:r>
              <a:rPr lang="ko-KR" altLang="en-US" dirty="0"/>
              <a:t>의 성장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2509504"/>
            <a:ext cx="5790724" cy="36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1. </a:t>
            </a:r>
            <a:r>
              <a:rPr lang="ko-KR" altLang="en-US" dirty="0"/>
              <a:t>기획의도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아이템 선정 이유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경쟁사에 비해 특색 없고 사용성이 낮은 홈페이지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사용성을 높여 수익을 창출하고 브랜드 이미지 고급화를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통한 브랜드 장수의 길 모색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7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경쟁사 분석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dirty="0"/>
              <a:t>경쟁사 </a:t>
            </a:r>
            <a:r>
              <a:rPr lang="ko-KR" altLang="en-US" dirty="0" err="1"/>
              <a:t>트랜드</a:t>
            </a:r>
            <a:r>
              <a:rPr lang="ko-KR" altLang="en-US" dirty="0"/>
              <a:t> 분석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①</a:t>
            </a:r>
            <a:r>
              <a:rPr lang="en-US" altLang="ko-KR" dirty="0"/>
              <a:t>APC, </a:t>
            </a:r>
            <a:r>
              <a:rPr lang="ko-KR" altLang="en-US" dirty="0"/>
              <a:t>②</a:t>
            </a:r>
            <a:r>
              <a:rPr lang="ko-KR" altLang="en-US" dirty="0" err="1"/>
              <a:t>메종마르지엘라</a:t>
            </a:r>
            <a:r>
              <a:rPr lang="en-US" altLang="ko-KR" dirty="0"/>
              <a:t>, </a:t>
            </a:r>
            <a:r>
              <a:rPr lang="ko-KR" altLang="en-US" dirty="0"/>
              <a:t>③</a:t>
            </a:r>
            <a:r>
              <a:rPr lang="ko-KR" altLang="en-US" dirty="0" err="1"/>
              <a:t>꼼데가르송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소비 연령층과 가격대의 유사성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156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387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경쟁사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경쟁사 콘텐츠 분석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①</a:t>
            </a:r>
            <a:r>
              <a:rPr lang="en-US" altLang="ko-KR" dirty="0"/>
              <a:t>APC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1" y="2826889"/>
            <a:ext cx="2821459" cy="2533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38" y="2835077"/>
            <a:ext cx="2875495" cy="252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1" y="3590396"/>
            <a:ext cx="2552505" cy="1769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79" y="2867285"/>
            <a:ext cx="2769580" cy="24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387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경쟁사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경쟁사 콘텐츠 분석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②</a:t>
            </a:r>
            <a:r>
              <a:rPr lang="ko-KR" altLang="en-US" dirty="0" err="1"/>
              <a:t>메종마르지엘라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1" y="2853616"/>
            <a:ext cx="2821459" cy="2480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38" y="2992150"/>
            <a:ext cx="2875495" cy="2341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1" y="3254170"/>
            <a:ext cx="2342200" cy="2079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79" y="2842335"/>
            <a:ext cx="2769580" cy="24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387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경쟁사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경쟁사 콘텐츠 분석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③</a:t>
            </a:r>
            <a:r>
              <a:rPr lang="ko-KR" altLang="en-US" dirty="0" err="1"/>
              <a:t>꼼데가르송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9" y="2853616"/>
            <a:ext cx="2800583" cy="2480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3" y="2992150"/>
            <a:ext cx="2636264" cy="2341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1" y="3317357"/>
            <a:ext cx="2342200" cy="1953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79" y="2923302"/>
            <a:ext cx="2769580" cy="23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327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목차</vt:lpstr>
      <vt:lpstr>1. 기획의도 </vt:lpstr>
      <vt:lpstr>1. 기획의도 </vt:lpstr>
      <vt:lpstr>1. 기획의도 </vt:lpstr>
      <vt:lpstr>2. 경쟁사 분석 </vt:lpstr>
      <vt:lpstr>2. 경쟁사 분석</vt:lpstr>
      <vt:lpstr>2. 경쟁사 분석</vt:lpstr>
      <vt:lpstr>2. 경쟁사 분석</vt:lpstr>
      <vt:lpstr>3. 자사 분석 &amp; 보완 방안</vt:lpstr>
      <vt:lpstr>4. 타겟</vt:lpstr>
      <vt:lpstr>PowerPoint 프레젠테이션</vt:lpstr>
      <vt:lpstr>PowerPoint 프레젠테이션</vt:lpstr>
      <vt:lpstr>7.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장현아</cp:lastModifiedBy>
  <cp:revision>54</cp:revision>
  <dcterms:created xsi:type="dcterms:W3CDTF">2023-03-09T03:34:50Z</dcterms:created>
  <dcterms:modified xsi:type="dcterms:W3CDTF">2023-03-09T12:07:48Z</dcterms:modified>
</cp:coreProperties>
</file>