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7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B681-EAF3-461A-BE76-6F7E6C43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F04293-F158-474F-B606-9CC65E065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1A10-AE49-4BD0-9CFA-DE03D8D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96893-45AF-4A50-81E1-DA08F4E0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B2A9E-FA80-41CB-8CF8-16577594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2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CDEA9-CE3F-4256-8600-D8AC7A61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A0EE-14B5-4761-96FC-56DD972C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B094-C536-4D9F-9D37-761AE047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E6087-3C68-4937-876E-78FAD76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ACFD4-7F7C-4EBD-ADC9-B5C3B5F4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D1B375-220D-4424-8236-BFC74023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9E63D-CA1A-403C-8961-B302BEC9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AC04-D4F9-428D-9F90-19C4AF65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661FB-441A-4562-B6EE-F61C21DF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1F344-EC49-44F6-AE29-C26A225E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ACE8-D347-4210-97FA-94108FF9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06564-3975-4AC4-85FF-9F662CD5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F988A-E77B-4CFA-BEA5-8727F4D3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87CD4-B5DD-4EEB-8B32-507B006A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5BCD-DDA1-49EC-9D1A-C8CFE194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DE87A-A22E-4A9D-9C1D-CA1270F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90F5C-1256-4C50-BCAB-D716F32EC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0A55C-4009-4B93-8AB4-F196168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FA98B-2926-4A55-BFA8-7CC90101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EDB32-E8A3-4CCE-8476-E25308F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9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E44D-D738-4A04-8E07-B07E46B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84E24-0EF6-4602-A7FC-B97D01E6B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D3362-1F73-4863-8F8A-0428039C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25E4D-3DD8-4F4E-A1C3-CB80B9E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669DC-B54A-40DA-9FAD-C4AEDEF9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A1B04-68E4-4A7B-95FF-19449109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9C6B-EC96-4274-A188-60B266AD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9670E-4537-495A-BB57-6C836ACD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13EBD-3CA1-4555-A296-BE32D379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ABE4AE-231B-4BE3-9B83-39E7ABD65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7F9F1-0577-42DF-A322-46FB6B657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5D95CF-8338-4E94-BBE5-B5C23F56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FE4A3-FFAE-4C7D-95B9-440B00D6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0836F7-08EB-45C4-AEE3-37171952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93D90-101F-4BC2-BF07-7AF57ED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99AD2-815C-4859-8D7B-98EB98D1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E6EAC-A9DC-4C7F-AC57-E4370F49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567B4-F354-4499-A2C3-033FC191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9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D8AD83-C8C9-4B33-9E45-67BB7E62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72B0A-5F3F-4EDB-95A1-E1C242FA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BE38B-0D79-4D7D-9A91-41AABC5A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6880-5A38-4FCF-8C72-184021CE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64D52-1AA9-4481-B30A-73894B3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36743E-992B-478A-B7E6-E7FF3C32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BFD7B-253D-402F-BA55-39377EB2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4742E-C26C-41DA-B8AE-808240E5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1991A-A74F-4AC0-BF6D-22C50654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2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B79D7-1B35-4BB0-A7B7-B31C1BCA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739B8B-9E90-48A1-91D3-DF49CF00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741AE-9AFE-42C5-A44E-9C6317882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35F7D-D387-411C-8852-6C720D80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64CE2-4354-4215-AFEB-A785A31E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DF708-04B4-4A81-9164-0E73BCB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2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F1F22-295D-4B08-8D33-AD3FF303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55AD7-9732-49A1-B9B7-8EFE4293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12C4-9A85-4706-B6EB-F2C0851F6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D59-2D88-4F9A-9023-55B94BA3CE5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6BA5C-D0D5-47EF-8D55-1D2A632D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A916E-5CB9-48B8-9237-21FC6362C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545A-CDC0-4724-834B-EEE6017A8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DF76-EB46-4A67-A441-5F532B6F7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5FE762-524D-4B0E-B54A-A438779B2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D0B1-A4F7-4E50-AABE-48C16B59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2A79-7439-4D47-B4C1-DD0AA3F6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B8D3E-6AAD-4025-92FE-419E86B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BCDF0-C0BE-41C6-A67C-ABE22332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5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A0C7-CF1C-44E9-8822-63853F97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센터</a:t>
            </a:r>
            <a:r>
              <a:rPr lang="en-US" altLang="ko-KR" dirty="0"/>
              <a:t>/ FAQ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3EA34-1598-4CE6-A329-186036EB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7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C9A9F-1B5F-4B15-8EA1-2299E38A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헤더 부분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CE6F1-7204-4DF2-B013-EE7B8191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8DAD4-9C3E-4CC0-AE75-E56E50FF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관련 프로그래밍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5EB8D-56FA-4893-A765-43A68DA2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애니메이션 및 하단 </a:t>
            </a:r>
            <a:r>
              <a:rPr lang="ko-KR" altLang="en-US" dirty="0" err="1"/>
              <a:t>플로팅</a:t>
            </a:r>
            <a:r>
              <a:rPr lang="ko-KR" altLang="en-US" dirty="0"/>
              <a:t> 바 설명</a:t>
            </a:r>
          </a:p>
        </p:txBody>
      </p:sp>
    </p:spTree>
    <p:extLst>
      <p:ext uri="{BB962C8B-B14F-4D97-AF65-F5344CB8AC3E}">
        <p14:creationId xmlns:p14="http://schemas.microsoft.com/office/powerpoint/2010/main" val="70562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79AEA-97B9-4D1A-89A9-DEDCCA0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디테일 페이지 </a:t>
            </a:r>
            <a:r>
              <a:rPr lang="ko-KR" altLang="en-US" dirty="0" err="1"/>
              <a:t>플로팅</a:t>
            </a:r>
            <a:r>
              <a:rPr lang="ko-KR" altLang="en-US" dirty="0"/>
              <a:t> 바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5EA3C-D953-4072-BC2F-982011E4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 구매 및 장바구니 등 기능 </a:t>
            </a:r>
            <a:r>
              <a:rPr lang="ko-KR" altLang="en-US" dirty="0" err="1"/>
              <a:t>플로팅</a:t>
            </a:r>
            <a:r>
              <a:rPr lang="ko-KR" altLang="en-US" dirty="0"/>
              <a:t> 바 설명</a:t>
            </a:r>
          </a:p>
        </p:txBody>
      </p:sp>
    </p:spTree>
    <p:extLst>
      <p:ext uri="{BB962C8B-B14F-4D97-AF65-F5344CB8AC3E}">
        <p14:creationId xmlns:p14="http://schemas.microsoft.com/office/powerpoint/2010/main" val="171744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DF8DA-92B8-4674-A4B6-C06EB5FF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힘들었던점</a:t>
            </a:r>
            <a:r>
              <a:rPr lang="en-US" altLang="ko-KR" dirty="0"/>
              <a:t>&amp; </a:t>
            </a:r>
            <a:r>
              <a:rPr lang="ko-KR" altLang="en-US" dirty="0"/>
              <a:t>앞으로 </a:t>
            </a:r>
            <a:r>
              <a:rPr lang="ko-KR" altLang="en-US" dirty="0" err="1"/>
              <a:t>보완할점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389F-656C-4417-92FD-66EF08B3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언어의 한계로 인한 구현 불가</a:t>
            </a:r>
            <a:endParaRPr lang="en-US" altLang="ko-KR" dirty="0"/>
          </a:p>
          <a:p>
            <a:r>
              <a:rPr lang="ko-KR" altLang="en-US" dirty="0"/>
              <a:t>디테일 페이지 제작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2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1525-2885-42D8-A827-2C8ED474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32E79-0EF7-40E2-8C96-2449AF55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팀 소개</a:t>
            </a:r>
            <a:r>
              <a:rPr lang="en-US" altLang="ko-KR" dirty="0"/>
              <a:t>- </a:t>
            </a:r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이름 팀원 구성 </a:t>
            </a:r>
            <a:r>
              <a:rPr lang="en-US" altLang="ko-KR" dirty="0"/>
              <a:t>(1~2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주제 선정 이유 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페이지 전체 구성 소개</a:t>
            </a:r>
            <a:r>
              <a:rPr lang="en-US" altLang="ko-KR" dirty="0"/>
              <a:t>(10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각자 프로그래밍 부분 등 힘든 점</a:t>
            </a:r>
            <a:r>
              <a:rPr lang="en-US" altLang="ko-KR" dirty="0"/>
              <a:t>&amp; </a:t>
            </a:r>
            <a:r>
              <a:rPr lang="ko-KR" altLang="en-US" dirty="0"/>
              <a:t>개선점 </a:t>
            </a:r>
            <a:r>
              <a:rPr lang="en-US" altLang="ko-KR" dirty="0"/>
              <a:t>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Q&amp;A(1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6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0B9B-2081-4F88-A497-26686408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도르리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B04A4-4EB3-4E20-90ED-204D33E4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7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A600B-46C3-4A49-9D56-88CC7A6C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D5D7-0ED1-419F-B683-FF9A758C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97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04A5F-2006-48F4-A2B4-4D2AC26F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인트로페이지</a:t>
            </a:r>
            <a:r>
              <a:rPr lang="ko-KR" altLang="en-US" dirty="0"/>
              <a:t> 사진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484E-D181-4AB4-976D-CFB66562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5EC34-EB54-449C-B5F5-1A8750F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BE014-D207-49F3-8A49-BF926531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9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38F6B-9AB3-414B-8C89-65B4206C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디테일 페이지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E620F-8F10-44FF-8F77-F32893B1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AF922-9C56-40E6-B4EB-1720D319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E011D-682A-4FD2-82F2-270EE771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096FC-C372-422E-8DB2-5093DFB7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7F1D-63E2-487C-99FC-F90AED03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3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112</Words>
  <Application>Microsoft Office PowerPoint</Application>
  <PresentationFormat>와이드스크린</PresentationFormat>
  <Paragraphs>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안녕하세요</vt:lpstr>
      <vt:lpstr>목차</vt:lpstr>
      <vt:lpstr>팀명 도르리</vt:lpstr>
      <vt:lpstr>팀명 이유</vt:lpstr>
      <vt:lpstr>인트로페이지 사진</vt:lpstr>
      <vt:lpstr>메인 페이지</vt:lpstr>
      <vt:lpstr>디테일 페이지 설명</vt:lpstr>
      <vt:lpstr>로그인 / 회원가입 </vt:lpstr>
      <vt:lpstr>마이페이지</vt:lpstr>
      <vt:lpstr>장바구니</vt:lpstr>
      <vt:lpstr>검색페이지</vt:lpstr>
      <vt:lpstr>고객 센터/ FAQ</vt:lpstr>
      <vt:lpstr>공통 헤더 부분 설명</vt:lpstr>
      <vt:lpstr>인트로 관련 프로그래밍 설명</vt:lpstr>
      <vt:lpstr>디테일 페이지 플로팅 바 설명</vt:lpstr>
      <vt:lpstr>힘들었던점&amp; 앞으로 보완할점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</dc:title>
  <dc:creator>현지환</dc:creator>
  <cp:lastModifiedBy>현지환</cp:lastModifiedBy>
  <cp:revision>6</cp:revision>
  <dcterms:created xsi:type="dcterms:W3CDTF">2023-01-03T10:10:51Z</dcterms:created>
  <dcterms:modified xsi:type="dcterms:W3CDTF">2023-01-03T11:24:24Z</dcterms:modified>
</cp:coreProperties>
</file>