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8" r:id="rId6"/>
    <p:sldId id="257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649" autoAdjust="0"/>
  </p:normalViewPr>
  <p:slideViewPr>
    <p:cSldViewPr snapToGrid="0">
      <p:cViewPr varScale="1">
        <p:scale>
          <a:sx n="65" d="100"/>
          <a:sy n="65" d="100"/>
        </p:scale>
        <p:origin x="13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814D8-2AC3-454A-B67F-16DE87E29C5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23DEB-AB37-474C-ADEF-C6D9ED913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76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표에서 각 셀은 세 가지 요소로 구성되어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첫 번째 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([ · ])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은 잔류 단위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두 번째 셀은 잔류 단위의 반복 시간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마지막 셀은 변조된 블록의 반복 시간입니다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단계별로 각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각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1,1,4,3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회 반복합니다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.)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는 채널 수를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23DEB-AB37-474C-ADEF-C6D9ED913E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701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먼저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가장 고해상도 피처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맵은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병목 현상을 일으키고 출력 채널은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C, 2C, 4C, 8C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에서 각각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128, 256, 512, 1024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로 증가합니다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 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256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개의 채널을 출력하는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stride-2,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3×3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컨볼루션에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의해 고해상도 표현을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다운샘플링하고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이를 두 번째 고해상도 표현에 추가합니다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 과정을 반복하여 작은 해상도에서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1024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개의 피처 채널을 얻습니다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마지막으로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1024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개의 채널을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1×1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컨볼루션을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2048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개의 채널로 변환한 후 글로벌 평균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풀링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작업을 수행합니다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.(</a:t>
            </a:r>
            <a:r>
              <a:rPr lang="ko-KR" altLang="en-US" b="0" i="0">
                <a:solidFill>
                  <a:srgbClr val="000000"/>
                </a:solidFill>
                <a:effectLst/>
                <a:latin typeface="-apple-system"/>
              </a:rPr>
              <a:t>최대값을 추출하는 것이 아니라 평균값을 추출</a:t>
            </a:r>
            <a:r>
              <a:rPr lang="en-US" altLang="ko-KR" b="0" i="0">
                <a:solidFill>
                  <a:srgbClr val="000000"/>
                </a:solidFill>
                <a:effectLst/>
                <a:latin typeface="noto"/>
              </a:rPr>
              <a:t>)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23DEB-AB37-474C-ADEF-C6D9ED913E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3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Stage1.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병목 현상 발생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Stage1-&gt;stage2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로 넘어갈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Branch1-&gt;branch1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은 그대로 전달하고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Branch1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branch2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전달할때는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downsampling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 일어납니다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이때 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AppleSDGothicNeo"/>
              </a:rPr>
              <a:t>stride 2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AppleSDGothicNeo"/>
              </a:rPr>
              <a:t>인 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AppleSDGothicNeo"/>
              </a:rPr>
              <a:t>3*3 convolution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을 적용합니다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.</a:t>
            </a:r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이것을 </a:t>
            </a:r>
            <a:r>
              <a:rPr lang="ko-KR" altLang="en-US" b="1" i="0" dirty="0" err="1">
                <a:solidFill>
                  <a:srgbClr val="666666"/>
                </a:solidFill>
                <a:effectLst/>
                <a:latin typeface="AppleSDGothicNeo"/>
              </a:rPr>
              <a:t>줄여야하는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AppleSDGothicNeo"/>
              </a:rPr>
              <a:t> 만큼 반복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해야 하는데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,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 예를 들어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, resolution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1/4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라면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2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번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convolution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해야함을 뜻합니다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.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)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23DEB-AB37-474C-ADEF-C6D9ED913E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15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Stage2,3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Stage2,3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도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downsampling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upsampling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을 통해서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fusion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 일어나며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Upsampling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 일어날 때는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 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AppleSDGothicNeo"/>
              </a:rPr>
              <a:t>bilinear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로 키워준 후에 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AppleSDGothicNeo"/>
              </a:rPr>
              <a:t>1*1 convolution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을 적용합니다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.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그래서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resolution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이 몇배 차이가 나든 상관이 없습니다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.</a:t>
            </a:r>
          </a:p>
          <a:p>
            <a:r>
              <a:rPr lang="en-US" altLang="ko-KR" b="0" i="0" dirty="0" err="1">
                <a:solidFill>
                  <a:srgbClr val="666666"/>
                </a:solidFill>
                <a:effectLst/>
                <a:latin typeface="AppleSDGothicNeo"/>
              </a:rPr>
              <a:t>Downsampling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이 일어날 때는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, 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AppleSDGothicNeo"/>
              </a:rPr>
              <a:t>stride-2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AppleSDGothicNeo"/>
              </a:rPr>
              <a:t>인 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AppleSDGothicNeo"/>
              </a:rPr>
              <a:t>3*3 convolution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을 적용합니다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.(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이것을 </a:t>
            </a:r>
            <a:r>
              <a:rPr lang="ko-KR" altLang="en-US" b="1" i="0" dirty="0" err="1">
                <a:solidFill>
                  <a:srgbClr val="666666"/>
                </a:solidFill>
                <a:effectLst/>
                <a:latin typeface="AppleSDGothicNeo"/>
              </a:rPr>
              <a:t>줄여야하는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AppleSDGothicNeo"/>
              </a:rPr>
              <a:t> 만큼 반복합니다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AppleSDGothicNeo"/>
              </a:rPr>
              <a:t>.)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endParaRPr lang="en-US" altLang="ko-KR" b="0" i="0" dirty="0">
              <a:solidFill>
                <a:srgbClr val="666666"/>
              </a:solidFill>
              <a:effectLst/>
              <a:latin typeface="AppleSDGothicNeo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23DEB-AB37-474C-ADEF-C6D9ED913E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14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Stage4.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Stage4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에서는 모든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를 거치고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fusion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을 완료한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resolution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들을 합치는 작업을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이때 합칠 때에는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resolution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들을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upampling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한 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merge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를 진행합니다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Keypoint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17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개가 존재하기 때문에 최종적으로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17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개의 채널이 존재하는 것을 볼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23DEB-AB37-474C-ADEF-C6D9ED913E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23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23DEB-AB37-474C-ADEF-C6D9ED913E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48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40170-A9B6-4743-B071-9AD069B55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AF42E8-031E-4BD1-AB21-6234D89BD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80262-B5DD-4398-846B-3784E04C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944E-DD95-4CAD-BA88-99D11515F71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5F36B0-08F0-47D8-8BBC-95FD5D30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C5C65-CC65-44CD-B403-7519A4D7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7D37-3BBC-419C-A976-8C5DB1598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87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009CC-C8BF-4D81-A057-38FCB2C3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1777DD-2DBC-4ACD-9E67-5AF6E61F0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6B85F-F4A1-40FD-9D0F-33D954E2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944E-DD95-4CAD-BA88-99D11515F71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E5120-8780-4BD3-9A76-9EA3D7D4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31D77-7507-4CC2-AD16-DE5AF390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7D37-3BBC-419C-A976-8C5DB1598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54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384305-75EB-41C0-9279-D0EE958F7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CEA964-E823-48BD-9054-C83B7E4E9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4BE41-C3AF-4B7B-BF6D-B5001CA3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944E-DD95-4CAD-BA88-99D11515F71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D60716-67C3-4FC1-A884-899F396C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BFCBCF-2815-4CC5-88A2-B4AAB53C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7D37-3BBC-419C-A976-8C5DB1598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3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2E411-2D0F-43FB-93BF-848D25C4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CE22F-0C69-484E-862A-EDDD7159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C8AF0-917D-47A8-8621-62050224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944E-DD95-4CAD-BA88-99D11515F71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F1B86-6C89-4997-815D-9A58CBF8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9D1A06-DA55-4225-B5B8-DB017944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7D37-3BBC-419C-A976-8C5DB1598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8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FAEB0-0F2A-4A48-9295-46CD8162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10F9B8-21AA-4A5F-8773-28497EC14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695FC-F571-4BF5-B6A9-5E2BEE11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944E-DD95-4CAD-BA88-99D11515F71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02E17-2D35-4E95-AA32-8ADE0627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103ED-8C71-4C7E-9BE7-24202B5B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7D37-3BBC-419C-A976-8C5DB1598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4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C11B1-8DA8-45B4-BE8E-325D0C76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407EE-7D19-44B2-B348-5AD8344D7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128C66-2561-4C09-AAA5-EAEA4A6AB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1E9239-5271-4EFE-B130-07DE20DD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944E-DD95-4CAD-BA88-99D11515F71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7B6A93-1BD2-4B48-9BE5-B50C1D7A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AEA683-BCEB-47BB-B73E-A803F01B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7D37-3BBC-419C-A976-8C5DB1598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54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7FA7D-67DF-4DC3-A6F0-F0CFE5B0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DF1697-8EA5-4350-861D-7C9E4FFC9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EE9B68-F58F-467E-ACD6-F4D97CD3C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65C3AD-F6A0-4EFE-A7E2-F78B539F8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375CBC-D188-4648-945A-CDF012433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C0C6FC-5880-41C4-81ED-DF9096C7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944E-DD95-4CAD-BA88-99D11515F71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4265FF-12F2-48BE-9DD6-4966A6AC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CAAAD8-EDA0-45EA-B3A4-9AC6BE17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7D37-3BBC-419C-A976-8C5DB1598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78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3C83D-2869-4228-BD0D-C07A31D0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F8660E-E366-4E4A-A308-8069291B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944E-DD95-4CAD-BA88-99D11515F71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CBB0A2-0D22-46B9-BAC7-501DB051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818DEC-1AC2-459D-8ABB-CA1F87A5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7D37-3BBC-419C-A976-8C5DB1598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2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7A6CA8-D252-4893-936A-11E33071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944E-DD95-4CAD-BA88-99D11515F71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2C1539-144D-4864-8C59-F629D925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9DC429-5F2B-489E-AF06-B1DF20DA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7D37-3BBC-419C-A976-8C5DB1598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8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48C33-8937-49AC-AD54-56C92597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ABDAD-F81F-4C11-AAA1-7BFF53504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289144-C645-4961-843F-17C9A15AB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5FF88-A1C5-42B2-B132-88970DF6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944E-DD95-4CAD-BA88-99D11515F71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5A697A-2D41-4E97-9F8A-4E09627A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B9D441-82E0-4CB8-8C5B-257B65FD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7D37-3BBC-419C-A976-8C5DB1598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94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3A8D0-3F66-43C9-A685-6204913E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E4470A-1CE6-444E-9FE3-C9262476A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5D6B5D-EC28-4CB0-93BB-00104E2CA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775198-0BA5-406C-9CFF-D66AFB5D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944E-DD95-4CAD-BA88-99D11515F71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7F70A-D332-4CCD-8DF4-739A6778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ACF537-1A59-460F-8BEA-DAB2E61A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7D37-3BBC-419C-A976-8C5DB1598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00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987B61-6C89-498F-8130-EA12387F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E0D22-B677-4AFB-9AEA-786589B17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0D10D-E442-4FC8-8F0A-56A7323FB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4944E-DD95-4CAD-BA88-99D11515F71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89BD4-03E5-4BC6-9CCB-F4AE49AB2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A5AC2-61DA-4739-A8B5-BA80CD0C1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27D37-3BBC-419C-A976-8C5DB1598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8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2DBDF0C-8AF5-4B71-885C-A252C6FDB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55" y="907616"/>
            <a:ext cx="10139500" cy="32118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5633CF-A561-40F0-AF9F-3F24E597DEAA}"/>
              </a:ext>
            </a:extLst>
          </p:cNvPr>
          <p:cNvSpPr txBox="1"/>
          <p:nvPr/>
        </p:nvSpPr>
        <p:spPr>
          <a:xfrm>
            <a:off x="1034472" y="41979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The architecture of the </a:t>
            </a:r>
            <a:r>
              <a:rPr lang="en-US" altLang="ko-KR" dirty="0" err="1"/>
              <a:t>HRNet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87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7966CE-C18C-428E-9103-5F13F3131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46" y="463119"/>
            <a:ext cx="11788783" cy="439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5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3A12293-4822-428E-9B69-267146F86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00" y="153042"/>
            <a:ext cx="10531831" cy="604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5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3DB701-2679-4EE1-8D46-975B06E07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" y="286702"/>
            <a:ext cx="11789745" cy="590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5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CB5A0F0-D63A-4F3E-924C-9D85FBC01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29" y="240689"/>
            <a:ext cx="11046722" cy="646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4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F9890-ECA8-4758-9619-D1EC16B920B2}"/>
              </a:ext>
            </a:extLst>
          </p:cNvPr>
          <p:cNvSpPr txBox="1"/>
          <p:nvPr/>
        </p:nvSpPr>
        <p:spPr>
          <a:xfrm>
            <a:off x="743673" y="690016"/>
            <a:ext cx="790261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noto"/>
              </a:rPr>
              <a:t>질문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>
              <a:buFont typeface="+mj-lt"/>
              <a:buAutoNum type="arabicPeriod"/>
            </a:pP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논문을 모두 찾아보면 </a:t>
            </a:r>
            <a:r>
              <a:rPr lang="en-US" altLang="ko-KR" dirty="0"/>
              <a:t>stage4</a:t>
            </a:r>
            <a:r>
              <a:rPr lang="ko-KR" altLang="en-US" dirty="0"/>
              <a:t>를 끝으로 </a:t>
            </a:r>
            <a:r>
              <a:rPr lang="en-US" altLang="ko-KR" dirty="0"/>
              <a:t>fusion</a:t>
            </a:r>
            <a:r>
              <a:rPr lang="ko-KR" altLang="en-US" dirty="0"/>
              <a:t>을 그만하고 </a:t>
            </a:r>
            <a:r>
              <a:rPr lang="en-US" altLang="ko-KR" dirty="0"/>
              <a:t>merge </a:t>
            </a:r>
            <a:r>
              <a:rPr lang="ko-KR" altLang="en-US" dirty="0"/>
              <a:t>작업을 하는데</a:t>
            </a:r>
            <a:r>
              <a:rPr lang="en-US" altLang="ko-KR" dirty="0"/>
              <a:t>, </a:t>
            </a:r>
            <a:r>
              <a:rPr lang="ko-KR" altLang="en-US" dirty="0"/>
              <a:t>왜 </a:t>
            </a:r>
            <a:r>
              <a:rPr lang="en-US" altLang="ko-KR" dirty="0"/>
              <a:t>stage4</a:t>
            </a:r>
            <a:r>
              <a:rPr lang="ko-KR" altLang="en-US" dirty="0"/>
              <a:t>가 마지막인가요</a:t>
            </a:r>
            <a:r>
              <a:rPr lang="en-US" altLang="ko-KR" dirty="0"/>
              <a:t>? </a:t>
            </a:r>
            <a:r>
              <a:rPr lang="ko-KR" altLang="en-US" dirty="0"/>
              <a:t>더 진행하면 </a:t>
            </a:r>
            <a:r>
              <a:rPr lang="ko-KR" altLang="en-US" dirty="0" err="1"/>
              <a:t>안좋은점이</a:t>
            </a:r>
            <a:r>
              <a:rPr lang="ko-KR" altLang="en-US" dirty="0"/>
              <a:t> 있어서 </a:t>
            </a:r>
            <a:r>
              <a:rPr lang="ko-KR" altLang="en-US" dirty="0" err="1"/>
              <a:t>그런가요</a:t>
            </a:r>
            <a:r>
              <a:rPr lang="en-US" altLang="ko-KR" dirty="0"/>
              <a:t>?</a:t>
            </a:r>
          </a:p>
          <a:p>
            <a:pPr>
              <a:buFont typeface="+mj-lt"/>
              <a:buAutoNum type="arabicPeriod"/>
            </a:pP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</a:p>
          <a:p>
            <a:r>
              <a:rPr lang="en-US" altLang="ko-KR" dirty="0"/>
              <a:t>stage1</a:t>
            </a:r>
            <a:r>
              <a:rPr lang="ko-KR" altLang="en-US" dirty="0"/>
              <a:t>에서 병목현상이 발생한다고 하는데 어떤 이유에서 병목현상이 발생하는 건가요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</a:p>
          <a:p>
            <a:r>
              <a:rPr lang="ko-KR" altLang="en-US" dirty="0"/>
              <a:t>작은 </a:t>
            </a:r>
            <a:r>
              <a:rPr lang="en-US" altLang="ko-KR" dirty="0"/>
              <a:t>resolution</a:t>
            </a:r>
            <a:r>
              <a:rPr lang="ko-KR" altLang="en-US" dirty="0"/>
              <a:t>일수록 채널의 수가 많다고 되어있는데 왜 채널의 수가 많아지는 건가요</a:t>
            </a:r>
            <a:r>
              <a:rPr lang="en-US" altLang="ko-KR" dirty="0"/>
              <a:t>? </a:t>
            </a:r>
            <a:r>
              <a:rPr lang="ko-KR" altLang="en-US" dirty="0"/>
              <a:t>또한 </a:t>
            </a:r>
            <a:r>
              <a:rPr lang="en-US" altLang="ko-KR" dirty="0"/>
              <a:t>channel</a:t>
            </a:r>
            <a:r>
              <a:rPr lang="ko-KR" altLang="en-US" dirty="0"/>
              <a:t>이 </a:t>
            </a:r>
            <a:r>
              <a:rPr lang="ko-KR" altLang="en-US" dirty="0" err="1"/>
              <a:t>뭔지</a:t>
            </a:r>
            <a:r>
              <a:rPr lang="ko-KR" altLang="en-US" dirty="0"/>
              <a:t> 정확히 </a:t>
            </a:r>
            <a:r>
              <a:rPr lang="ko-KR" altLang="en-US" dirty="0" err="1"/>
              <a:t>알고싶습니다</a:t>
            </a:r>
            <a:r>
              <a:rPr lang="en-US" altLang="ko-KR" dirty="0"/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</p:txBody>
      </p:sp>
    </p:spTree>
    <p:extLst>
      <p:ext uri="{BB962C8B-B14F-4D97-AF65-F5344CB8AC3E}">
        <p14:creationId xmlns:p14="http://schemas.microsoft.com/office/powerpoint/2010/main" val="155607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CC12975BD39C543AABA551EF2905253" ma:contentTypeVersion="2" ma:contentTypeDescription="새 문서를 만듭니다." ma:contentTypeScope="" ma:versionID="a5531f3247da4d1d9806212f5aa7cb94">
  <xsd:schema xmlns:xsd="http://www.w3.org/2001/XMLSchema" xmlns:xs="http://www.w3.org/2001/XMLSchema" xmlns:p="http://schemas.microsoft.com/office/2006/metadata/properties" xmlns:ns3="2f04cde3-4b75-4466-80a3-1ff30160ce33" targetNamespace="http://schemas.microsoft.com/office/2006/metadata/properties" ma:root="true" ma:fieldsID="004b15c9ca37217fb92787218a077a2b" ns3:_="">
    <xsd:import namespace="2f04cde3-4b75-4466-80a3-1ff30160ce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04cde3-4b75-4466-80a3-1ff30160ce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8B6A41-5CD5-41B5-BF85-67EE9C1C1FB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f04cde3-4b75-4466-80a3-1ff30160ce3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7534AB5-3DDE-4E2C-8DAA-B6F2536618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16447E-0938-4B2B-B909-2808278222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04cde3-4b75-4466-80a3-1ff30160ce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363</Words>
  <Application>Microsoft Office PowerPoint</Application>
  <PresentationFormat>와이드스크린</PresentationFormat>
  <Paragraphs>40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AppleSDGothicNeo</vt:lpstr>
      <vt:lpstr>-apple-system</vt:lpstr>
      <vt:lpstr>noto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임현진(학부생-소프트웨어전공)</dc:creator>
  <cp:lastModifiedBy>임현진(학부생-소프트웨어전공)</cp:lastModifiedBy>
  <cp:revision>14</cp:revision>
  <dcterms:created xsi:type="dcterms:W3CDTF">2022-08-03T01:44:12Z</dcterms:created>
  <dcterms:modified xsi:type="dcterms:W3CDTF">2022-08-04T09:18:15Z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0x010100BCC12975BD39C543AABA551EF2905253</vt:lpwstr>
  </property>
</Properties>
</file>