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5"/>
    <p:restoredTop sz="90052" autoAdjust="0"/>
  </p:normalViewPr>
  <p:slideViewPr>
    <p:cSldViewPr snapToGrid="0">
      <p:cViewPr>
        <p:scale>
          <a:sx n="75" d="100"/>
          <a:sy n="75" d="100"/>
        </p:scale>
        <p:origin x="979" y="53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EB62-F127-D146-AF69-B1A1CBA78486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A53B-FCAB-5A42-B457-419DAFDCA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85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0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병목 현상 발생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Stage1-&gt;stage2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넘어갈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Branch1-&gt;branch1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그대로 전달하고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전달할때는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이때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 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인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이것을 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AppleSDGothicNeo"/>
              </a:rPr>
              <a:t>줄여야하는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 만큼 반복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해야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 예를 들어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1/4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라면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번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convolution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해야함을 뜻합니다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Stage2,3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Stage2,3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일어나며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일어날 때는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bilinear(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AppleSDGothicNeo"/>
              </a:rPr>
              <a:t>이중선형보간법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로 키워준 후에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1*1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그래서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몇배 차이가 나든 상관이 없습니다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AppleSDGothicNeo"/>
              </a:rPr>
              <a:t>Downsampling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일어날 때는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stride-2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인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이것을 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AppleSDGothicNeo"/>
              </a:rPr>
              <a:t>줄여야하는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 만큼 반복합니다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.)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거치고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완료한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합치는 작업을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이때 합칠 때에는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upampling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merge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진행합니다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제 생각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Keypoint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개가 존재하기 때문에 최종적으로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채널이 존재하는 것이 아닐까 싶습니다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8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Human Pose Estimation</a:t>
            </a:r>
            <a:r>
              <a:rPr kumimoji="1" lang="ko-KR" altLang="en-US" dirty="0"/>
              <a:t> 각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좌표값을</a:t>
            </a:r>
            <a:r>
              <a:rPr kumimoji="1" lang="ko-KR" altLang="en-US" dirty="0"/>
              <a:t> 예측하는 과제로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input image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받으면 최종 출력으로 해당 </a:t>
            </a:r>
            <a:r>
              <a:rPr kumimoji="1" lang="en-US" altLang="ko-KR" dirty="0"/>
              <a:t>image </a:t>
            </a:r>
            <a:r>
              <a:rPr kumimoji="1" lang="ko-KR" altLang="en-US" dirty="0"/>
              <a:t>에서의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들의 </a:t>
            </a:r>
            <a:r>
              <a:rPr kumimoji="1" lang="ko-KR" altLang="en-US" dirty="0" err="1"/>
              <a:t>좌표값을</a:t>
            </a:r>
            <a:r>
              <a:rPr kumimoji="1" lang="ko-KR" altLang="en-US" dirty="0"/>
              <a:t> 출력하게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저희가 보고 있는 논문에서는 </a:t>
            </a:r>
            <a:r>
              <a:rPr kumimoji="1" lang="en-US" altLang="ko-KR" dirty="0"/>
              <a:t>x, y </a:t>
            </a:r>
            <a:r>
              <a:rPr kumimoji="1" lang="ko-KR" altLang="en-US" dirty="0" err="1"/>
              <a:t>좌표값이</a:t>
            </a:r>
            <a:r>
              <a:rPr kumimoji="1" lang="ko-KR" altLang="en-US" dirty="0"/>
              <a:t> 아닌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Offset-map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output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갖도록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Pose Estimation </a:t>
            </a:r>
            <a:r>
              <a:rPr kumimoji="1" lang="ko-KR" altLang="en-US" dirty="0"/>
              <a:t>모델의 구조는 분류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와 유사한 </a:t>
            </a:r>
            <a:r>
              <a:rPr kumimoji="1" lang="en-US" altLang="ko-Kore-KR" dirty="0"/>
              <a:t>CNN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구조를 활용하고 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down sampling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분류하는 일반적인</a:t>
            </a:r>
            <a:r>
              <a:rPr kumimoji="1" lang="en-US" altLang="ko-KR" dirty="0"/>
              <a:t> classification </a:t>
            </a:r>
            <a:r>
              <a:rPr kumimoji="1" lang="ko-KR" altLang="en-US" dirty="0"/>
              <a:t>과제와 달리 </a:t>
            </a:r>
            <a:r>
              <a:rPr kumimoji="1" lang="en-US" altLang="ko-KR" dirty="0"/>
              <a:t>Human Pose Estimation</a:t>
            </a:r>
            <a:r>
              <a:rPr kumimoji="1" lang="ko-KR" altLang="en-US" dirty="0"/>
              <a:t>의 경우에는 </a:t>
            </a:r>
            <a:r>
              <a:rPr kumimoji="1" lang="en-US" altLang="ko-KR" dirty="0"/>
              <a:t>input image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에 맞게 최종 </a:t>
            </a:r>
            <a:r>
              <a:rPr kumimoji="1" lang="ko-KR" altLang="en-US" dirty="0" err="1"/>
              <a:t>출력값을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upsampling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하는 과정이 필요합니다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downsampling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low resolution</a:t>
            </a:r>
            <a:r>
              <a:rPr kumimoji="1" lang="ko-KR" altLang="en-US" dirty="0"/>
              <a:t> 을 어떻게 </a:t>
            </a:r>
            <a:r>
              <a:rPr kumimoji="1" lang="en-US" altLang="ko-KR" dirty="0"/>
              <a:t>high resolution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복원하거나 유지하는 지가 </a:t>
            </a:r>
            <a:r>
              <a:rPr kumimoji="1" lang="en-US" altLang="ko-KR" dirty="0"/>
              <a:t>Human Pose Estimation </a:t>
            </a:r>
            <a:r>
              <a:rPr kumimoji="1" lang="ko-KR" altLang="en-US" dirty="0"/>
              <a:t>과제에서 중요한 목표가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36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HR-Net </a:t>
            </a:r>
            <a:r>
              <a:rPr kumimoji="1" lang="ko-KR" altLang="en-US" dirty="0"/>
              <a:t>이전의 방식 중 </a:t>
            </a:r>
            <a:r>
              <a:rPr kumimoji="1" lang="en-US" altLang="ko-KR" dirty="0"/>
              <a:t>Simple baselines </a:t>
            </a:r>
            <a:r>
              <a:rPr kumimoji="1" lang="ko-KR" altLang="en-US" dirty="0"/>
              <a:t>라는 모델의 구조입니다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그림을</a:t>
            </a:r>
            <a:r>
              <a:rPr kumimoji="1" lang="ko-KR" altLang="en-US" dirty="0"/>
              <a:t> 보시면 </a:t>
            </a:r>
            <a:r>
              <a:rPr kumimoji="1" lang="ko-Kore-KR" altLang="en-US" dirty="0"/>
              <a:t>고해상도에서</a:t>
            </a:r>
            <a:r>
              <a:rPr kumimoji="1" lang="ko-KR" altLang="en-US" dirty="0"/>
              <a:t> 저해상도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저해상도에서 고해상도로 압축과 복원을 하는 과정을 볼 수 있는데요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압축의 과정은 </a:t>
            </a:r>
            <a:r>
              <a:rPr kumimoji="1" lang="en-US" altLang="ko-KR" dirty="0" err="1"/>
              <a:t>Strided</a:t>
            </a:r>
            <a:r>
              <a:rPr kumimoji="1" lang="en-US" altLang="ko-KR" dirty="0"/>
              <a:t> Convolution, Pooling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복원은 </a:t>
            </a:r>
            <a:r>
              <a:rPr kumimoji="1" lang="en-US" altLang="ko-KR" dirty="0"/>
              <a:t>Up-sampling, Transposed convolution</a:t>
            </a:r>
            <a:r>
              <a:rPr kumimoji="1" lang="ko-KR" altLang="en-US" dirty="0"/>
              <a:t> 을 적용합니다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이러한 구조의 문제점은 </a:t>
            </a:r>
            <a:r>
              <a:rPr kumimoji="1" lang="en-US" altLang="ko-KR" dirty="0"/>
              <a:t>(encoding, feature extractor, </a:t>
            </a:r>
            <a:r>
              <a:rPr kumimoji="1" lang="ko-KR" altLang="en-US" dirty="0" err="1"/>
              <a:t>압축등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저해상도로 가는 과정에서 작은 물체나 지역적인 정보들의 손실을 갖게 된다는 것인데요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이러한 문제를 해결하기 위해서 </a:t>
            </a:r>
            <a:r>
              <a:rPr kumimoji="1" lang="en-US" altLang="ko-KR" dirty="0"/>
              <a:t>HR-Net</a:t>
            </a:r>
            <a:r>
              <a:rPr kumimoji="1" lang="ko-KR" altLang="en-US" dirty="0"/>
              <a:t>은 이러한 직렬 구조를 벗어나고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병렬적인 구조를 갖습니다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664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HR Net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Upsampling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통하여 </a:t>
            </a:r>
            <a:r>
              <a:rPr kumimoji="1" lang="en-US" altLang="ko-KR" dirty="0"/>
              <a:t>low resolution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high resolution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복원하는 방법이 아닌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병렬적인 하위 네트워크들로 </a:t>
            </a:r>
            <a:r>
              <a:rPr kumimoji="1" lang="en-US" altLang="ko-KR" dirty="0"/>
              <a:t>Multi-scale Resolution</a:t>
            </a:r>
            <a:r>
              <a:rPr kumimoji="1" lang="ko-KR" altLang="en-US" dirty="0"/>
              <a:t>을 그대로 유지하며 다양한</a:t>
            </a:r>
            <a:r>
              <a:rPr kumimoji="1" lang="en-US" altLang="ko-KR" dirty="0"/>
              <a:t> Scale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spatial </a:t>
            </a:r>
            <a:r>
              <a:rPr kumimoji="1" lang="ko-KR" altLang="en-US" dirty="0"/>
              <a:t>정보를 학습하도록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그림에서 보이는 </a:t>
            </a:r>
            <a:r>
              <a:rPr kumimoji="1" lang="ko-KR" altLang="en-US" dirty="0" err="1"/>
              <a:t>것철머</a:t>
            </a:r>
            <a:r>
              <a:rPr kumimoji="1" lang="ko-KR" altLang="en-US" dirty="0"/>
              <a:t> 하위 네트워크들은 수평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병렬적으로 각기 </a:t>
            </a:r>
            <a:r>
              <a:rPr kumimoji="1" lang="en-US" altLang="ko-KR" dirty="0"/>
              <a:t>Forward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진행하는데요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forward</a:t>
            </a:r>
            <a:r>
              <a:rPr kumimoji="1" lang="ko-KR" altLang="en-US" dirty="0"/>
              <a:t>만 진행하게 되면 다양한</a:t>
            </a:r>
            <a:r>
              <a:rPr kumimoji="1" lang="en-US" altLang="ko-KR" dirty="0"/>
              <a:t> scale</a:t>
            </a:r>
            <a:r>
              <a:rPr kumimoji="1" lang="ko-KR" altLang="en-US" dirty="0"/>
              <a:t>의 정보들이 따로 </a:t>
            </a:r>
            <a:r>
              <a:rPr kumimoji="1" lang="ko-KR" altLang="en-US" dirty="0" err="1"/>
              <a:t>놀게되는</a:t>
            </a:r>
            <a:r>
              <a:rPr kumimoji="1" lang="ko-KR" altLang="en-US" dirty="0"/>
              <a:t> 문제점이 생기게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47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방금 보셨던 </a:t>
            </a:r>
            <a:r>
              <a:rPr kumimoji="1" lang="en-US" altLang="ko-KR" dirty="0"/>
              <a:t>parallel forward </a:t>
            </a:r>
            <a:r>
              <a:rPr kumimoji="1" lang="ko-KR" altLang="en-US" dirty="0"/>
              <a:t>과정과 </a:t>
            </a:r>
            <a:r>
              <a:rPr kumimoji="1" lang="ko-KR" altLang="en-US" dirty="0" err="1"/>
              <a:t>더불어서</a:t>
            </a:r>
            <a:r>
              <a:rPr kumimoji="1" lang="ko-KR" altLang="en-US" dirty="0"/>
              <a:t> 이와 같이 각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의 정보들을 서로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 하여 학습 정보를 공유할 수 있도록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이러한 과정을 통해 각 </a:t>
            </a:r>
            <a:r>
              <a:rPr kumimoji="1" lang="en-US" altLang="ko-KR" dirty="0"/>
              <a:t>Multi-scale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spatial </a:t>
            </a:r>
            <a:r>
              <a:rPr kumimoji="1" lang="ko-KR" altLang="en-US" dirty="0"/>
              <a:t>정보를 더욱 풍부하게 학습할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결과적으로 </a:t>
            </a:r>
            <a:r>
              <a:rPr kumimoji="1" lang="en-US" altLang="ko-KR" dirty="0"/>
              <a:t>HR Net</a:t>
            </a:r>
            <a:r>
              <a:rPr kumimoji="1" lang="ko-KR" altLang="en-US" dirty="0"/>
              <a:t>은 병렬적으로 구성된 </a:t>
            </a:r>
            <a:r>
              <a:rPr kumimoji="1" lang="en-US" altLang="ko-KR" dirty="0"/>
              <a:t>sub</a:t>
            </a:r>
            <a:r>
              <a:rPr kumimoji="1" lang="ko-KR" altLang="en-US" dirty="0"/>
              <a:t> 네트워크</a:t>
            </a:r>
            <a:r>
              <a:rPr kumimoji="1" lang="en-US" altLang="ko-KR" dirty="0"/>
              <a:t> </a:t>
            </a:r>
            <a:r>
              <a:rPr kumimoji="1" lang="ko-KR" altLang="en-US" dirty="0"/>
              <a:t>간의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을 통해 상단의 </a:t>
            </a:r>
            <a:r>
              <a:rPr kumimoji="1" lang="en-US" altLang="ko-KR" dirty="0"/>
              <a:t>High resolution</a:t>
            </a:r>
            <a:r>
              <a:rPr kumimoji="1" lang="ko-KR" altLang="en-US" dirty="0"/>
              <a:t>을 유지하면서 </a:t>
            </a:r>
            <a:r>
              <a:rPr kumimoji="1" lang="en-US" altLang="ko-KR" dirty="0"/>
              <a:t>Global,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정보를 학습 할 수 있도록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99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HR-Net</a:t>
            </a:r>
            <a:r>
              <a:rPr kumimoji="1" lang="ko-KR" altLang="en-US" dirty="0"/>
              <a:t>의 구조를 </a:t>
            </a:r>
            <a:r>
              <a:rPr kumimoji="1" lang="en-US" altLang="ko-KR" dirty="0"/>
              <a:t>Stage</a:t>
            </a:r>
            <a:r>
              <a:rPr kumimoji="1" lang="ko-KR" altLang="en-US" dirty="0"/>
              <a:t>로 구분하여 좀 더 자세하게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</a:t>
            </a:r>
            <a:r>
              <a:rPr kumimoji="1" lang="en-US" altLang="ko-KR" dirty="0"/>
              <a:t> stage</a:t>
            </a:r>
            <a:r>
              <a:rPr kumimoji="1" lang="ko-KR" altLang="en-US" dirty="0"/>
              <a:t>로 구분할 수 있는데요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최종적으로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resolution scale</a:t>
            </a:r>
            <a:r>
              <a:rPr kumimoji="1" lang="ko-KR" altLang="en-US" dirty="0"/>
              <a:t>을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서로 병렬적으로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 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71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Stage 1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Residual(</a:t>
            </a:r>
            <a:r>
              <a:rPr kumimoji="1" lang="ko-KR" altLang="en-US" dirty="0"/>
              <a:t>기존의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을 반복하고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원래의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을 유지하는 쪽과 </a:t>
            </a:r>
            <a:r>
              <a:rPr kumimoji="1" lang="en-US" altLang="ko-KR" dirty="0"/>
              <a:t>Down sampling </a:t>
            </a:r>
            <a:r>
              <a:rPr kumimoji="1" lang="ko-KR" altLang="en-US" dirty="0"/>
              <a:t>을 진행하는 쪽으로 가지를 나누어 쪼개지는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Down sampling</a:t>
            </a:r>
            <a:r>
              <a:rPr kumimoji="1" lang="ko-KR" altLang="en-US" dirty="0"/>
              <a:t>은 가로와 세로를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나누어 사이즈를 줄여주는 연산을 진행하게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3x3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 :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93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Stage 2~4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(stage </a:t>
            </a:r>
            <a:r>
              <a:rPr kumimoji="1" lang="ko-KR" altLang="en-US" dirty="0"/>
              <a:t>는 각 </a:t>
            </a:r>
            <a:r>
              <a:rPr kumimoji="1" lang="en-US" altLang="ko-KR" dirty="0"/>
              <a:t>Exchange unit</a:t>
            </a:r>
            <a:r>
              <a:rPr kumimoji="1" lang="ko-KR" altLang="en-US" dirty="0"/>
              <a:t>의 수</a:t>
            </a:r>
            <a:r>
              <a:rPr kumimoji="1" lang="en-US" altLang="ko-KR" dirty="0"/>
              <a:t>(1,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가 달라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이 반복되는 정도만 차이가 있음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Residual(</a:t>
            </a:r>
            <a:r>
              <a:rPr kumimoji="1" lang="ko-KR" altLang="en-US" dirty="0"/>
              <a:t>기존의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을 기본적으로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Down sampling</a:t>
            </a:r>
            <a:r>
              <a:rPr kumimoji="1" lang="ko-KR" altLang="en-US" dirty="0"/>
              <a:t> 연산과 </a:t>
            </a:r>
            <a:r>
              <a:rPr kumimoji="1" lang="en-US" altLang="ko-KR" dirty="0"/>
              <a:t>Up sampling </a:t>
            </a:r>
            <a:r>
              <a:rPr kumimoji="1" lang="ko-KR" altLang="en-US" dirty="0"/>
              <a:t>연산을 함께 진행하는 </a:t>
            </a:r>
            <a:r>
              <a:rPr kumimoji="1" lang="en-US" altLang="ko-KR" dirty="0"/>
              <a:t>Fusion </a:t>
            </a:r>
            <a:r>
              <a:rPr kumimoji="1" lang="ko-KR" altLang="en-US" dirty="0"/>
              <a:t>과정</a:t>
            </a:r>
            <a:r>
              <a:rPr kumimoji="1" lang="en-US" altLang="ko-KR" dirty="0"/>
              <a:t>(Exchange unit)</a:t>
            </a:r>
            <a:r>
              <a:rPr kumimoji="1" lang="ko-KR" altLang="en-US" dirty="0"/>
              <a:t>을 통해 위아래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 간의 정보를 교류</a:t>
            </a:r>
            <a:r>
              <a:rPr kumimoji="1" lang="en-US" altLang="ko-KR" dirty="0"/>
              <a:t>(Exchange)</a:t>
            </a:r>
            <a:r>
              <a:rPr kumimoji="1" lang="ko-KR" altLang="en-US" dirty="0"/>
              <a:t>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en-US" altLang="ko-KR" dirty="0"/>
              <a:t>down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 을 통해 새로운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을 갖도록 하는 </a:t>
            </a:r>
            <a:r>
              <a:rPr kumimoji="1" lang="en-US" altLang="ko-KR" dirty="0"/>
              <a:t>Transition </a:t>
            </a:r>
            <a:r>
              <a:rPr kumimoji="1" lang="ko-KR" altLang="en-US" dirty="0"/>
              <a:t>과정도 동시에 진행됩니다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결국 </a:t>
            </a:r>
            <a:r>
              <a:rPr kumimoji="1" lang="en-US" altLang="ko-KR" dirty="0"/>
              <a:t>Stage 2, 3, 4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multi-resolution </a:t>
            </a:r>
            <a:r>
              <a:rPr kumimoji="1" lang="ko-KR" altLang="en-US" dirty="0"/>
              <a:t>간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이 이루어지고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을 확장하는 </a:t>
            </a:r>
            <a:r>
              <a:rPr kumimoji="1" lang="en-US" altLang="ko-KR" dirty="0"/>
              <a:t>Transition</a:t>
            </a:r>
            <a:r>
              <a:rPr kumimoji="1" lang="ko-KR" altLang="en-US" dirty="0"/>
              <a:t>이 이루어지는 단계로 보시면 될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40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 stage4</a:t>
            </a:r>
            <a:r>
              <a:rPr kumimoji="1" lang="ko-KR" altLang="en-US" dirty="0"/>
              <a:t>까지 지나고 나면 </a:t>
            </a:r>
            <a:endParaRPr kumimoji="1" lang="en-US" altLang="ko-KR" dirty="0"/>
          </a:p>
          <a:p>
            <a:r>
              <a:rPr kumimoji="1" lang="ko-KR" altLang="en-US" dirty="0"/>
              <a:t>원본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shape</a:t>
            </a:r>
            <a:r>
              <a:rPr kumimoji="1" lang="ko-KR" altLang="en-US" dirty="0"/>
              <a:t>에 맞게 </a:t>
            </a:r>
            <a:r>
              <a:rPr kumimoji="1" lang="en-US" altLang="ko-KR" dirty="0"/>
              <a:t>up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sampling </a:t>
            </a:r>
            <a:r>
              <a:rPr kumimoji="1" lang="ko-KR" altLang="en-US" dirty="0"/>
              <a:t>단계를 거쳐 </a:t>
            </a:r>
            <a:r>
              <a:rPr kumimoji="1" lang="en-US" altLang="ko-KR" dirty="0"/>
              <a:t>merge</a:t>
            </a:r>
            <a:r>
              <a:rPr kumimoji="1" lang="ko-KR" altLang="en-US" dirty="0"/>
              <a:t> 하여서 최종 </a:t>
            </a:r>
            <a:r>
              <a:rPr kumimoji="1" lang="en-US" altLang="ko-KR" dirty="0"/>
              <a:t>Prediction Heatmap</a:t>
            </a:r>
            <a:r>
              <a:rPr kumimoji="1" lang="ko-KR" altLang="en-US" dirty="0"/>
              <a:t>을 얻게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최종 예측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channel </a:t>
            </a:r>
            <a:r>
              <a:rPr kumimoji="1" lang="ko-KR" altLang="en-US" dirty="0"/>
              <a:t>수는 여기서는 </a:t>
            </a:r>
            <a:r>
              <a:rPr kumimoji="1" lang="en-US" altLang="ko-KR" dirty="0"/>
              <a:t>coco data-set</a:t>
            </a:r>
            <a:r>
              <a:rPr kumimoji="1" lang="ko-KR" altLang="en-US" dirty="0"/>
              <a:t>을 기준으로 하였기 때문에 </a:t>
            </a:r>
            <a:r>
              <a:rPr kumimoji="1" lang="en-US" altLang="ko-KR" dirty="0"/>
              <a:t>coco data set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 개수인 </a:t>
            </a:r>
            <a:r>
              <a:rPr kumimoji="1" lang="en-US" altLang="ko-KR" dirty="0"/>
              <a:t>17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그래서 하나의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이 하나의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관절에 대한 </a:t>
            </a:r>
            <a:r>
              <a:rPr kumimoji="1" lang="ko-KR" altLang="en-US" dirty="0" err="1"/>
              <a:t>예측값이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2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488F2-EC0F-EAE5-E5B4-77E1F5B3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BB4B9-7C03-9C07-CD0B-9DEE7D79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94E34-F846-6257-71B8-F4D05DFD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42C78-3B8F-8EA1-8E79-F414B385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B137D-5566-526E-36CE-B6F294C6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16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FC02B-310D-4FB5-A0D7-B6AAB0C3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FBB83-F4D7-A7D6-17D9-B612FDEE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9BA6A-1FF7-F815-0A5D-9803B9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3B378-9C25-5DB4-53CD-002DCBC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A5600-6325-2178-0AC0-9118A7B8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45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AFC89-EC22-0D28-7F34-AAEF55ED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03507-7D7D-5864-FE3C-CCD66F77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EB18E-6C5F-BBD4-57D3-7EAC3EFB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21F0-9074-23FE-F649-73649D3C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854E-40F7-FA4D-237D-EDA05B41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5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A173-CB3D-9B1D-6FF8-91FC4B9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E807C-0ECE-346C-B62B-F40F1095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6D6D6-54A3-43EB-43BC-FDEC7C6C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CB16-013F-1FC5-2176-27921207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B35F5-DA71-ABD8-4D99-7D618863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1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D81FE-D0AE-B5DD-A384-B89A3583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AD8C-1C96-296E-2F27-494B6CF0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B2E4-19F3-FA01-8954-1DFDA71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90754-429D-59D7-E458-FEF3416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F95F-DF81-8F01-B861-8DA18ADE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4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4C1-DC2F-2F8A-DB6C-1DA40A1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703E5-73B4-949A-3ED3-555FF9986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C3B83-59D1-7784-F6E1-5C688FEC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2275-0204-AB07-529F-912F40E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F9D52-9C4F-41F1-DEBC-11EF538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D541E-83B5-87A0-23AB-F465E0ED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2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3E6B-EB12-659E-A8ED-AB2C02A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7E367-5919-0206-BD1F-8F7DC020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BEC5D-3981-8B40-5470-2256A622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DAFC1D-8CB6-1BA0-400E-294CA12F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23A883-FE0C-4F3E-DBCA-B24E2162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97D4E-93DB-6D7A-EE9A-8473E89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D4D69-D810-75E2-8100-9100323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255FB-653A-465E-6ECD-2BE03CD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7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60C2-AA2E-53AD-6709-B01097F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212328-B977-DBE6-E6B0-D75A778E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5EB3F-C3B1-248C-595D-C774DB6A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36C35-03F3-3330-FDBD-7170882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4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08FF3-B2DA-4D02-0C18-461BF9CB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89839-8C55-57DD-4E1F-F243418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D75E4-C96E-34C5-E36A-DBB40838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6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2800C-0458-DAB7-86D7-3FD9C2C8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A3990-DC46-9570-1C5A-91F7DCC5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841F3-3632-C3BD-68B9-9E049B23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E20B6-1758-5DDE-839E-18FDD6C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3279-62A3-1754-3ABC-375BC513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8AD05-B336-AAFE-EE23-0C9F4618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27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E1CA-5ED8-C544-9927-1D06E1D9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760E2B-6642-4C59-2EE1-4F273903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678B5-CC5C-F1E4-5EA6-629D008E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A76A4-67B4-A637-51A6-5BB3661F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FC9D1-DCD9-89A0-491C-71BF9B4F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9D5F1-B8B7-A4FF-06ED-9284371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32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609EC-B46C-2903-43B9-D228C036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55020-743C-DDF7-08A6-E46F8EF9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B9D9-52DD-E5AE-24BE-24D978B9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3482-5CB0-FB4A-8387-E3974B785CD8}" type="datetimeFigureOut">
              <a:rPr kumimoji="1" lang="ko-Kore-KR" altLang="en-US" smtClean="0"/>
              <a:t>08/04/2022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C8765-A1CA-63AA-417F-DBCA21E82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C5BE-8B8D-ABE7-66E5-2D26A6BE6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9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8120-5C41-6057-FC68-5C423FB05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HR-Net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BDD0B-781D-B6C1-C0E4-8E403C10A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High-Resolution Network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189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3A12293-4822-428E-9B69-267146F8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0" y="153042"/>
            <a:ext cx="10531831" cy="60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3DB701-2679-4EE1-8D46-975B06E0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" y="286702"/>
            <a:ext cx="11789745" cy="59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B5A0F0-D63A-4F3E-924C-9D85FBC0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9" y="240689"/>
            <a:ext cx="11046722" cy="64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F9890-ECA8-4758-9619-D1EC16B920B2}"/>
              </a:ext>
            </a:extLst>
          </p:cNvPr>
          <p:cNvSpPr txBox="1"/>
          <p:nvPr/>
        </p:nvSpPr>
        <p:spPr>
          <a:xfrm>
            <a:off x="743673" y="690016"/>
            <a:ext cx="79026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질문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논문을 모두 찾아보면 </a:t>
            </a:r>
            <a:r>
              <a:rPr lang="en-US" altLang="ko-KR" dirty="0"/>
              <a:t>stage4</a:t>
            </a:r>
            <a:r>
              <a:rPr lang="ko-KR" altLang="en-US" dirty="0"/>
              <a:t>를 끝으로 </a:t>
            </a:r>
            <a:r>
              <a:rPr lang="en-US" altLang="ko-KR" dirty="0"/>
              <a:t>fusion</a:t>
            </a:r>
            <a:r>
              <a:rPr lang="ko-KR" altLang="en-US" dirty="0"/>
              <a:t>을 그만하고 </a:t>
            </a:r>
            <a:r>
              <a:rPr lang="en-US" altLang="ko-KR" dirty="0"/>
              <a:t>merge </a:t>
            </a:r>
            <a:r>
              <a:rPr lang="ko-KR" altLang="en-US" dirty="0"/>
              <a:t>작업을 하는데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en-US" altLang="ko-KR" dirty="0"/>
              <a:t>stage4</a:t>
            </a:r>
            <a:r>
              <a:rPr lang="ko-KR" altLang="en-US" dirty="0"/>
              <a:t>가 마지막인가요</a:t>
            </a:r>
            <a:r>
              <a:rPr lang="en-US" altLang="ko-KR" dirty="0"/>
              <a:t>? </a:t>
            </a:r>
            <a:r>
              <a:rPr lang="ko-KR" altLang="en-US" dirty="0"/>
              <a:t>더 진행하면 </a:t>
            </a:r>
            <a:r>
              <a:rPr lang="ko-KR" altLang="en-US" dirty="0" err="1"/>
              <a:t>안좋은점이</a:t>
            </a:r>
            <a:r>
              <a:rPr lang="ko-KR" altLang="en-US" dirty="0"/>
              <a:t> 있어서 </a:t>
            </a:r>
            <a:r>
              <a:rPr lang="ko-KR" altLang="en-US" dirty="0" err="1"/>
              <a:t>그런가요</a:t>
            </a:r>
            <a:r>
              <a:rPr lang="en-US" altLang="ko-KR" dirty="0"/>
              <a:t>?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</a:p>
          <a:p>
            <a:r>
              <a:rPr lang="en-US" altLang="ko-KR" dirty="0"/>
              <a:t>stage1</a:t>
            </a:r>
            <a:r>
              <a:rPr lang="ko-KR" altLang="en-US" dirty="0"/>
              <a:t>에서 병목현상이 발생한다고 하는데 어떤 이유에서 병목현상이 발생하는 건가요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</a:p>
          <a:p>
            <a:r>
              <a:rPr lang="ko-KR" altLang="en-US" dirty="0"/>
              <a:t>작은 </a:t>
            </a:r>
            <a:r>
              <a:rPr lang="en-US" altLang="ko-KR" dirty="0"/>
              <a:t>resolution</a:t>
            </a:r>
            <a:r>
              <a:rPr lang="ko-KR" altLang="en-US" dirty="0"/>
              <a:t>일수록 채널의 수가 많다고 되어있는데 왜 채널의 수가 많아지는 건가요</a:t>
            </a:r>
            <a:r>
              <a:rPr lang="en-US" altLang="ko-KR" dirty="0"/>
              <a:t>? </a:t>
            </a:r>
            <a:r>
              <a:rPr lang="ko-KR" altLang="en-US" dirty="0"/>
              <a:t>또한 </a:t>
            </a:r>
            <a:r>
              <a:rPr lang="en-US" altLang="ko-KR" dirty="0"/>
              <a:t>channel</a:t>
            </a:r>
            <a:r>
              <a:rPr lang="ko-KR" altLang="en-US" dirty="0"/>
              <a:t>이 </a:t>
            </a:r>
            <a:r>
              <a:rPr lang="ko-KR" altLang="en-US" dirty="0" err="1"/>
              <a:t>뭔지</a:t>
            </a:r>
            <a:r>
              <a:rPr lang="ko-KR" altLang="en-US" dirty="0"/>
              <a:t> 정확히 </a:t>
            </a:r>
            <a:r>
              <a:rPr lang="ko-KR" altLang="en-US" dirty="0" err="1"/>
              <a:t>알고싶습니다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15560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Human Pose Estimation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4E0724-0B16-C1B5-8198-5BF631CB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" y="2121985"/>
            <a:ext cx="10343213" cy="34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AE5ED8-C116-7AE6-4197-FC0EC2A09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9707"/>
            <a:ext cx="10515600" cy="4212839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기존의 접근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HR-Net(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병렬화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parallel)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5CB735-AF35-CF97-4F3F-C93D6615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19" y="2248019"/>
            <a:ext cx="9612289" cy="41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9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HR-Net(Fusion of Multi-scale resolution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pic>
        <p:nvPicPr>
          <p:cNvPr id="4" name="그림 3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5C53DB11-5027-D1D9-10C6-FFDEF202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66" y="2359706"/>
            <a:ext cx="9002874" cy="41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49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44788-89CE-971A-AC8E-521FC07E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" y="2539465"/>
            <a:ext cx="11260055" cy="40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2 ~ 4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10D8D-7805-917F-F6D4-32B504DA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75" y="2079184"/>
            <a:ext cx="3678866" cy="482851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2DE68EB-63A4-E337-F4EA-DF1BB77252AA}"/>
              </a:ext>
            </a:extLst>
          </p:cNvPr>
          <p:cNvSpPr txBox="1">
            <a:spLocks/>
          </p:cNvSpPr>
          <p:nvPr/>
        </p:nvSpPr>
        <p:spPr>
          <a:xfrm>
            <a:off x="6906318" y="1876683"/>
            <a:ext cx="11176341" cy="345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2 ~ 4</a:t>
            </a:r>
          </a:p>
          <a:p>
            <a:pPr marL="342900" indent="-342900">
              <a:buFontTx/>
              <a:buChar char="-"/>
            </a:pPr>
            <a:endParaRPr kumimoji="1"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Multi-resolution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간 </a:t>
            </a:r>
            <a:r>
              <a:rPr kumimoji="1" lang="en-US" altLang="ko-KR" sz="1800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Fusion</a:t>
            </a:r>
          </a:p>
          <a:p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endParaRPr kumimoji="1"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 Resolution scale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확장하는 </a:t>
            </a:r>
            <a:r>
              <a:rPr kumimoji="1" lang="en-US" altLang="ko-KR" sz="1800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Transition</a:t>
            </a: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10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Final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7945C-A7F6-96FE-F613-6E80B6A9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3" y="2747967"/>
            <a:ext cx="7668842" cy="30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854</Words>
  <Application>Microsoft Office PowerPoint</Application>
  <PresentationFormat>와이드스크린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AppleSDGothicNeo</vt:lpstr>
      <vt:lpstr>BM JUA OTF</vt:lpstr>
      <vt:lpstr>noto</vt:lpstr>
      <vt:lpstr>Arial</vt:lpstr>
      <vt:lpstr>Calibri</vt:lpstr>
      <vt:lpstr>Calibri Light</vt:lpstr>
      <vt:lpstr>Office 테마</vt:lpstr>
      <vt:lpstr>HR-Net</vt:lpstr>
      <vt:lpstr>Motivation</vt:lpstr>
      <vt:lpstr>Motivation</vt:lpstr>
      <vt:lpstr>Motivation</vt:lpstr>
      <vt:lpstr>Motivation</vt:lpstr>
      <vt:lpstr>Model Structure</vt:lpstr>
      <vt:lpstr>Model Structure</vt:lpstr>
      <vt:lpstr>Model Structure</vt:lpstr>
      <vt:lpstr>Model Structure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HR-Net</dc:title>
  <dc:creator>박제형(학부생-자동차IT융합학과)</dc:creator>
  <cp:lastModifiedBy>임현진(학부생-소프트웨어전공)</cp:lastModifiedBy>
  <cp:revision>8</cp:revision>
  <dcterms:created xsi:type="dcterms:W3CDTF">2022-08-02T06:32:37Z</dcterms:created>
  <dcterms:modified xsi:type="dcterms:W3CDTF">2022-08-04T11:21:03Z</dcterms:modified>
</cp:coreProperties>
</file>