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</p:sldIdLst>
  <p:sldSz cx="6489700" cy="2616200"/>
  <p:notesSz cx="6489700" cy="2616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130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70558-C0C5-F298-D66E-BCDF4B33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213" y="428161"/>
            <a:ext cx="4867275" cy="910825"/>
          </a:xfrm>
        </p:spPr>
        <p:txBody>
          <a:bodyPr anchor="b"/>
          <a:lstStyle>
            <a:lvl1pPr algn="ctr">
              <a:defRPr sz="228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EDD4F-4272-C95E-E859-E4D815A0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213" y="1374111"/>
            <a:ext cx="4867275" cy="631643"/>
          </a:xfrm>
        </p:spPr>
        <p:txBody>
          <a:bodyPr/>
          <a:lstStyle>
            <a:lvl1pPr marL="0" indent="0" algn="ctr">
              <a:buNone/>
              <a:defRPr sz="916"/>
            </a:lvl1pPr>
            <a:lvl2pPr marL="174422" indent="0" algn="ctr">
              <a:buNone/>
              <a:defRPr sz="763"/>
            </a:lvl2pPr>
            <a:lvl3pPr marL="348844" indent="0" algn="ctr">
              <a:buNone/>
              <a:defRPr sz="687"/>
            </a:lvl3pPr>
            <a:lvl4pPr marL="523265" indent="0" algn="ctr">
              <a:buNone/>
              <a:defRPr sz="610"/>
            </a:lvl4pPr>
            <a:lvl5pPr marL="697687" indent="0" algn="ctr">
              <a:buNone/>
              <a:defRPr sz="610"/>
            </a:lvl5pPr>
            <a:lvl6pPr marL="872109" indent="0" algn="ctr">
              <a:buNone/>
              <a:defRPr sz="610"/>
            </a:lvl6pPr>
            <a:lvl7pPr marL="1046531" indent="0" algn="ctr">
              <a:buNone/>
              <a:defRPr sz="610"/>
            </a:lvl7pPr>
            <a:lvl8pPr marL="1220953" indent="0" algn="ctr">
              <a:buNone/>
              <a:defRPr sz="610"/>
            </a:lvl8pPr>
            <a:lvl9pPr marL="1395374" indent="0" algn="ctr">
              <a:buNone/>
              <a:defRPr sz="61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5EA46-DC5D-E945-7C92-6090932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EA74F-D355-55A9-A918-6CA37956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481A-2278-9F7C-D3E8-7FB734AD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8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D4499-7CB4-75B0-0F16-CF11B76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A2F2-121A-1FFA-4B79-19806805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0EBD0-F184-EF72-B9D8-F04875E4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48B99-FB0A-1919-AE36-5504058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BAF6B-A696-C95E-4338-49195156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2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45B8A-BFE0-41C8-60E0-C2413C690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44191" y="139288"/>
            <a:ext cx="1399342" cy="22171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E4EA9-C8D9-D868-1060-726B7010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6167" y="139288"/>
            <a:ext cx="4116903" cy="22171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94219-6983-B750-0BBD-D8A28EB0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3FAF4-D68B-12D1-A434-04BB6CA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7E1AA-23AD-6C21-377A-0E2740AA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8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72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B988-3636-5807-3D2A-4558F36A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765FF-68FD-1E7D-E4D9-436E7C36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44B01-48D5-0601-F41E-F45F0D94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8471B-7D54-E929-9200-877529B1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CC0E-128C-4FB2-F4EB-36661E4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44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D4E4E-2756-8493-6F54-4F3BD3D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7" y="652234"/>
            <a:ext cx="5597366" cy="1088266"/>
          </a:xfrm>
        </p:spPr>
        <p:txBody>
          <a:bodyPr anchor="b"/>
          <a:lstStyle>
            <a:lvl1pPr>
              <a:defRPr sz="228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E3303-6BD1-9FA6-4B07-82B1F3BA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87" y="1750795"/>
            <a:ext cx="5597366" cy="572294"/>
          </a:xfrm>
        </p:spPr>
        <p:txBody>
          <a:bodyPr/>
          <a:lstStyle>
            <a:lvl1pPr marL="0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1pPr>
            <a:lvl2pPr marL="174422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2pPr>
            <a:lvl3pPr marL="348844" indent="0">
              <a:buNone/>
              <a:defRPr sz="687">
                <a:solidFill>
                  <a:schemeClr val="tx1">
                    <a:tint val="75000"/>
                  </a:schemeClr>
                </a:solidFill>
              </a:defRPr>
            </a:lvl3pPr>
            <a:lvl4pPr marL="523265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4pPr>
            <a:lvl5pPr marL="697687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5pPr>
            <a:lvl6pPr marL="872109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6pPr>
            <a:lvl7pPr marL="1046531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7pPr>
            <a:lvl8pPr marL="1220953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8pPr>
            <a:lvl9pPr marL="1395374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68BA1-F0EF-B8A2-C82C-21D3DD1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AC6FD-13B3-6805-7356-093E5473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D0346-C36B-7E6D-21D3-DEA84033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27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36DA-0904-A499-292C-E3E5BEE3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9219-08CA-8751-4E74-486C6F2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167" y="696442"/>
            <a:ext cx="2758123" cy="16599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56B57-4E08-8273-4D3E-F79F5B85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5410" y="696442"/>
            <a:ext cx="2758123" cy="16599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E95FA-B7AA-A888-E304-F594307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59655-972A-AD17-D260-7DCE3FDE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698BB-C6E6-418B-48C5-AA288630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48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28CBA-BD0A-B3AD-6B49-E14B415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12" y="139288"/>
            <a:ext cx="5597366" cy="5056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ECBCB-0966-219F-B8EE-15E0B920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12" y="641333"/>
            <a:ext cx="2745447" cy="314307"/>
          </a:xfrm>
        </p:spPr>
        <p:txBody>
          <a:bodyPr anchor="b"/>
          <a:lstStyle>
            <a:lvl1pPr marL="0" indent="0">
              <a:buNone/>
              <a:defRPr sz="916" b="1"/>
            </a:lvl1pPr>
            <a:lvl2pPr marL="174422" indent="0">
              <a:buNone/>
              <a:defRPr sz="763" b="1"/>
            </a:lvl2pPr>
            <a:lvl3pPr marL="348844" indent="0">
              <a:buNone/>
              <a:defRPr sz="687" b="1"/>
            </a:lvl3pPr>
            <a:lvl4pPr marL="523265" indent="0">
              <a:buNone/>
              <a:defRPr sz="610" b="1"/>
            </a:lvl4pPr>
            <a:lvl5pPr marL="697687" indent="0">
              <a:buNone/>
              <a:defRPr sz="610" b="1"/>
            </a:lvl5pPr>
            <a:lvl6pPr marL="872109" indent="0">
              <a:buNone/>
              <a:defRPr sz="610" b="1"/>
            </a:lvl6pPr>
            <a:lvl7pPr marL="1046531" indent="0">
              <a:buNone/>
              <a:defRPr sz="610" b="1"/>
            </a:lvl7pPr>
            <a:lvl8pPr marL="1220953" indent="0">
              <a:buNone/>
              <a:defRPr sz="610" b="1"/>
            </a:lvl8pPr>
            <a:lvl9pPr marL="1395374" indent="0">
              <a:buNone/>
              <a:defRPr sz="6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7F4AD-E43D-D4CC-CD3D-00A32943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012" y="955640"/>
            <a:ext cx="2745447" cy="14056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3D150-5FF7-4181-C675-DB08754B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5411" y="641333"/>
            <a:ext cx="2758968" cy="314307"/>
          </a:xfrm>
        </p:spPr>
        <p:txBody>
          <a:bodyPr anchor="b"/>
          <a:lstStyle>
            <a:lvl1pPr marL="0" indent="0">
              <a:buNone/>
              <a:defRPr sz="916" b="1"/>
            </a:lvl1pPr>
            <a:lvl2pPr marL="174422" indent="0">
              <a:buNone/>
              <a:defRPr sz="763" b="1"/>
            </a:lvl2pPr>
            <a:lvl3pPr marL="348844" indent="0">
              <a:buNone/>
              <a:defRPr sz="687" b="1"/>
            </a:lvl3pPr>
            <a:lvl4pPr marL="523265" indent="0">
              <a:buNone/>
              <a:defRPr sz="610" b="1"/>
            </a:lvl4pPr>
            <a:lvl5pPr marL="697687" indent="0">
              <a:buNone/>
              <a:defRPr sz="610" b="1"/>
            </a:lvl5pPr>
            <a:lvl6pPr marL="872109" indent="0">
              <a:buNone/>
              <a:defRPr sz="610" b="1"/>
            </a:lvl6pPr>
            <a:lvl7pPr marL="1046531" indent="0">
              <a:buNone/>
              <a:defRPr sz="610" b="1"/>
            </a:lvl7pPr>
            <a:lvl8pPr marL="1220953" indent="0">
              <a:buNone/>
              <a:defRPr sz="610" b="1"/>
            </a:lvl8pPr>
            <a:lvl9pPr marL="1395374" indent="0">
              <a:buNone/>
              <a:defRPr sz="6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29FC7-000E-7FF6-80C7-053BDF402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5411" y="955640"/>
            <a:ext cx="2758968" cy="14056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5B13A-E425-5145-BD43-B5E4C18E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D012B-E4C7-5F4D-0A9A-D245135E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D324C-0CB0-6649-9547-8B7EFEA8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74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A538-12DF-7F4F-5DD1-04F38AF7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239D5B-14AC-82CD-3C31-D371131C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EA25D-0A91-5E2B-3453-BB7769D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E9FD3-5267-1296-76E2-0EA0A87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3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AACFB-1B36-A016-6956-160201B6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FB116-BA4E-C767-7FE7-795B454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2F157A-4CE3-6234-B4B5-AB9B589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5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CEC2-214E-EC85-B86E-EE886130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12" y="174413"/>
            <a:ext cx="2093097" cy="610447"/>
          </a:xfrm>
        </p:spPr>
        <p:txBody>
          <a:bodyPr anchor="b"/>
          <a:lstStyle>
            <a:lvl1pPr>
              <a:defRPr sz="122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D9788-9A54-2CA1-08D4-0AD0A111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68" y="376684"/>
            <a:ext cx="3285411" cy="1859198"/>
          </a:xfrm>
        </p:spPr>
        <p:txBody>
          <a:bodyPr/>
          <a:lstStyle>
            <a:lvl1pPr>
              <a:defRPr sz="1221"/>
            </a:lvl1pPr>
            <a:lvl2pPr>
              <a:defRPr sz="1068"/>
            </a:lvl2pPr>
            <a:lvl3pPr>
              <a:defRPr sz="916"/>
            </a:lvl3pPr>
            <a:lvl4pPr>
              <a:defRPr sz="763"/>
            </a:lvl4pPr>
            <a:lvl5pPr>
              <a:defRPr sz="763"/>
            </a:lvl5pPr>
            <a:lvl6pPr>
              <a:defRPr sz="763"/>
            </a:lvl6pPr>
            <a:lvl7pPr>
              <a:defRPr sz="763"/>
            </a:lvl7pPr>
            <a:lvl8pPr>
              <a:defRPr sz="763"/>
            </a:lvl8pPr>
            <a:lvl9pPr>
              <a:defRPr sz="7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FA5C-337F-8CD1-20E8-22B77C08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12" y="784860"/>
            <a:ext cx="2093097" cy="1454050"/>
          </a:xfrm>
        </p:spPr>
        <p:txBody>
          <a:bodyPr/>
          <a:lstStyle>
            <a:lvl1pPr marL="0" indent="0">
              <a:buNone/>
              <a:defRPr sz="610"/>
            </a:lvl1pPr>
            <a:lvl2pPr marL="174422" indent="0">
              <a:buNone/>
              <a:defRPr sz="534"/>
            </a:lvl2pPr>
            <a:lvl3pPr marL="348844" indent="0">
              <a:buNone/>
              <a:defRPr sz="458"/>
            </a:lvl3pPr>
            <a:lvl4pPr marL="523265" indent="0">
              <a:buNone/>
              <a:defRPr sz="382"/>
            </a:lvl4pPr>
            <a:lvl5pPr marL="697687" indent="0">
              <a:buNone/>
              <a:defRPr sz="382"/>
            </a:lvl5pPr>
            <a:lvl6pPr marL="872109" indent="0">
              <a:buNone/>
              <a:defRPr sz="382"/>
            </a:lvl6pPr>
            <a:lvl7pPr marL="1046531" indent="0">
              <a:buNone/>
              <a:defRPr sz="382"/>
            </a:lvl7pPr>
            <a:lvl8pPr marL="1220953" indent="0">
              <a:buNone/>
              <a:defRPr sz="382"/>
            </a:lvl8pPr>
            <a:lvl9pPr marL="1395374" indent="0">
              <a:buNone/>
              <a:defRPr sz="3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984E2-7F26-8C45-F516-1D0226E9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327A4-4AF0-C02C-D0A9-516E62F9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9F09-84DD-C190-C21F-E67313DF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9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26DA-60CD-7DDB-E3B9-FCE28EAE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12" y="174413"/>
            <a:ext cx="2093097" cy="610447"/>
          </a:xfrm>
        </p:spPr>
        <p:txBody>
          <a:bodyPr anchor="b"/>
          <a:lstStyle>
            <a:lvl1pPr>
              <a:defRPr sz="122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6A748-D309-61B6-5FFE-0C453FFF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8968" y="376684"/>
            <a:ext cx="3285411" cy="1859198"/>
          </a:xfrm>
        </p:spPr>
        <p:txBody>
          <a:bodyPr/>
          <a:lstStyle>
            <a:lvl1pPr marL="0" indent="0">
              <a:buNone/>
              <a:defRPr sz="1221"/>
            </a:lvl1pPr>
            <a:lvl2pPr marL="174422" indent="0">
              <a:buNone/>
              <a:defRPr sz="1068"/>
            </a:lvl2pPr>
            <a:lvl3pPr marL="348844" indent="0">
              <a:buNone/>
              <a:defRPr sz="916"/>
            </a:lvl3pPr>
            <a:lvl4pPr marL="523265" indent="0">
              <a:buNone/>
              <a:defRPr sz="763"/>
            </a:lvl4pPr>
            <a:lvl5pPr marL="697687" indent="0">
              <a:buNone/>
              <a:defRPr sz="763"/>
            </a:lvl5pPr>
            <a:lvl6pPr marL="872109" indent="0">
              <a:buNone/>
              <a:defRPr sz="763"/>
            </a:lvl6pPr>
            <a:lvl7pPr marL="1046531" indent="0">
              <a:buNone/>
              <a:defRPr sz="763"/>
            </a:lvl7pPr>
            <a:lvl8pPr marL="1220953" indent="0">
              <a:buNone/>
              <a:defRPr sz="763"/>
            </a:lvl8pPr>
            <a:lvl9pPr marL="1395374" indent="0">
              <a:buNone/>
              <a:defRPr sz="763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E60B7-EB5F-B95F-A842-EAE95AB9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12" y="784860"/>
            <a:ext cx="2093097" cy="1454050"/>
          </a:xfrm>
        </p:spPr>
        <p:txBody>
          <a:bodyPr/>
          <a:lstStyle>
            <a:lvl1pPr marL="0" indent="0">
              <a:buNone/>
              <a:defRPr sz="610"/>
            </a:lvl1pPr>
            <a:lvl2pPr marL="174422" indent="0">
              <a:buNone/>
              <a:defRPr sz="534"/>
            </a:lvl2pPr>
            <a:lvl3pPr marL="348844" indent="0">
              <a:buNone/>
              <a:defRPr sz="458"/>
            </a:lvl3pPr>
            <a:lvl4pPr marL="523265" indent="0">
              <a:buNone/>
              <a:defRPr sz="382"/>
            </a:lvl4pPr>
            <a:lvl5pPr marL="697687" indent="0">
              <a:buNone/>
              <a:defRPr sz="382"/>
            </a:lvl5pPr>
            <a:lvl6pPr marL="872109" indent="0">
              <a:buNone/>
              <a:defRPr sz="382"/>
            </a:lvl6pPr>
            <a:lvl7pPr marL="1046531" indent="0">
              <a:buNone/>
              <a:defRPr sz="382"/>
            </a:lvl7pPr>
            <a:lvl8pPr marL="1220953" indent="0">
              <a:buNone/>
              <a:defRPr sz="382"/>
            </a:lvl8pPr>
            <a:lvl9pPr marL="1395374" indent="0">
              <a:buNone/>
              <a:defRPr sz="3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DDA93-19A8-1EC0-C097-09D4322F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FD295-C450-FB29-EF9B-79A1F6F5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FE7DE-064D-E9DD-5E84-CD8BA7A8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9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0B604E-602E-7C96-003B-B3743FBD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7" y="139288"/>
            <a:ext cx="5597366" cy="50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96E2A-D800-8475-8B21-A59120C5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167" y="696442"/>
            <a:ext cx="5597366" cy="165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EFEFC-B014-0C81-8544-9A6CE8695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6167" y="2424830"/>
            <a:ext cx="1460183" cy="13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B07C8-C209-D7CD-5C7A-D223F48F5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9713" y="2424830"/>
            <a:ext cx="2190274" cy="13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AF4C-083C-8E62-6434-A948CF16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83350" y="2424830"/>
            <a:ext cx="1460183" cy="13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9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348844" rtl="0" eaLnBrk="1" latinLnBrk="1" hangingPunct="1">
        <a:lnSpc>
          <a:spcPct val="90000"/>
        </a:lnSpc>
        <a:spcBef>
          <a:spcPct val="0"/>
        </a:spcBef>
        <a:buNone/>
        <a:defRPr sz="16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211" indent="-87211" algn="l" defTabSz="348844" rtl="0" eaLnBrk="1" latinLnBrk="1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61633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916" kern="1200">
          <a:solidFill>
            <a:schemeClr val="tx1"/>
          </a:solidFill>
          <a:latin typeface="+mn-lt"/>
          <a:ea typeface="+mn-ea"/>
          <a:cs typeface="+mn-cs"/>
        </a:defRPr>
      </a:lvl2pPr>
      <a:lvl3pPr marL="436055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763" kern="1200">
          <a:solidFill>
            <a:schemeClr val="tx1"/>
          </a:solidFill>
          <a:latin typeface="+mn-lt"/>
          <a:ea typeface="+mn-ea"/>
          <a:cs typeface="+mn-cs"/>
        </a:defRPr>
      </a:lvl3pPr>
      <a:lvl4pPr marL="610476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4pPr>
      <a:lvl5pPr marL="784898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5pPr>
      <a:lvl6pPr marL="959320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6pPr>
      <a:lvl7pPr marL="1133742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7pPr>
      <a:lvl8pPr marL="1308164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8pPr>
      <a:lvl9pPr marL="1482585" indent="-87211" algn="l" defTabSz="348844" rtl="0" eaLnBrk="1" latinLnBrk="1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1pPr>
      <a:lvl2pPr marL="174422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2pPr>
      <a:lvl3pPr marL="348844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3pPr>
      <a:lvl4pPr marL="523265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4pPr>
      <a:lvl5pPr marL="697687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5pPr>
      <a:lvl6pPr marL="872109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6pPr>
      <a:lvl7pPr marL="1046531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7pPr>
      <a:lvl8pPr marL="1220953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8pPr>
      <a:lvl9pPr marL="1395374" algn="l" defTabSz="348844" rtl="0" eaLnBrk="1" latinLnBrk="1" hangingPunct="1">
        <a:defRPr sz="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50D88B0B-5488-69BF-EB06-3717CBE7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" y="0"/>
            <a:ext cx="5456075" cy="261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oon6612@gmail.com</cp:lastModifiedBy>
  <cp:revision>1</cp:revision>
  <dcterms:created xsi:type="dcterms:W3CDTF">2022-06-10T05:20:49Z</dcterms:created>
  <dcterms:modified xsi:type="dcterms:W3CDTF">2022-06-10T05:21:57Z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2022-05-31T00:00:00Z</vt:filetime>
  </property>
  <property fmtid="{D5CDD505-2E9C-101B-9397-08002B2CF9AE}" pid="3" name="Creator">
    <vt:lpwstr>wkhtmltopdf 0.12.6</vt:lpwstr>
  </property>
  <property fmtid="{D5CDD505-2E9C-101B-9397-08002B2CF9AE}" pid="4" name="LastSaved">
    <vt:filetime>2022-05-31T00:00:00Z</vt:filetime>
  </property>
</Properties>
</file>