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85" r:id="rId2"/>
    <p:sldId id="282" r:id="rId3"/>
    <p:sldId id="287" r:id="rId4"/>
    <p:sldId id="286" r:id="rId5"/>
    <p:sldId id="290" r:id="rId6"/>
    <p:sldId id="291" r:id="rId7"/>
    <p:sldId id="292" r:id="rId8"/>
    <p:sldId id="295" r:id="rId9"/>
    <p:sldId id="294" r:id="rId10"/>
    <p:sldId id="296" r:id="rId11"/>
    <p:sldId id="284" r:id="rId12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14"/>
    </p:embeddedFont>
    <p:embeddedFont>
      <p:font typeface="Aharoni" panose="02010803020104030203" pitchFamily="2" charset="-79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E8"/>
    <a:srgbClr val="657D93"/>
    <a:srgbClr val="99FF99"/>
    <a:srgbClr val="FF7C80"/>
    <a:srgbClr val="FF9999"/>
    <a:srgbClr val="8A6E5B"/>
    <a:srgbClr val="AE8E5E"/>
    <a:srgbClr val="96784C"/>
    <a:srgbClr val="D9D9D9"/>
    <a:srgbClr val="8C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4660"/>
  </p:normalViewPr>
  <p:slideViewPr>
    <p:cSldViewPr snapToGrid="0">
      <p:cViewPr varScale="1">
        <p:scale>
          <a:sx n="34" d="100"/>
          <a:sy n="34" d="100"/>
        </p:scale>
        <p:origin x="302" y="43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onjjin/swp5_tes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74A507-D674-47BF-8B45-0487D9A0C379}"/>
              </a:ext>
            </a:extLst>
          </p:cNvPr>
          <p:cNvSpPr/>
          <p:nvPr/>
        </p:nvSpPr>
        <p:spPr>
          <a:xfrm>
            <a:off x="0" y="3187082"/>
            <a:ext cx="12192000" cy="3670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789509" y="1768111"/>
            <a:ext cx="4663057" cy="1263413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PPT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만들기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아이디어 토의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보고서 작성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pPr lvl="3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파이썬 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GUI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프로그램 작성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pPr lvl="3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소프트웨어학과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 20181684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545520" y="1381689"/>
            <a:ext cx="729124" cy="729124"/>
            <a:chOff x="1552695" y="170392"/>
            <a:chExt cx="1213018" cy="1213018"/>
          </a:xfrm>
        </p:grpSpPr>
        <p:sp>
          <p:nvSpPr>
            <p:cNvPr id="91" name="타원 90"/>
            <p:cNvSpPr/>
            <p:nvPr/>
          </p:nvSpPr>
          <p:spPr>
            <a:xfrm>
              <a:off x="1552695" y="170392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7056932" y="2129118"/>
            <a:ext cx="862737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임현진</a:t>
            </a:r>
            <a:endParaRPr lang="en-US" altLang="ko-KR" sz="2000"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6738770" y="4196585"/>
            <a:ext cx="4713796" cy="1263413"/>
            <a:chOff x="990600" y="3175715"/>
            <a:chExt cx="4355191" cy="1190171"/>
          </a:xfrm>
        </p:grpSpPr>
        <p:sp>
          <p:nvSpPr>
            <p:cNvPr id="100" name="양쪽 모서리가 둥근 사각형 99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PPT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만들기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아이디어 토의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보고서 작성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pPr lvl="3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파이썬 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GUI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프로그램 작성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</a:p>
            <a:p>
              <a:pPr lvl="3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소프트웨어학과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 20181676</a:t>
              </a: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7058683" y="4585215"/>
            <a:ext cx="862737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이지선</a:t>
            </a:r>
            <a:endParaRPr lang="en-US" altLang="ko-KR" sz="2000"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545520" y="3828250"/>
            <a:ext cx="729124" cy="729124"/>
            <a:chOff x="4362742" y="172969"/>
            <a:chExt cx="1213018" cy="1213018"/>
          </a:xfrm>
        </p:grpSpPr>
        <p:sp>
          <p:nvSpPr>
            <p:cNvPr id="95" name="타원 94"/>
            <p:cNvSpPr/>
            <p:nvPr/>
          </p:nvSpPr>
          <p:spPr>
            <a:xfrm>
              <a:off x="4362742" y="172969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369527"/>
              <a:ext cx="819901" cy="819901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10473029" y="3258628"/>
            <a:ext cx="378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750931" y="1135358"/>
            <a:ext cx="543579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8A6E5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AD</a:t>
            </a:r>
            <a:r>
              <a:rPr lang="ko-KR" altLang="en-US" sz="4000" b="1" dirty="0">
                <a:solidFill>
                  <a:srgbClr val="8A6E5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프로젝트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8A6E5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4000" b="1" dirty="0">
                <a:solidFill>
                  <a:srgbClr val="8A6E5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나의 반쪽을 찾아주세요</a:t>
            </a:r>
            <a:endParaRPr lang="en-US" altLang="ko-KR" sz="4000" b="1" dirty="0">
              <a:solidFill>
                <a:srgbClr val="8A6E5B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01B29B-AF0D-438B-A15C-C95FC8B8F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34" y="3389433"/>
            <a:ext cx="3073462" cy="29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Q&amp;A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00C675-EE4C-4B17-ABF1-B35EDE8C3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1" y="1940511"/>
            <a:ext cx="4089674" cy="40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7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4BC05C-9078-4062-BC4B-F15463084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자유형 49">
            <a:extLst>
              <a:ext uri="{FF2B5EF4-FFF2-40B4-BE49-F238E27FC236}">
                <a16:creationId xmlns:a16="http://schemas.microsoft.com/office/drawing/2014/main" id="{43305490-4735-47F5-835E-C0484F67F463}"/>
              </a:ext>
            </a:extLst>
          </p:cNvPr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54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감사합니다</a:t>
            </a:r>
            <a:r>
              <a:rPr lang="en-US" altLang="ko-KR" sz="54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73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225550" y="2096293"/>
            <a:ext cx="4355191" cy="1066085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2082" y="1871377"/>
            <a:ext cx="273418" cy="459867"/>
            <a:chOff x="1169832" y="3026999"/>
            <a:chExt cx="273418" cy="45986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1" name="Freeform 36"/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442982" y="2094999"/>
            <a:ext cx="4355191" cy="1066085"/>
            <a:chOff x="990600" y="3175715"/>
            <a:chExt cx="4355191" cy="1190171"/>
          </a:xfrm>
        </p:grpSpPr>
        <p:sp>
          <p:nvSpPr>
            <p:cNvPr id="38" name="양쪽 모서리가 둥근 사각형 37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6601548" y="1897679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2" name="Group 20"/>
          <p:cNvGrpSpPr>
            <a:grpSpLocks noChangeAspect="1"/>
          </p:cNvGrpSpPr>
          <p:nvPr/>
        </p:nvGrpSpPr>
        <p:grpSpPr bwMode="auto">
          <a:xfrm>
            <a:off x="6666611" y="2019126"/>
            <a:ext cx="143292" cy="195458"/>
            <a:chOff x="2597" y="4163"/>
            <a:chExt cx="217" cy="296"/>
          </a:xfrm>
          <a:solidFill>
            <a:srgbClr val="8A6E5B"/>
          </a:solidFill>
        </p:grpSpPr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225550" y="3836253"/>
            <a:ext cx="4355191" cy="1066085"/>
            <a:chOff x="990600" y="3175715"/>
            <a:chExt cx="4355191" cy="1190171"/>
          </a:xfrm>
        </p:grpSpPr>
        <p:sp>
          <p:nvSpPr>
            <p:cNvPr id="52" name="양쪽 모서리가 둥근 사각형 51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1384116" y="3638933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1" name="자유형 30"/>
          <p:cNvSpPr>
            <a:spLocks/>
          </p:cNvSpPr>
          <p:nvPr/>
        </p:nvSpPr>
        <p:spPr bwMode="auto">
          <a:xfrm>
            <a:off x="1433051" y="3739222"/>
            <a:ext cx="175086" cy="194061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442981" y="3836253"/>
            <a:ext cx="4355191" cy="1066085"/>
            <a:chOff x="990600" y="3175715"/>
            <a:chExt cx="4355191" cy="1190171"/>
          </a:xfrm>
        </p:grpSpPr>
        <p:sp>
          <p:nvSpPr>
            <p:cNvPr id="61" name="양쪽 모서리가 둥근 사각형 60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6601547" y="3638933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6656426" y="3792421"/>
            <a:ext cx="160950" cy="140862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59937" y="2136657"/>
            <a:ext cx="327696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 소개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게임의 이름과 만들게 된 배경을 소개하겠습니다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305154" y="251090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59937" y="3865678"/>
            <a:ext cx="3276967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소프트웨어 구조 설계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작성 할 모듈과 클래스를 간략하게 소개하고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설명하겠습니다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4239921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261351" y="2127465"/>
            <a:ext cx="348761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요구 사항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게임의 기능과 다양한 요구사항들을 소개하겠습니다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2501708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261350" y="3856486"/>
            <a:ext cx="3276967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파이썬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GUI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코드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작성한 파이썬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GUI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코드를 소개하고 간략하게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설명하겠습니다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06567" y="4230729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25550" y="972746"/>
            <a:ext cx="907463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rgbClr val="8A6E5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</a:t>
            </a:r>
            <a:endParaRPr lang="en-US" altLang="ko-KR" sz="3600" dirty="0">
              <a:solidFill>
                <a:srgbClr val="8A6E5B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AD</a:t>
            </a:r>
            <a:r>
              <a:rPr lang="ko-KR" altLang="en-US" sz="2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프로젝트 </a:t>
            </a:r>
            <a:r>
              <a:rPr lang="en-US" altLang="ko-KR" sz="2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나의 반쪽을 찾아주세요</a:t>
            </a:r>
            <a:endParaRPr lang="en-US" altLang="ko-KR" sz="2000" dirty="0">
              <a:solidFill>
                <a:prstClr val="white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581BEE8-6F01-41AD-9EE8-D826E9CCAC42}"/>
              </a:ext>
            </a:extLst>
          </p:cNvPr>
          <p:cNvGrpSpPr/>
          <p:nvPr/>
        </p:nvGrpSpPr>
        <p:grpSpPr>
          <a:xfrm>
            <a:off x="1225549" y="5577736"/>
            <a:ext cx="4355191" cy="1066085"/>
            <a:chOff x="990600" y="3175715"/>
            <a:chExt cx="4355191" cy="1190171"/>
          </a:xfrm>
        </p:grpSpPr>
        <p:sp>
          <p:nvSpPr>
            <p:cNvPr id="55" name="양쪽 모서리가 둥근 사각형 60">
              <a:extLst>
                <a:ext uri="{FF2B5EF4-FFF2-40B4-BE49-F238E27FC236}">
                  <a16:creationId xmlns:a16="http://schemas.microsoft.com/office/drawing/2014/main" id="{3C2FF9AC-A27C-4BB9-A8B8-AE9E28AFFD69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56" name="모서리가 둥근 직사각형 61">
              <a:extLst>
                <a:ext uri="{FF2B5EF4-FFF2-40B4-BE49-F238E27FC236}">
                  <a16:creationId xmlns:a16="http://schemas.microsoft.com/office/drawing/2014/main" id="{3AACF557-DBC0-4DB0-B468-67640C04C872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5F1C858-606C-46B3-B35A-443873FB266C}"/>
              </a:ext>
            </a:extLst>
          </p:cNvPr>
          <p:cNvSpPr/>
          <p:nvPr/>
        </p:nvSpPr>
        <p:spPr>
          <a:xfrm>
            <a:off x="2043918" y="5597969"/>
            <a:ext cx="349760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시연 영상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게임이 실질적으로 어떻게 작동되는 영상으로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보여드리겠습니다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029CCD-7B24-4E21-A8CF-A1545034C6E1}"/>
              </a:ext>
            </a:extLst>
          </p:cNvPr>
          <p:cNvSpPr/>
          <p:nvPr/>
        </p:nvSpPr>
        <p:spPr>
          <a:xfrm>
            <a:off x="1289135" y="5972212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D0F66F1-3101-4E56-8E88-156CD8E7BC8E}"/>
              </a:ext>
            </a:extLst>
          </p:cNvPr>
          <p:cNvGrpSpPr/>
          <p:nvPr/>
        </p:nvGrpSpPr>
        <p:grpSpPr>
          <a:xfrm>
            <a:off x="6459107" y="5570189"/>
            <a:ext cx="4355191" cy="1066085"/>
            <a:chOff x="990600" y="3175715"/>
            <a:chExt cx="4355191" cy="1190171"/>
          </a:xfrm>
        </p:grpSpPr>
        <p:sp>
          <p:nvSpPr>
            <p:cNvPr id="89" name="양쪽 모서리가 둥근 사각형 60">
              <a:extLst>
                <a:ext uri="{FF2B5EF4-FFF2-40B4-BE49-F238E27FC236}">
                  <a16:creationId xmlns:a16="http://schemas.microsoft.com/office/drawing/2014/main" id="{BA8DC2E5-278A-4C9B-9B50-C5D5B3F97DB5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90" name="모서리가 둥근 직사각형 61">
              <a:extLst>
                <a:ext uri="{FF2B5EF4-FFF2-40B4-BE49-F238E27FC236}">
                  <a16:creationId xmlns:a16="http://schemas.microsoft.com/office/drawing/2014/main" id="{ED4BA252-B734-4C24-9A11-2B1F34F168AA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AEA2670-843F-43C5-B4F0-6FD6053F53E3}"/>
              </a:ext>
            </a:extLst>
          </p:cNvPr>
          <p:cNvSpPr/>
          <p:nvPr/>
        </p:nvSpPr>
        <p:spPr>
          <a:xfrm>
            <a:off x="7277476" y="5590422"/>
            <a:ext cx="349760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향후계획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어떻게 더 발전시킬지 소개해드리겠습니다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DF28CC0-CD19-4A08-A369-5AF69FDE8A76}"/>
              </a:ext>
            </a:extLst>
          </p:cNvPr>
          <p:cNvSpPr/>
          <p:nvPr/>
        </p:nvSpPr>
        <p:spPr>
          <a:xfrm>
            <a:off x="6522693" y="5964665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06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3" name="모서리가 둥근 직사각형 53">
            <a:extLst>
              <a:ext uri="{FF2B5EF4-FFF2-40B4-BE49-F238E27FC236}">
                <a16:creationId xmlns:a16="http://schemas.microsoft.com/office/drawing/2014/main" id="{2B2CE80F-088F-4D48-8A5D-178569A685DC}"/>
              </a:ext>
            </a:extLst>
          </p:cNvPr>
          <p:cNvSpPr/>
          <p:nvPr/>
        </p:nvSpPr>
        <p:spPr>
          <a:xfrm>
            <a:off x="6614185" y="5353686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4" name="자유형 30">
            <a:extLst>
              <a:ext uri="{FF2B5EF4-FFF2-40B4-BE49-F238E27FC236}">
                <a16:creationId xmlns:a16="http://schemas.microsoft.com/office/drawing/2014/main" id="{2BDE55AA-6B72-4220-9229-B4D2A20B01FB}"/>
              </a:ext>
            </a:extLst>
          </p:cNvPr>
          <p:cNvSpPr>
            <a:spLocks/>
          </p:cNvSpPr>
          <p:nvPr/>
        </p:nvSpPr>
        <p:spPr bwMode="auto">
          <a:xfrm>
            <a:off x="6663351" y="5432974"/>
            <a:ext cx="175086" cy="194061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7075076-8082-4B27-8ED1-4F705DD58D11}"/>
              </a:ext>
            </a:extLst>
          </p:cNvPr>
          <p:cNvGrpSpPr/>
          <p:nvPr/>
        </p:nvGrpSpPr>
        <p:grpSpPr>
          <a:xfrm>
            <a:off x="1371396" y="5332171"/>
            <a:ext cx="273418" cy="459867"/>
            <a:chOff x="1169832" y="3026999"/>
            <a:chExt cx="273418" cy="459867"/>
          </a:xfrm>
        </p:grpSpPr>
        <p:sp>
          <p:nvSpPr>
            <p:cNvPr id="96" name="모서리가 둥근 직사각형 21">
              <a:extLst>
                <a:ext uri="{FF2B5EF4-FFF2-40B4-BE49-F238E27FC236}">
                  <a16:creationId xmlns:a16="http://schemas.microsoft.com/office/drawing/2014/main" id="{E6EE15D4-A53A-46E5-A993-D8CB7FE26CFA}"/>
                </a:ext>
              </a:extLst>
            </p:cNvPr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39C7E545-3763-4589-9078-98E7ED642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4F388C5-7ADE-491A-8F1D-301F07532436}"/>
                </a:ext>
              </a:extLst>
            </p:cNvPr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9136BCE-D74D-4AE7-B1B0-D3557F3A2833}"/>
                </a:ext>
              </a:extLst>
            </p:cNvPr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69F0F81-BCBB-42DD-8C74-1BF935577868}"/>
                </a:ext>
              </a:extLst>
            </p:cNvPr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676A927-4FB3-43B6-AF48-8B3645F171F0}"/>
                </a:ext>
              </a:extLst>
            </p:cNvPr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6B7E582-326A-4CBE-9F37-7D087C27A17F}"/>
                </a:ext>
              </a:extLst>
            </p:cNvPr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F981DB2-EDF9-44FB-B3F0-AA02D7D8FC20}"/>
                </a:ext>
              </a:extLst>
            </p:cNvPr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7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31" grpId="0" animBg="1"/>
      <p:bldP spid="63" grpId="0" animBg="1"/>
      <p:bldP spid="66" grpId="0" animBg="1"/>
      <p:bldP spid="67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65" grpId="0"/>
      <p:bldP spid="68" grpId="0"/>
      <p:bldP spid="91" grpId="0"/>
      <p:bldP spid="92" grpId="0"/>
      <p:bldP spid="93" grpId="0" animBg="1"/>
      <p:bldP spid="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225550" y="972746"/>
            <a:ext cx="907463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rgbClr val="8A6E5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 이름 </a:t>
            </a:r>
            <a:r>
              <a:rPr lang="en-US" altLang="ko-KR" sz="3600" b="1" dirty="0">
                <a:solidFill>
                  <a:srgbClr val="8A6E5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3600" b="1" dirty="0">
                <a:solidFill>
                  <a:srgbClr val="8A6E5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나의 반쪽을 찾아주세요</a:t>
            </a:r>
            <a:endParaRPr lang="en-US" altLang="ko-KR" sz="3600" b="1" dirty="0">
              <a:solidFill>
                <a:srgbClr val="8A6E5B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36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 소개</a:t>
            </a:r>
            <a:endParaRPr lang="en-US" altLang="ko-KR" sz="3600" dirty="0">
              <a:solidFill>
                <a:prstClr val="white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88" name="내용 개체 틀 2">
            <a:extLst>
              <a:ext uri="{FF2B5EF4-FFF2-40B4-BE49-F238E27FC236}">
                <a16:creationId xmlns:a16="http://schemas.microsoft.com/office/drawing/2014/main" id="{A5CDF283-243C-4B92-9183-76AD46D4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839" y="1941034"/>
            <a:ext cx="10515600" cy="491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설명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서로 떨어져 있는 같은 카드를 찾는 게임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62DDC72-5CA3-473B-8F94-B71AE7867A5B}"/>
              </a:ext>
            </a:extLst>
          </p:cNvPr>
          <p:cNvSpPr/>
          <p:nvPr/>
        </p:nvSpPr>
        <p:spPr>
          <a:xfrm>
            <a:off x="1225550" y="2802659"/>
            <a:ext cx="907463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rgbClr val="8A6E5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만들게 된 동기</a:t>
            </a:r>
            <a:endParaRPr lang="en-US" altLang="ko-KR" sz="3600" b="1" dirty="0">
              <a:solidFill>
                <a:srgbClr val="8A6E5B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D00F794-CCEB-447F-9813-E225A376CAEB}"/>
              </a:ext>
            </a:extLst>
          </p:cNvPr>
          <p:cNvGrpSpPr/>
          <p:nvPr/>
        </p:nvGrpSpPr>
        <p:grpSpPr>
          <a:xfrm>
            <a:off x="2024812" y="4472544"/>
            <a:ext cx="1700140" cy="1895211"/>
            <a:chOff x="1340157" y="2075574"/>
            <a:chExt cx="1700140" cy="1895211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F9941C78-A38A-47AC-AAED-FBE3C6B88AD6}"/>
                </a:ext>
              </a:extLst>
            </p:cNvPr>
            <p:cNvGrpSpPr/>
            <p:nvPr/>
          </p:nvGrpSpPr>
          <p:grpSpPr>
            <a:xfrm>
              <a:off x="1340157" y="2075574"/>
              <a:ext cx="1700140" cy="1895211"/>
              <a:chOff x="4446754" y="1647531"/>
              <a:chExt cx="2396886" cy="2671900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AADE423B-99A8-488A-8BB3-6C91C0C75CF8}"/>
                  </a:ext>
                </a:extLst>
              </p:cNvPr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98" name="육각형 97">
                <a:extLst>
                  <a:ext uri="{FF2B5EF4-FFF2-40B4-BE49-F238E27FC236}">
                    <a16:creationId xmlns:a16="http://schemas.microsoft.com/office/drawing/2014/main" id="{0F240625-D80C-420E-8FA8-158B73223DFC}"/>
                  </a:ext>
                </a:extLst>
              </p:cNvPr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8EC56160-CDF3-4D93-9B0E-A507D5C0EDB8}"/>
                  </a:ext>
                </a:extLst>
              </p:cNvPr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B635D43-F2CB-4DA9-9891-8D252DB4B35A}"/>
                </a:ext>
              </a:extLst>
            </p:cNvPr>
            <p:cNvSpPr/>
            <p:nvPr/>
          </p:nvSpPr>
          <p:spPr>
            <a:xfrm>
              <a:off x="1968943" y="3466686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sz="2000" b="1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499B895-DAE7-4EED-852F-DF09E4941896}"/>
                </a:ext>
              </a:extLst>
            </p:cNvPr>
            <p:cNvSpPr/>
            <p:nvPr/>
          </p:nvSpPr>
          <p:spPr>
            <a:xfrm>
              <a:off x="1751096" y="2531069"/>
              <a:ext cx="8782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dirty="0">
                  <a:solidFill>
                    <a:srgbClr val="8A6E5B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Aharoni" panose="02010803020104030203" pitchFamily="2" charset="-79"/>
                </a:rPr>
                <a:t>추억의 게임</a:t>
              </a:r>
              <a:endParaRPr lang="en-US" altLang="ko-KR" sz="1600" b="1" dirty="0">
                <a:solidFill>
                  <a:srgbClr val="8A6E5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haroni" panose="02010803020104030203" pitchFamily="2" charset="-79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BFBCE97-CBE8-46F9-9DB9-4003D03F0F03}"/>
              </a:ext>
            </a:extLst>
          </p:cNvPr>
          <p:cNvGrpSpPr/>
          <p:nvPr/>
        </p:nvGrpSpPr>
        <p:grpSpPr>
          <a:xfrm>
            <a:off x="5363613" y="4517647"/>
            <a:ext cx="1700140" cy="1895211"/>
            <a:chOff x="4219366" y="2075574"/>
            <a:chExt cx="1700140" cy="1895211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7C135EBF-A777-4E6C-B616-B499192B0B96}"/>
                </a:ext>
              </a:extLst>
            </p:cNvPr>
            <p:cNvGrpSpPr/>
            <p:nvPr/>
          </p:nvGrpSpPr>
          <p:grpSpPr>
            <a:xfrm>
              <a:off x="4219366" y="2075574"/>
              <a:ext cx="1700140" cy="1895211"/>
              <a:chOff x="4446754" y="1647531"/>
              <a:chExt cx="2396886" cy="2671900"/>
            </a:xfrm>
          </p:grpSpPr>
          <p:sp>
            <p:nvSpPr>
              <p:cNvPr id="106" name="육각형 105">
                <a:extLst>
                  <a:ext uri="{FF2B5EF4-FFF2-40B4-BE49-F238E27FC236}">
                    <a16:creationId xmlns:a16="http://schemas.microsoft.com/office/drawing/2014/main" id="{3D7E1F56-36C1-4061-AD72-BD434C0F4B76}"/>
                  </a:ext>
                </a:extLst>
              </p:cNvPr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07" name="육각형 106">
                <a:extLst>
                  <a:ext uri="{FF2B5EF4-FFF2-40B4-BE49-F238E27FC236}">
                    <a16:creationId xmlns:a16="http://schemas.microsoft.com/office/drawing/2014/main" id="{F848939A-ABCD-415F-9055-86A04112BC8E}"/>
                  </a:ext>
                </a:extLst>
              </p:cNvPr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08" name="이등변 삼각형 107">
                <a:extLst>
                  <a:ext uri="{FF2B5EF4-FFF2-40B4-BE49-F238E27FC236}">
                    <a16:creationId xmlns:a16="http://schemas.microsoft.com/office/drawing/2014/main" id="{3BDE19F7-6AFB-44B0-8833-ADD996567792}"/>
                  </a:ext>
                </a:extLst>
              </p:cNvPr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30F538B5-3F70-4A43-A33D-B5028EB5D4D1}"/>
                </a:ext>
              </a:extLst>
            </p:cNvPr>
            <p:cNvSpPr/>
            <p:nvPr/>
          </p:nvSpPr>
          <p:spPr>
            <a:xfrm>
              <a:off x="4848152" y="3466686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sz="2000" b="1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369D43A-03F8-4B2F-B1CB-626EEDFE4BC7}"/>
                </a:ext>
              </a:extLst>
            </p:cNvPr>
            <p:cNvSpPr/>
            <p:nvPr/>
          </p:nvSpPr>
          <p:spPr>
            <a:xfrm>
              <a:off x="4630306" y="2531069"/>
              <a:ext cx="878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FB716F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Aharoni" panose="02010803020104030203" pitchFamily="2" charset="-79"/>
                </a:rPr>
                <a:t>기억력 </a:t>
              </a:r>
              <a:r>
                <a:rPr lang="en-US" altLang="ko-KR" b="1" dirty="0">
                  <a:solidFill>
                    <a:srgbClr val="FB716F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Aharoni" panose="02010803020104030203" pitchFamily="2" charset="-79"/>
                </a:rPr>
                <a:t>up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BE27507-EB8E-402A-B262-C34B810CA78F}"/>
              </a:ext>
            </a:extLst>
          </p:cNvPr>
          <p:cNvGrpSpPr/>
          <p:nvPr/>
        </p:nvGrpSpPr>
        <p:grpSpPr>
          <a:xfrm>
            <a:off x="8600048" y="4517645"/>
            <a:ext cx="1700140" cy="1895211"/>
            <a:chOff x="7164460" y="2075577"/>
            <a:chExt cx="1700140" cy="1895211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98E1CD9F-90A4-4890-BB54-94CA0AF67C65}"/>
                </a:ext>
              </a:extLst>
            </p:cNvPr>
            <p:cNvGrpSpPr/>
            <p:nvPr/>
          </p:nvGrpSpPr>
          <p:grpSpPr>
            <a:xfrm>
              <a:off x="7164460" y="2075577"/>
              <a:ext cx="1700140" cy="1895211"/>
              <a:chOff x="4446754" y="1647531"/>
              <a:chExt cx="2396886" cy="2671900"/>
            </a:xfrm>
          </p:grpSpPr>
          <p:sp>
            <p:nvSpPr>
              <p:cNvPr id="115" name="육각형 114">
                <a:extLst>
                  <a:ext uri="{FF2B5EF4-FFF2-40B4-BE49-F238E27FC236}">
                    <a16:creationId xmlns:a16="http://schemas.microsoft.com/office/drawing/2014/main" id="{D4A5FAF7-3250-470C-BFD4-966702BE2C4A}"/>
                  </a:ext>
                </a:extLst>
              </p:cNvPr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16" name="육각형 115">
                <a:extLst>
                  <a:ext uri="{FF2B5EF4-FFF2-40B4-BE49-F238E27FC236}">
                    <a16:creationId xmlns:a16="http://schemas.microsoft.com/office/drawing/2014/main" id="{6CF0E4C6-6D57-461E-A4F8-253C3FEBAC7E}"/>
                  </a:ext>
                </a:extLst>
              </p:cNvPr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17" name="이등변 삼각형 116">
                <a:extLst>
                  <a:ext uri="{FF2B5EF4-FFF2-40B4-BE49-F238E27FC236}">
                    <a16:creationId xmlns:a16="http://schemas.microsoft.com/office/drawing/2014/main" id="{DD11BFE9-06DB-4095-9DA1-76173F180F49}"/>
                  </a:ext>
                </a:extLst>
              </p:cNvPr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</p:grp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00B6BE2-A2CE-4488-9536-C1BB4CB8284A}"/>
                </a:ext>
              </a:extLst>
            </p:cNvPr>
            <p:cNvSpPr/>
            <p:nvPr/>
          </p:nvSpPr>
          <p:spPr>
            <a:xfrm>
              <a:off x="7793246" y="3466689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sz="2000" b="1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1849B24-45B1-4086-8B05-3271E0079724}"/>
                </a:ext>
              </a:extLst>
            </p:cNvPr>
            <p:cNvSpPr/>
            <p:nvPr/>
          </p:nvSpPr>
          <p:spPr>
            <a:xfrm>
              <a:off x="7575399" y="2531072"/>
              <a:ext cx="8876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Aharoni" panose="02010803020104030203" pitchFamily="2" charset="-79"/>
                </a:rPr>
                <a:t>집중력</a:t>
              </a:r>
              <a:r>
                <a:rPr lang="en-US" altLang="ko-KR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Aharoni" panose="02010803020104030203" pitchFamily="2" charset="-79"/>
                </a:rPr>
                <a:t>up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3F5876-90E9-4CB4-9EAB-BBD6C1EF6CC3}"/>
              </a:ext>
            </a:extLst>
          </p:cNvPr>
          <p:cNvSpPr/>
          <p:nvPr/>
        </p:nvSpPr>
        <p:spPr>
          <a:xfrm>
            <a:off x="3835153" y="5315391"/>
            <a:ext cx="682167" cy="45719"/>
          </a:xfrm>
          <a:prstGeom prst="rect">
            <a:avLst/>
          </a:prstGeom>
          <a:solidFill>
            <a:srgbClr val="96784C"/>
          </a:solidFill>
          <a:ln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92277B-AEBA-49B2-94D4-6E767F6E724E}"/>
              </a:ext>
            </a:extLst>
          </p:cNvPr>
          <p:cNvSpPr/>
          <p:nvPr/>
        </p:nvSpPr>
        <p:spPr>
          <a:xfrm>
            <a:off x="4517320" y="5317100"/>
            <a:ext cx="763480" cy="45719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10CEC8-D9DF-4EF9-9D01-2CEF14D77C8B}"/>
              </a:ext>
            </a:extLst>
          </p:cNvPr>
          <p:cNvSpPr/>
          <p:nvPr/>
        </p:nvSpPr>
        <p:spPr>
          <a:xfrm>
            <a:off x="7174264" y="5317100"/>
            <a:ext cx="652969" cy="45719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67E734-BFC8-49E5-80CA-CA41AA27039A}"/>
              </a:ext>
            </a:extLst>
          </p:cNvPr>
          <p:cNvSpPr/>
          <p:nvPr/>
        </p:nvSpPr>
        <p:spPr>
          <a:xfrm>
            <a:off x="7836569" y="5315391"/>
            <a:ext cx="652969" cy="45719"/>
          </a:xfrm>
          <a:prstGeom prst="rect">
            <a:avLst/>
          </a:prstGeom>
          <a:solidFill>
            <a:srgbClr val="657D93"/>
          </a:solidFill>
          <a:ln>
            <a:solidFill>
              <a:srgbClr val="65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1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4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-26633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요구 사항</a:t>
            </a:r>
            <a:endParaRPr lang="en-US" altLang="ko-KR" sz="4000" dirty="0">
              <a:solidFill>
                <a:prstClr val="white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6148987-63AA-4F78-9951-7DE469113F4B}"/>
              </a:ext>
            </a:extLst>
          </p:cNvPr>
          <p:cNvSpPr/>
          <p:nvPr/>
        </p:nvSpPr>
        <p:spPr>
          <a:xfrm>
            <a:off x="1173331" y="1820205"/>
            <a:ext cx="4046737" cy="4731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난이도를 선택할 수 있습니다</a:t>
            </a:r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목숨이 존재합니다</a:t>
            </a:r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-&gt; </a:t>
            </a: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틀리면 목숨이 감소</a:t>
            </a: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짝을 맞춘 카드의 단어를 </a:t>
            </a: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보여줍니다</a:t>
            </a:r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같은 카드를 </a:t>
            </a:r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 누르면 경고창을 </a:t>
            </a: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띄웁니다</a:t>
            </a:r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서로 다른 카드를 선택하면 카드를 </a:t>
            </a: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보여주고 다시 뒤집습니다</a:t>
            </a:r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게임을 하는 도중이나 끝났을 때</a:t>
            </a:r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새로운 게임을 할 수 있습니다</a:t>
            </a:r>
            <a:r>
              <a:rPr lang="en-US" altLang="ko-KR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9B573B-1CF0-42BA-81E8-334979E1B901}"/>
              </a:ext>
            </a:extLst>
          </p:cNvPr>
          <p:cNvSpPr/>
          <p:nvPr/>
        </p:nvSpPr>
        <p:spPr>
          <a:xfrm>
            <a:off x="7201267" y="1847401"/>
            <a:ext cx="3895820" cy="4731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게임을 새로 할 때마다 같은 곳에 게임 창이 생깁니다</a:t>
            </a:r>
            <a:r>
              <a:rPr lang="en-US" altLang="ko-KR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 시작 창과</a:t>
            </a:r>
            <a:r>
              <a:rPr lang="en-US" altLang="ko-KR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카드 게임 창을 </a:t>
            </a:r>
            <a:endParaRPr lang="en-US" altLang="ko-KR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</a:t>
            </a:r>
            <a:r>
              <a:rPr lang="ko-KR" altLang="en-US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하나의 창에 만듭니다</a:t>
            </a:r>
            <a:r>
              <a:rPr lang="en-US" altLang="ko-KR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사용자의 눈에 잘 보이도록 </a:t>
            </a:r>
            <a:r>
              <a:rPr lang="en-US" altLang="ko-KR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font</a:t>
            </a:r>
            <a:r>
              <a:rPr lang="ko-KR" altLang="en-US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크기를 조절하고 레이아웃을 잘 배치합니다</a:t>
            </a:r>
            <a:r>
              <a:rPr lang="en-US" altLang="ko-KR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5F3DE51C-C371-4E7A-AF71-875768B67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695" y="938567"/>
            <a:ext cx="2476313" cy="1817669"/>
          </a:xfrm>
          <a:prstGeom prst="rect">
            <a:avLst/>
          </a:prstGeom>
        </p:spPr>
      </p:pic>
      <p:pic>
        <p:nvPicPr>
          <p:cNvPr id="9" name="그래픽 8" descr="태블릿">
            <a:extLst>
              <a:ext uri="{FF2B5EF4-FFF2-40B4-BE49-F238E27FC236}">
                <a16:creationId xmlns:a16="http://schemas.microsoft.com/office/drawing/2014/main" id="{E50FDB37-D47D-45C9-93BB-9E7E1C651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856" y="1090755"/>
            <a:ext cx="2876641" cy="14056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1A267F-CD86-4D00-951A-25B9A8BBCF5E}"/>
              </a:ext>
            </a:extLst>
          </p:cNvPr>
          <p:cNvSpPr/>
          <p:nvPr/>
        </p:nvSpPr>
        <p:spPr>
          <a:xfrm>
            <a:off x="2796680" y="1246975"/>
            <a:ext cx="90509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기능</a:t>
            </a:r>
            <a:endParaRPr lang="en-US" altLang="ko-KR" sz="28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2D15AA-F0CB-43A5-85A7-015CD5509164}"/>
              </a:ext>
            </a:extLst>
          </p:cNvPr>
          <p:cNvSpPr/>
          <p:nvPr/>
        </p:nvSpPr>
        <p:spPr>
          <a:xfrm>
            <a:off x="8253795" y="1326177"/>
            <a:ext cx="179076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인터페이스</a:t>
            </a:r>
            <a:endParaRPr lang="en-US" altLang="ko-KR" sz="28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69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소프트웨어 구조 </a:t>
            </a:r>
            <a:endParaRPr lang="en-US" altLang="ko-KR" sz="4000" dirty="0">
              <a:solidFill>
                <a:prstClr val="white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1B2AF6-C714-45F2-AF3C-3BBBED38EF5F}"/>
              </a:ext>
            </a:extLst>
          </p:cNvPr>
          <p:cNvSpPr/>
          <p:nvPr/>
        </p:nvSpPr>
        <p:spPr>
          <a:xfrm>
            <a:off x="168262" y="1061188"/>
            <a:ext cx="2330401" cy="298289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class Pair :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pair()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finished()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comparecard()</a:t>
            </a:r>
            <a:endParaRPr lang="ko-KR" altLang="en-US" sz="1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92C586-6073-465B-92B7-EC389F70701D}"/>
              </a:ext>
            </a:extLst>
          </p:cNvPr>
          <p:cNvSpPr/>
          <p:nvPr/>
        </p:nvSpPr>
        <p:spPr>
          <a:xfrm>
            <a:off x="2499773" y="3812961"/>
            <a:ext cx="2575461" cy="29828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class Mylife : </a:t>
            </a:r>
          </a:p>
          <a:p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getRemainingLives()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decreaseLife()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currentShape()</a:t>
            </a:r>
            <a:endParaRPr lang="ko-KR" altLang="en-US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CAA49D3-94E4-45EC-B7E9-F0471C931D5C}"/>
              </a:ext>
            </a:extLst>
          </p:cNvPr>
          <p:cNvSpPr/>
          <p:nvPr/>
        </p:nvSpPr>
        <p:spPr>
          <a:xfrm>
            <a:off x="4930945" y="1061188"/>
            <a:ext cx="2330401" cy="29828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class GameWindow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setupUI()</a:t>
            </a:r>
          </a:p>
          <a:p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class CardPair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setupUI() </a:t>
            </a:r>
          </a:p>
          <a:p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class MainWindow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startUIcardpair()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startUIgameWindow()</a:t>
            </a:r>
          </a:p>
          <a:p>
            <a:endParaRPr lang="ko-KR" altLang="en-US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4277EC-6E8D-446B-82F1-72782396E860}"/>
              </a:ext>
            </a:extLst>
          </p:cNvPr>
          <p:cNvSpPr/>
          <p:nvPr/>
        </p:nvSpPr>
        <p:spPr>
          <a:xfrm>
            <a:off x="7126312" y="3750815"/>
            <a:ext cx="2575461" cy="2982898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Class Word :</a:t>
            </a:r>
          </a:p>
          <a:p>
            <a:endParaRPr lang="en-US" altLang="ko-KR" sz="1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randFromDB() </a:t>
            </a:r>
          </a:p>
          <a:p>
            <a:pPr algn="ctr"/>
            <a:endParaRPr lang="ko-KR" altLang="en-US" sz="28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A184C3-A689-43DE-8670-DDD7D09CEE52}"/>
              </a:ext>
            </a:extLst>
          </p:cNvPr>
          <p:cNvSpPr/>
          <p:nvPr/>
        </p:nvSpPr>
        <p:spPr>
          <a:xfrm>
            <a:off x="9753995" y="1075303"/>
            <a:ext cx="2385881" cy="2982898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카드에 넣을 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단어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E13C0-58A6-49BE-9047-5F75CF0DA482}"/>
              </a:ext>
            </a:extLst>
          </p:cNvPr>
          <p:cNvSpPr txBox="1"/>
          <p:nvPr/>
        </p:nvSpPr>
        <p:spPr>
          <a:xfrm>
            <a:off x="746522" y="1075303"/>
            <a:ext cx="139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pair.py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D9781-3666-4D3C-AA15-5D435D6DF262}"/>
              </a:ext>
            </a:extLst>
          </p:cNvPr>
          <p:cNvSpPr txBox="1"/>
          <p:nvPr/>
        </p:nvSpPr>
        <p:spPr>
          <a:xfrm>
            <a:off x="3024174" y="3844031"/>
            <a:ext cx="154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mylife.py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20E57-2FCD-498C-AE9F-78FBCAF1C578}"/>
              </a:ext>
            </a:extLst>
          </p:cNvPr>
          <p:cNvSpPr txBox="1"/>
          <p:nvPr/>
        </p:nvSpPr>
        <p:spPr>
          <a:xfrm>
            <a:off x="5400960" y="1061188"/>
            <a:ext cx="139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game.py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D06365-A6AE-4F03-8D63-86D0CAD9FE85}"/>
              </a:ext>
            </a:extLst>
          </p:cNvPr>
          <p:cNvSpPr txBox="1"/>
          <p:nvPr/>
        </p:nvSpPr>
        <p:spPr>
          <a:xfrm>
            <a:off x="7725070" y="3874445"/>
            <a:ext cx="139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word.py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EBE63-5794-421E-ACD7-9419F5A9C2BB}"/>
              </a:ext>
            </a:extLst>
          </p:cNvPr>
          <p:cNvSpPr txBox="1"/>
          <p:nvPr/>
        </p:nvSpPr>
        <p:spPr>
          <a:xfrm>
            <a:off x="10251895" y="1075303"/>
            <a:ext cx="139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word.txt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14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2" grpId="0"/>
      <p:bldP spid="9" grpId="0"/>
      <p:bldP spid="10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A3CC640-33B5-4A84-87BD-B4A3F7841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85" y="624643"/>
            <a:ext cx="6030926" cy="6030926"/>
          </a:xfrm>
          <a:prstGeom prst="rect">
            <a:avLst/>
          </a:prstGeom>
        </p:spPr>
      </p:pic>
      <p:sp>
        <p:nvSpPr>
          <p:cNvPr id="50" name="자유형 49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파이썬 </a:t>
            </a:r>
            <a:r>
              <a:rPr lang="en-US" altLang="ko-KR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GUI </a:t>
            </a:r>
            <a:r>
              <a:rPr lang="ko-KR" altLang="en-US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 </a:t>
            </a:r>
            <a:endParaRPr lang="en-US" altLang="ko-KR" sz="4000" dirty="0">
              <a:solidFill>
                <a:prstClr val="white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그래픽 3" descr="전송">
            <a:hlinkClick r:id="rId3"/>
            <a:extLst>
              <a:ext uri="{FF2B5EF4-FFF2-40B4-BE49-F238E27FC236}">
                <a16:creationId xmlns:a16="http://schemas.microsoft.com/office/drawing/2014/main" id="{E0D94961-E3C1-43E3-A102-2045AA065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0314" y="2465772"/>
            <a:ext cx="2484268" cy="24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7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시연 영상 </a:t>
            </a:r>
            <a:r>
              <a:rPr lang="en-US" altLang="ko-KR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게임방법</a:t>
            </a:r>
            <a:endParaRPr lang="en-US" altLang="ko-KR" sz="4000" dirty="0">
              <a:solidFill>
                <a:prstClr val="white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15138-4598-4CC3-AFAB-790E64B7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908"/>
            <a:ext cx="10515600" cy="48009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레벨을 선택 합니다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 시작 버튼을 누릅니다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카드 짝 맞추기를 시작합니다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카드를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 뒤집습니다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같은 카드를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 뒤집으면 안됩니다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목숨이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될 때까지 카드 짝 맞추기를 합니다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6.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목숨이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되면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Game over,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그전에 모든 카드의 짝을 찾으면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승리입니다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7.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새로운 게임을 시작하고 싶으면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New Game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버튼을 누르고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번부터 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다시 반복하면 됩니다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01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시연 영상 </a:t>
            </a:r>
            <a:r>
              <a:rPr lang="en-US" altLang="ko-KR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게임방법</a:t>
            </a:r>
            <a:endParaRPr lang="en-US" altLang="ko-KR" sz="4000" dirty="0">
              <a:solidFill>
                <a:prstClr val="white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5" name="시연영상-2018-12-10_19.52.33">
            <a:hlinkClick r:id="" action="ppaction://media"/>
            <a:extLst>
              <a:ext uri="{FF2B5EF4-FFF2-40B4-BE49-F238E27FC236}">
                <a16:creationId xmlns:a16="http://schemas.microsoft.com/office/drawing/2014/main" id="{42106C60-D363-4038-8D67-1F142C0C842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0215" y="861134"/>
            <a:ext cx="10634704" cy="5981886"/>
          </a:xfrm>
        </p:spPr>
      </p:pic>
    </p:spTree>
    <p:extLst>
      <p:ext uri="{BB962C8B-B14F-4D97-AF65-F5344CB8AC3E}">
        <p14:creationId xmlns:p14="http://schemas.microsoft.com/office/powerpoint/2010/main" val="40619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6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000" dirty="0">
                <a:solidFill>
                  <a:prstClr val="whit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향후 계획</a:t>
            </a:r>
            <a:endParaRPr lang="en-US" altLang="ko-KR" sz="4000" dirty="0">
              <a:solidFill>
                <a:prstClr val="white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9F1431-C834-4198-883E-439A359A7CC7}"/>
              </a:ext>
            </a:extLst>
          </p:cNvPr>
          <p:cNvSpPr/>
          <p:nvPr/>
        </p:nvSpPr>
        <p:spPr>
          <a:xfrm>
            <a:off x="887768" y="1217225"/>
            <a:ext cx="2112882" cy="19876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기존의 게임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206AC66-ED8D-4F70-92C1-857101592FAA}"/>
              </a:ext>
            </a:extLst>
          </p:cNvPr>
          <p:cNvSpPr/>
          <p:nvPr/>
        </p:nvSpPr>
        <p:spPr>
          <a:xfrm>
            <a:off x="5843126" y="2959899"/>
            <a:ext cx="719091" cy="12606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5A0ED7-768F-435C-A8F0-95B2E82BD3D1}"/>
              </a:ext>
            </a:extLst>
          </p:cNvPr>
          <p:cNvSpPr/>
          <p:nvPr/>
        </p:nvSpPr>
        <p:spPr>
          <a:xfrm>
            <a:off x="887767" y="4828465"/>
            <a:ext cx="2112883" cy="19096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발전된 게임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FA662BF-C6C3-4E7F-84D1-CD53FF369370}"/>
              </a:ext>
            </a:extLst>
          </p:cNvPr>
          <p:cNvSpPr/>
          <p:nvPr/>
        </p:nvSpPr>
        <p:spPr>
          <a:xfrm>
            <a:off x="2969088" y="2113377"/>
            <a:ext cx="1162975" cy="19530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AC16834-8A78-4494-B70C-853CA443C992}"/>
              </a:ext>
            </a:extLst>
          </p:cNvPr>
          <p:cNvSpPr/>
          <p:nvPr/>
        </p:nvSpPr>
        <p:spPr>
          <a:xfrm>
            <a:off x="2969087" y="5685653"/>
            <a:ext cx="1162975" cy="19530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BB9D49-E1C4-4DFB-9257-9DA2A80F4966}"/>
              </a:ext>
            </a:extLst>
          </p:cNvPr>
          <p:cNvSpPr/>
          <p:nvPr/>
        </p:nvSpPr>
        <p:spPr>
          <a:xfrm>
            <a:off x="4517747" y="3045743"/>
            <a:ext cx="3639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UPGRADE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84A5B-CE6A-4711-908B-F07BA0CF302D}"/>
              </a:ext>
            </a:extLst>
          </p:cNvPr>
          <p:cNvSpPr txBox="1"/>
          <p:nvPr/>
        </p:nvSpPr>
        <p:spPr>
          <a:xfrm>
            <a:off x="4553259" y="1889564"/>
            <a:ext cx="3568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카드의 짝을 맞춘다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난이도를 높여 카드의 개수를 증가시킨다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87762-2959-4632-A43C-72D4F50DA659}"/>
              </a:ext>
            </a:extLst>
          </p:cNvPr>
          <p:cNvSpPr txBox="1"/>
          <p:nvPr/>
        </p:nvSpPr>
        <p:spPr>
          <a:xfrm>
            <a:off x="4337231" y="4767644"/>
            <a:ext cx="4669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카드의 짝을 맞춘다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추가 사항 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영어단어와 뜻의 짝을 맞추도록 한다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2.  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난이도를 높여 카드의 개수를 증가시킨다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추가 사항 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카드의 개수 뿐만 아니라 영어 단어로도 </a:t>
            </a:r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                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난이도를 조절한다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3.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나온 영어 단어를 통해 문장을 만들어서 영어 작문을 한다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5937B3-AFA4-4E29-B46C-832F56AC39F6}"/>
              </a:ext>
            </a:extLst>
          </p:cNvPr>
          <p:cNvSpPr/>
          <p:nvPr/>
        </p:nvSpPr>
        <p:spPr>
          <a:xfrm>
            <a:off x="8641425" y="5685653"/>
            <a:ext cx="1162975" cy="19530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AFA69CA-D614-4109-BC7D-7B0CAF13CE0C}"/>
              </a:ext>
            </a:extLst>
          </p:cNvPr>
          <p:cNvSpPr/>
          <p:nvPr/>
        </p:nvSpPr>
        <p:spPr>
          <a:xfrm>
            <a:off x="8255247" y="2113377"/>
            <a:ext cx="1162975" cy="19530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F2A6ECD-DF4E-45F3-955A-3D9D88458544}"/>
              </a:ext>
            </a:extLst>
          </p:cNvPr>
          <p:cNvSpPr/>
          <p:nvPr/>
        </p:nvSpPr>
        <p:spPr>
          <a:xfrm>
            <a:off x="9551386" y="1217224"/>
            <a:ext cx="2112882" cy="19876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기억력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up</a:t>
            </a:r>
          </a:p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집중력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up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30DBF1F-7B39-4791-A92F-2A02006FE372}"/>
              </a:ext>
            </a:extLst>
          </p:cNvPr>
          <p:cNvSpPr/>
          <p:nvPr/>
        </p:nvSpPr>
        <p:spPr>
          <a:xfrm>
            <a:off x="9852734" y="4828465"/>
            <a:ext cx="2112883" cy="19096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기억력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up</a:t>
            </a:r>
          </a:p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집중력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up</a:t>
            </a:r>
          </a:p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영어 능력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up</a:t>
            </a:r>
          </a:p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창의력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up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3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7" grpId="0"/>
      <p:bldP spid="14" grpId="0"/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457</Words>
  <Application>Microsoft Office PowerPoint</Application>
  <PresentationFormat>와이드스크린</PresentationFormat>
  <Paragraphs>151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210 콤퓨타세탁 L</vt:lpstr>
      <vt:lpstr>맑은 고딕</vt:lpstr>
      <vt:lpstr>Aharoni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(소프트웨어학부)임현진</cp:lastModifiedBy>
  <cp:revision>150</cp:revision>
  <dcterms:created xsi:type="dcterms:W3CDTF">2018-05-09T06:13:43Z</dcterms:created>
  <dcterms:modified xsi:type="dcterms:W3CDTF">2019-05-18T21:53:43Z</dcterms:modified>
</cp:coreProperties>
</file>