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5" r:id="rId2"/>
    <p:sldId id="282" r:id="rId3"/>
    <p:sldId id="286" r:id="rId4"/>
    <p:sldId id="287" r:id="rId5"/>
    <p:sldId id="308" r:id="rId6"/>
    <p:sldId id="304" r:id="rId7"/>
    <p:sldId id="30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7" r:id="rId17"/>
    <p:sldId id="298" r:id="rId18"/>
    <p:sldId id="306" r:id="rId19"/>
    <p:sldId id="299" r:id="rId20"/>
    <p:sldId id="300" r:id="rId21"/>
    <p:sldId id="305" r:id="rId22"/>
    <p:sldId id="309" r:id="rId23"/>
    <p:sldId id="301" r:id="rId24"/>
    <p:sldId id="302" r:id="rId25"/>
    <p:sldId id="30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8"/>
    <a:srgbClr val="8A6E5B"/>
    <a:srgbClr val="FF9999"/>
    <a:srgbClr val="8CD3D5"/>
    <a:srgbClr val="96784C"/>
    <a:srgbClr val="725B3A"/>
    <a:srgbClr val="AE8E5E"/>
    <a:srgbClr val="EEE7DD"/>
    <a:srgbClr val="D9D9D9"/>
    <a:srgbClr val="E7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62" y="-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ksinh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584950" y="1407659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소프트웨어공학과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20141685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67966" y="1008147"/>
            <a:ext cx="729124" cy="729124"/>
            <a:chOff x="1552695" y="170392"/>
            <a:chExt cx="1213018" cy="1213018"/>
          </a:xfrm>
        </p:grpSpPr>
        <p:sp>
          <p:nvSpPr>
            <p:cNvPr id="91" name="타원 9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837020" y="1649836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김현성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561215" y="3409551"/>
            <a:ext cx="4355191" cy="1066085"/>
            <a:chOff x="990600" y="3175715"/>
            <a:chExt cx="4355191" cy="1190171"/>
          </a:xfrm>
        </p:grpSpPr>
        <p:sp>
          <p:nvSpPr>
            <p:cNvPr id="111" name="양쪽 모서리가 둥근 사각형 110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컴퓨터공학부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20162789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6813285" y="3651728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김현중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67965" y="3080137"/>
            <a:ext cx="729124" cy="729124"/>
            <a:chOff x="10037986" y="163806"/>
            <a:chExt cx="1213018" cy="1213018"/>
          </a:xfrm>
        </p:grpSpPr>
        <p:sp>
          <p:nvSpPr>
            <p:cNvPr id="94" name="타원 93"/>
            <p:cNvSpPr/>
            <p:nvPr/>
          </p:nvSpPr>
          <p:spPr>
            <a:xfrm>
              <a:off x="10037986" y="163806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sp>
        <p:nvSpPr>
          <p:cNvPr id="114" name="직사각형 113"/>
          <p:cNvSpPr/>
          <p:nvPr/>
        </p:nvSpPr>
        <p:spPr>
          <a:xfrm>
            <a:off x="750931" y="1135358"/>
            <a:ext cx="482491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rgbClr val="8A6E5B"/>
                </a:solidFill>
              </a:rPr>
              <a:t>POWER POINT </a:t>
            </a:r>
            <a:endParaRPr lang="en-US" altLang="ko-KR" sz="4000" b="1" i="1" dirty="0" smtClean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8A6E5B"/>
                </a:solidFill>
              </a:rPr>
              <a:t>소프트웨어개발실습</a:t>
            </a:r>
            <a:endParaRPr lang="en-US" altLang="ko-KR" sz="4000" b="1" i="1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8A6E5B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로그인</a:t>
            </a:r>
          </a:p>
        </p:txBody>
      </p:sp>
      <p:pic>
        <p:nvPicPr>
          <p:cNvPr id="8" name="그림 7" descr="시나리오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8481" y="1754191"/>
            <a:ext cx="613495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공유게시판</a:t>
            </a:r>
          </a:p>
        </p:txBody>
      </p:sp>
      <p:pic>
        <p:nvPicPr>
          <p:cNvPr id="8" name="그림 7" descr="시나리오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8951" y="1659488"/>
            <a:ext cx="7159745" cy="44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지역별 </a:t>
            </a: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맛집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 descr="시나리오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9624" y="1644497"/>
            <a:ext cx="658269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문의하기</a:t>
            </a:r>
          </a:p>
        </p:txBody>
      </p:sp>
      <p:pic>
        <p:nvPicPr>
          <p:cNvPr id="8" name="그림 7" descr="시나리오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5561" y="1755592"/>
            <a:ext cx="662079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2-3)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시나리오 별 요구사항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10" name="그림 9" descr="1`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859" y="1886710"/>
            <a:ext cx="9648241" cy="43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2-3)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시나리오 별 요구사항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8" name="그림 7" descr="2`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3869" y="1720715"/>
            <a:ext cx="822960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2-3)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시나리오 별 요구사항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9" name="그림 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8252" y="4415672"/>
            <a:ext cx="7455178" cy="1936779"/>
          </a:xfrm>
          <a:prstGeom prst="rect">
            <a:avLst/>
          </a:prstGeom>
        </p:spPr>
      </p:pic>
      <p:pic>
        <p:nvPicPr>
          <p:cNvPr id="10" name="그림 9" descr="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5228" y="2188193"/>
            <a:ext cx="7433422" cy="20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 다이어그램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12" name="그림 11" descr="12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339" y="1738859"/>
            <a:ext cx="6895474" cy="4774367"/>
          </a:xfrm>
          <a:prstGeom prst="rect">
            <a:avLst/>
          </a:prstGeom>
        </p:spPr>
      </p:pic>
      <p:pic>
        <p:nvPicPr>
          <p:cNvPr id="8" name="그림 7" descr="cla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3964" y="2389909"/>
            <a:ext cx="4003964" cy="38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 다이어그램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220" y="3814617"/>
            <a:ext cx="907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로그인</a:t>
            </a:r>
            <a:r>
              <a:rPr lang="en-US" altLang="ko-KR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시퀀스다이어그램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 descr="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100" y="2158771"/>
            <a:ext cx="6283699" cy="38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 다이어그램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220" y="3814617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회원가입</a:t>
            </a:r>
            <a:r>
              <a:rPr lang="en-US" altLang="ko-KR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시퀀스다이어그램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1" name="그림 10" descr="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4737" y="2089150"/>
            <a:ext cx="5453063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25550" y="3223759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2082" y="2998843"/>
            <a:ext cx="273418" cy="459867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42982" y="3222465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601548" y="30251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20"/>
          <p:cNvGrpSpPr>
            <a:grpSpLocks noChangeAspect="1"/>
          </p:cNvGrpSpPr>
          <p:nvPr/>
        </p:nvGrpSpPr>
        <p:grpSpPr bwMode="auto">
          <a:xfrm>
            <a:off x="6666611" y="3146592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25550" y="5025865"/>
            <a:ext cx="4355191" cy="1066085"/>
            <a:chOff x="990600" y="3175715"/>
            <a:chExt cx="4355191" cy="1190171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384116" y="48285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1433051" y="4928834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42981" y="5025865"/>
            <a:ext cx="4355191" cy="1066085"/>
            <a:chOff x="990600" y="3175715"/>
            <a:chExt cx="4355191" cy="1190171"/>
          </a:xfrm>
        </p:grpSpPr>
        <p:sp>
          <p:nvSpPr>
            <p:cNvPr id="61" name="양쪽 모서리가 둥근 사각형 60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601547" y="48285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6656426" y="4982033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59937" y="3264123"/>
            <a:ext cx="327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개발아이템 선정이유 및 개발의도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개발사이트 선정이유와 개발의도를 소개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59937" y="5055290"/>
            <a:ext cx="3276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목업화면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및 실행영상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개발한 사이트의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스크린샷과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직접 실행한 영상 소개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84541" y="3254931"/>
            <a:ext cx="3453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개발과정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 동안 해왔던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요구사항과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다이어그램과 시퀀스 다이어그램을 소개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61350" y="5046098"/>
            <a:ext cx="327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자체적 피드백 및 느낀 점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개발하며 아쉬웠던 점과 느낀 점을 발표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06567" y="542034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8A6E5B"/>
                </a:solidFill>
              </a:rPr>
              <a:t>04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362931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발표순서</a:t>
            </a: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POWER POINT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소프트웨어개발실습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 다이어그램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8325" y="3736170"/>
            <a:ext cx="907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공유게시판 </a:t>
            </a: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시퀀스다이어그램</a:t>
            </a:r>
          </a:p>
        </p:txBody>
      </p:sp>
      <p:pic>
        <p:nvPicPr>
          <p:cNvPr id="11" name="그림 10" descr="sq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4547" y="2143406"/>
            <a:ext cx="7608753" cy="41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시퀀스 다이어그램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220" y="3814617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고객센터 및 문의하기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 descr="d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3562" y="2335212"/>
            <a:ext cx="6391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362931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3) </a:t>
            </a:r>
            <a:r>
              <a:rPr lang="ko-KR" altLang="en-US" sz="2400" b="1" dirty="0" err="1" smtClean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스크린샷</a:t>
            </a:r>
            <a:r>
              <a:rPr lang="ko-KR" altLang="en-US" sz="2400" b="1" dirty="0" smtClean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및 실행영상</a:t>
            </a:r>
            <a:endParaRPr lang="ko-KR" altLang="en-US" sz="2400" b="1" dirty="0" smtClean="0">
              <a:solidFill>
                <a:srgbClr val="8A6E5B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3</a:t>
            </a:r>
            <a:r>
              <a:rPr lang="en-US" altLang="ko-KR" sz="1600" i="1" dirty="0" smtClean="0">
                <a:solidFill>
                  <a:prstClr val="white"/>
                </a:solidFill>
              </a:rPr>
              <a:t>) </a:t>
            </a:r>
            <a:r>
              <a:rPr lang="ko-KR" altLang="en-US" sz="1600" i="1" dirty="0" err="1" smtClean="0">
                <a:solidFill>
                  <a:prstClr val="white"/>
                </a:solidFill>
              </a:rPr>
              <a:t>목업화면과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 실행영상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8" name="그림 7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065283"/>
            <a:ext cx="9590488" cy="47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9"/>
          <p:cNvGrpSpPr/>
          <p:nvPr/>
        </p:nvGrpSpPr>
        <p:grpSpPr>
          <a:xfrm>
            <a:off x="6584950" y="1407659"/>
            <a:ext cx="4355191" cy="1066085"/>
            <a:chOff x="990600" y="3175717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7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소프트웨어공학과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20141685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6367966" y="1008147"/>
            <a:ext cx="729124" cy="729124"/>
            <a:chOff x="1552695" y="170392"/>
            <a:chExt cx="1213018" cy="1213018"/>
          </a:xfrm>
        </p:grpSpPr>
        <p:sp>
          <p:nvSpPr>
            <p:cNvPr id="91" name="타원 9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837020" y="1649836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김현성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4" name="그룹 109"/>
          <p:cNvGrpSpPr/>
          <p:nvPr/>
        </p:nvGrpSpPr>
        <p:grpSpPr>
          <a:xfrm>
            <a:off x="6561215" y="3409551"/>
            <a:ext cx="4355191" cy="1066085"/>
            <a:chOff x="990600" y="3175715"/>
            <a:chExt cx="4355191" cy="1190171"/>
          </a:xfrm>
        </p:grpSpPr>
        <p:sp>
          <p:nvSpPr>
            <p:cNvPr id="111" name="양쪽 모서리가 둥근 사각형 110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컴퓨터공학부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20162789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6813285" y="3651728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김현중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8"/>
          <p:cNvGrpSpPr/>
          <p:nvPr/>
        </p:nvGrpSpPr>
        <p:grpSpPr>
          <a:xfrm>
            <a:off x="6367965" y="3080137"/>
            <a:ext cx="729124" cy="729124"/>
            <a:chOff x="10037986" y="163806"/>
            <a:chExt cx="1213018" cy="1213018"/>
          </a:xfrm>
        </p:grpSpPr>
        <p:sp>
          <p:nvSpPr>
            <p:cNvPr id="94" name="타원 93"/>
            <p:cNvSpPr/>
            <p:nvPr/>
          </p:nvSpPr>
          <p:spPr>
            <a:xfrm>
              <a:off x="10037986" y="163806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sp>
        <p:nvSpPr>
          <p:cNvPr id="114" name="직사각형 113"/>
          <p:cNvSpPr/>
          <p:nvPr/>
        </p:nvSpPr>
        <p:spPr>
          <a:xfrm>
            <a:off x="750931" y="1135358"/>
            <a:ext cx="482491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rgbClr val="8A6E5B"/>
                </a:solidFill>
              </a:rPr>
              <a:t>POWER POINT </a:t>
            </a:r>
            <a:endParaRPr lang="en-US" altLang="ko-KR" sz="4000" b="1" i="1" dirty="0" smtClean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8A6E5B"/>
                </a:solidFill>
              </a:rPr>
              <a:t>아쉬운 점 </a:t>
            </a:r>
            <a:endParaRPr lang="en-US" altLang="ko-KR" sz="4000" b="1" i="1" dirty="0" smtClean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8A6E5B"/>
                </a:solidFill>
              </a:rPr>
              <a:t>및 느낀 점</a:t>
            </a:r>
            <a:endParaRPr lang="en-US" altLang="ko-KR" sz="4000" b="1" i="1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8A6E5B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8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/>
          <p:cNvGrpSpPr/>
          <p:nvPr/>
        </p:nvGrpSpPr>
        <p:grpSpPr>
          <a:xfrm>
            <a:off x="4019620" y="1527693"/>
            <a:ext cx="729124" cy="729124"/>
            <a:chOff x="1552695" y="170392"/>
            <a:chExt cx="1213018" cy="1213018"/>
          </a:xfrm>
        </p:grpSpPr>
        <p:sp>
          <p:nvSpPr>
            <p:cNvPr id="91" name="타원 9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837020" y="1649836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김현성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8"/>
          <p:cNvGrpSpPr/>
          <p:nvPr/>
        </p:nvGrpSpPr>
        <p:grpSpPr>
          <a:xfrm>
            <a:off x="7344711" y="1583847"/>
            <a:ext cx="729124" cy="729124"/>
            <a:chOff x="10037986" y="163806"/>
            <a:chExt cx="1213018" cy="1213018"/>
          </a:xfrm>
        </p:grpSpPr>
        <p:sp>
          <p:nvSpPr>
            <p:cNvPr id="94" name="타원 93"/>
            <p:cNvSpPr/>
            <p:nvPr/>
          </p:nvSpPr>
          <p:spPr>
            <a:xfrm>
              <a:off x="10037986" y="163806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pic>
        <p:nvPicPr>
          <p:cNvPr id="17" name="그림 16" descr="1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6327" y="2684183"/>
            <a:ext cx="6238412" cy="32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18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837020" y="1649836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김현성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27" y="1738921"/>
            <a:ext cx="9074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맛집자료</a:t>
            </a: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및  정보</a:t>
            </a:r>
            <a:endParaRPr lang="en-US" altLang="ko-KR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  <a:hlinkClick r:id="rId2"/>
              </a:rPr>
              <a:t>http://siksinhot.com</a:t>
            </a:r>
            <a:endParaRPr lang="en-US" altLang="ko-KR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1384" y="1099126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참고사이트  및 출처</a:t>
            </a:r>
          </a:p>
        </p:txBody>
      </p:sp>
    </p:spTree>
    <p:extLst>
      <p:ext uri="{BB962C8B-B14F-4D97-AF65-F5344CB8AC3E}">
        <p14:creationId xmlns:p14="http://schemas.microsoft.com/office/powerpoint/2010/main" xmlns="" val="33918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362931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1-1)</a:t>
            </a:r>
            <a:r>
              <a:rPr lang="ko-KR" altLang="en-US" sz="2400" b="1" dirty="0" smtClean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개발아이템 선정이유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1)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개발아이템 선정이유와 개발의도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43" name="그림 42" descr="image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5979" y="2405435"/>
            <a:ext cx="8377880" cy="33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362931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1-2)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개발의도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1)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개발아이템 선정이유와 개발의도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pic>
        <p:nvPicPr>
          <p:cNvPr id="8" name="그림 7" descr="ak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983" y="2383020"/>
            <a:ext cx="4894552" cy="1874222"/>
          </a:xfrm>
          <a:prstGeom prst="rect">
            <a:avLst/>
          </a:prstGeom>
        </p:spPr>
      </p:pic>
      <p:pic>
        <p:nvPicPr>
          <p:cNvPr id="9" name="그림 8" descr="맛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9371" y="2394002"/>
            <a:ext cx="2564193" cy="3853295"/>
          </a:xfrm>
          <a:prstGeom prst="rect">
            <a:avLst/>
          </a:prstGeom>
        </p:spPr>
      </p:pic>
      <p:pic>
        <p:nvPicPr>
          <p:cNvPr id="10" name="그림 9" descr="맛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0764" y="4784543"/>
            <a:ext cx="5112327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0130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2-1)</a:t>
            </a:r>
            <a:r>
              <a:rPr lang="ko-KR" altLang="en-US" sz="24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유스케이스</a:t>
            </a:r>
            <a:endParaRPr lang="ko-KR" altLang="en-US" sz="24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120" y="3793835"/>
            <a:ext cx="9074638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메인페이지</a:t>
            </a:r>
            <a:endParaRPr lang="en-US" altLang="ko-KR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유스케이스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 descr="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0612" y="2260600"/>
            <a:ext cx="868623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2-1)</a:t>
            </a:r>
            <a:r>
              <a:rPr lang="ko-KR" altLang="en-US" sz="24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유스케이스</a:t>
            </a:r>
            <a:endParaRPr lang="ko-KR" altLang="en-US" sz="24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공유게시판</a:t>
            </a:r>
            <a:endParaRPr lang="en-US" altLang="ko-KR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유스케이</a:t>
            </a: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 descr="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8450" y="2005012"/>
            <a:ext cx="7181850" cy="40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2-1)</a:t>
            </a:r>
            <a:r>
              <a:rPr lang="ko-KR" altLang="en-US" sz="24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유스케이스</a:t>
            </a:r>
            <a:endParaRPr lang="ko-KR" altLang="en-US" sz="24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4820" y="37684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지역별검색 </a:t>
            </a: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유스케이스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 descr="d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62" y="2436812"/>
            <a:ext cx="7808471" cy="33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08137" y="1108098"/>
            <a:ext cx="907463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2-2)</a:t>
            </a:r>
            <a:r>
              <a:rPr lang="ko-KR" altLang="en-US" sz="24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시나리오</a:t>
            </a: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메인페이지</a:t>
            </a:r>
            <a:endParaRPr lang="ko-KR" altLang="en-US" sz="1600" b="1" dirty="0" smtClean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 descr="시나리오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8151" y="1800496"/>
            <a:ext cx="683551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 smtClean="0">
                <a:solidFill>
                  <a:prstClr val="white"/>
                </a:solidFill>
              </a:rPr>
              <a:t>2) 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개발 과정</a:t>
            </a:r>
            <a:endParaRPr lang="en-US" altLang="ko-KR" sz="2000" b="1" i="1" dirty="0" smtClean="0">
              <a:solidFill>
                <a:prstClr val="whit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Enjoy </a:t>
            </a:r>
            <a:r>
              <a:rPr lang="en-US" altLang="ko-KR" sz="900" dirty="0">
                <a:solidFill>
                  <a:prstClr val="white"/>
                </a:solidFill>
              </a:rPr>
              <a:t>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6020" y="3793835"/>
            <a:ext cx="907463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회원가입</a:t>
            </a:r>
          </a:p>
        </p:txBody>
      </p:sp>
      <p:pic>
        <p:nvPicPr>
          <p:cNvPr id="9" name="그림 8" descr="시나리오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8452" y="1590001"/>
            <a:ext cx="7234977" cy="42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519</Words>
  <Application>Microsoft Office PowerPoint</Application>
  <PresentationFormat>사용자 지정</PresentationFormat>
  <Paragraphs>167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fdd</cp:lastModifiedBy>
  <cp:revision>125</cp:revision>
  <dcterms:created xsi:type="dcterms:W3CDTF">2018-05-09T06:13:43Z</dcterms:created>
  <dcterms:modified xsi:type="dcterms:W3CDTF">2018-12-19T02:28:29Z</dcterms:modified>
</cp:coreProperties>
</file>