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28" r:id="rId5"/>
  </p:sldMasterIdLst>
  <p:notesMasterIdLst>
    <p:notesMasterId r:id="rId9"/>
  </p:notesMasterIdLst>
  <p:handoutMasterIdLst>
    <p:handoutMasterId r:id="rId7"/>
  </p:handoutMasterIdLst>
  <p:sldIdLst>
    <p:sldId id="256" r:id="rId11"/>
    <p:sldId id="257" r:id="rId12"/>
    <p:sldId id="261" r:id="rId13"/>
    <p:sldId id="262" r:id="rId14"/>
    <p:sldId id="264" r:id="rId15"/>
    <p:sldId id="265" r:id="rId16"/>
    <p:sldId id="263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9" r:id="rId30"/>
    <p:sldId id="278" r:id="rId31"/>
    <p:sldId id="280" r:id="rId32"/>
    <p:sldId id="260" r:id="rId33"/>
  </p:sldIdLst>
  <p:sldSz cx="9144000" cy="5143500"/>
  <p:notesSz cx="6858000" cy="9144000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714">
          <p15:clr>
            <a:srgbClr val="A4A3A4"/>
          </p15:clr>
        </p15:guide>
        <p15:guide id="4" orient="horz" pos="2406">
          <p15:clr>
            <a:srgbClr val="A4A3A4"/>
          </p15:clr>
        </p15:guide>
        <p15:guide id="5" pos="3975">
          <p15:clr>
            <a:srgbClr val="A4A3A4"/>
          </p15:clr>
        </p15:guide>
        <p15:guide id="6" pos="5298">
          <p15:clr>
            <a:srgbClr val="A4A3A4"/>
          </p15:clr>
        </p15:guide>
      </p15:notesGuideLst>
    </p:ext>
    <p:ext uri="{EFAFB233-063F-42B5-8137-9DF3F51BA10A}">
      <p15:sldGuideLst xmlns:p15="http://schemas.microsoft.com/office/powerpoint/2012/main">
        <p15:guide id="1" orient="horz" pos="712" userDrawn="0">
          <p15:clr>
            <a:srgbClr val="A4A3A4"/>
          </p15:clr>
        </p15:guide>
        <p15:guide id="2" orient="horz" pos="2404" userDrawn="0">
          <p15:clr>
            <a:srgbClr val="A4A3A4"/>
          </p15:clr>
        </p15:guide>
        <p15:guide id="3" pos="3973" userDrawn="0">
          <p15:clr>
            <a:srgbClr val="A4A3A4"/>
          </p15:clr>
        </p15:guide>
        <p15:guide id="4" pos="5296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4DACF3"/>
    <a:srgbClr val="184962"/>
    <a:srgbClr val="1A516C"/>
    <a:srgbClr val="1D5A79"/>
    <a:srgbClr val="216687"/>
    <a:srgbClr val="F4740A"/>
    <a:srgbClr val="F5770F"/>
    <a:srgbClr val="4BA8D1"/>
    <a:srgbClr val="6696B6"/>
    <a:srgbClr val="31BCB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3898" autoAdjust="0"/>
    <p:restoredTop sz="94660" autoAdjust="0"/>
  </p:normalViewPr>
  <p:slideViewPr>
    <p:cSldViewPr snapToGrid="0" snapToObjects="1">
      <p:cViewPr varScale="1">
        <p:scale>
          <a:sx n="213" d="100"/>
          <a:sy n="213" d="100"/>
        </p:scale>
        <p:origin x="426" y="162"/>
      </p:cViewPr>
      <p:guideLst>
        <p:guide orient="horz" pos="712"/>
        <p:guide orient="horz" pos="2404"/>
        <p:guide pos="3973"/>
        <p:guide pos="52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5" d="100"/>
          <a:sy n="125" d="100"/>
        </p:scale>
        <p:origin x="-4932" y="-102"/>
      </p:cViewPr>
      <p:guideLst>
        <p:guide orient="horz" pos="712"/>
        <p:guide orient="horz" pos="2404"/>
        <p:guide pos="3973"/>
        <p:guide pos="5296"/>
      </p:guideLst>
    </p:cSldViewPr>
  </p:notesViewPr>
  <p:gridSpacing cx="45005" cy="45005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5" Type="http://schemas.openxmlformats.org/officeDocument/2006/relationships/slideMaster" Target="slideMasters/slideMaster1.xml"></Relationship><Relationship Id="rId6" Type="http://schemas.openxmlformats.org/officeDocument/2006/relationships/theme" Target="theme/theme1.xml"></Relationship><Relationship Id="rId7" Type="http://schemas.openxmlformats.org/officeDocument/2006/relationships/handoutMaster" Target="handoutMasters/handoutMaster1.xml"></Relationship><Relationship Id="rId9" Type="http://schemas.openxmlformats.org/officeDocument/2006/relationships/notesMaster" Target="notesMasters/notesMaster1.xml"></Relationship><Relationship Id="rId11" Type="http://schemas.openxmlformats.org/officeDocument/2006/relationships/slide" Target="slides/slide1.xml"></Relationship><Relationship Id="rId12" Type="http://schemas.openxmlformats.org/officeDocument/2006/relationships/slide" Target="slides/slide2.xml"></Relationship><Relationship Id="rId13" Type="http://schemas.openxmlformats.org/officeDocument/2006/relationships/slide" Target="slides/slide3.xml"></Relationship><Relationship Id="rId14" Type="http://schemas.openxmlformats.org/officeDocument/2006/relationships/slide" Target="slides/slide4.xml"></Relationship><Relationship Id="rId15" Type="http://schemas.openxmlformats.org/officeDocument/2006/relationships/slide" Target="slides/slide5.xml"></Relationship><Relationship Id="rId16" Type="http://schemas.openxmlformats.org/officeDocument/2006/relationships/slide" Target="slides/slide6.xml"></Relationship><Relationship Id="rId17" Type="http://schemas.openxmlformats.org/officeDocument/2006/relationships/slide" Target="slides/slide7.xml"></Relationship><Relationship Id="rId18" Type="http://schemas.openxmlformats.org/officeDocument/2006/relationships/slide" Target="slides/slide8.xml"></Relationship><Relationship Id="rId19" Type="http://schemas.openxmlformats.org/officeDocument/2006/relationships/slide" Target="slides/slide9.xml"></Relationship><Relationship Id="rId20" Type="http://schemas.openxmlformats.org/officeDocument/2006/relationships/slide" Target="slides/slide10.xml"></Relationship><Relationship Id="rId21" Type="http://schemas.openxmlformats.org/officeDocument/2006/relationships/slide" Target="slides/slide11.xml"></Relationship><Relationship Id="rId22" Type="http://schemas.openxmlformats.org/officeDocument/2006/relationships/slide" Target="slides/slide12.xml"></Relationship><Relationship Id="rId23" Type="http://schemas.openxmlformats.org/officeDocument/2006/relationships/slide" Target="slides/slide13.xml"></Relationship><Relationship Id="rId24" Type="http://schemas.openxmlformats.org/officeDocument/2006/relationships/slide" Target="slides/slide14.xml"></Relationship><Relationship Id="rId25" Type="http://schemas.openxmlformats.org/officeDocument/2006/relationships/slide" Target="slides/slide15.xml"></Relationship><Relationship Id="rId26" Type="http://schemas.openxmlformats.org/officeDocument/2006/relationships/slide" Target="slides/slide16.xml"></Relationship><Relationship Id="rId27" Type="http://schemas.openxmlformats.org/officeDocument/2006/relationships/slide" Target="slides/slide17.xml"></Relationship><Relationship Id="rId28" Type="http://schemas.openxmlformats.org/officeDocument/2006/relationships/slide" Target="slides/slide18.xml"></Relationship><Relationship Id="rId29" Type="http://schemas.openxmlformats.org/officeDocument/2006/relationships/slide" Target="slides/slide19.xml"></Relationship><Relationship Id="rId30" Type="http://schemas.openxmlformats.org/officeDocument/2006/relationships/slide" Target="slides/slide20.xml"></Relationship><Relationship Id="rId31" Type="http://schemas.openxmlformats.org/officeDocument/2006/relationships/slide" Target="slides/slide21.xml"></Relationship><Relationship Id="rId32" Type="http://schemas.openxmlformats.org/officeDocument/2006/relationships/slide" Target="slides/slide22.xml"></Relationship><Relationship Id="rId33" Type="http://schemas.openxmlformats.org/officeDocument/2006/relationships/slide" Target="slides/slide23.xml"></Relationship><Relationship Id="rId34" Type="http://schemas.openxmlformats.org/officeDocument/2006/relationships/viewProps" Target="viewProps.xml"></Relationship><Relationship Id="rId3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D3A79-1F12-44DC-910C-DE78909CA5B0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5B793-74DE-43B1-B9D3-F22A9F4BB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50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46F0B-B2D3-4C76-95E5-1874D06E050D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1A00C-B843-4881-8936-61286A99C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142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5143498"/>
          </a:xfrm>
          <a:prstGeom prst="rect">
            <a:avLst/>
          </a:prstGeom>
          <a:solidFill>
            <a:srgbClr val="4DA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32759" y="668765"/>
            <a:ext cx="1830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32759" y="2766596"/>
            <a:ext cx="1830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9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3/22/2017</a:t>
            </a:fld>
            <a:endParaRPr lang="ko-KR" altLang="en-US" sz="1000" dirty="0" smtClean="0">
              <a:solidFill>
                <a:schemeClr val="bg1">
                  <a:lumMod val="9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바닥글 개체 틀 10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r>
              <a:rPr lang="ko-KR" altLang="en-US" sz="100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  <a:endParaRPr lang="en-US" altLang="ko-KR" sz="1000" dirty="0" smtClean="0">
              <a:solidFill>
                <a:schemeClr val="bg1">
                  <a:lumMod val="9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슬라이드 번호 개체 틀 11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9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Text Placeholder 16"/>
          <p:cNvSpPr txBox="1">
            <a:spLocks noGrp="1" noChangeArrowheads="1"/>
          </p:cNvSpPr>
          <p:nvPr>
            <p:ph type="ctrTitle"/>
          </p:nvPr>
        </p:nvSpPr>
        <p:spPr>
          <a:xfrm>
            <a:off x="273050" y="934085"/>
            <a:ext cx="4398010" cy="11569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9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7" name="Subtitle 17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273050" y="2304415"/>
            <a:ext cx="2313305" cy="3346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00" b="0" dirty="0" smtClean="0">
                <a:solidFill>
                  <a:srgbClr val="D5EAFB"/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900" b="0" dirty="0" smtClean="0">
                <a:solidFill>
                  <a:srgbClr val="D5EAFB"/>
                </a:solidFill>
                <a:latin typeface="Arial" charset="0"/>
                <a:ea typeface="Arial" charset="0"/>
              </a:rPr>
              <a:t>.</a:t>
            </a:r>
            <a:endParaRPr lang="ko-KR" altLang="en-US" sz="900" dirty="0" smtClean="0">
              <a:solidFill>
                <a:srgbClr val="D5EAFB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83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>
            <a:off x="0" y="-16683"/>
            <a:ext cx="9144000" cy="259424"/>
          </a:xfrm>
          <a:prstGeom prst="rect">
            <a:avLst/>
          </a:prstGeom>
          <a:solidFill>
            <a:srgbClr val="4DA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2049" name="제목 2048"/>
          <p:cNvSpPr txBox="1">
            <a:spLocks noGrp="1" noChangeArrowheads="1"/>
          </p:cNvSpPr>
          <p:nvPr>
            <p:ph type="title"/>
          </p:nvPr>
        </p:nvSpPr>
        <p:spPr>
          <a:xfrm>
            <a:off x="344170" y="-3175"/>
            <a:ext cx="2865120" cy="262890"/>
          </a:xfrm>
          <a:prstGeom prst="rect">
            <a:avLst/>
          </a:prstGeom>
        </p:spPr>
        <p:txBody>
          <a:bodyPr vert="horz" wrap="square" lIns="78105" tIns="38735" rIns="78105" bIns="38735" numCol="1" anchor="ctr">
            <a:normAutofit/>
          </a:bodyPr>
          <a:lstStyle>
            <a:lvl1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5" name="타원 4"/>
          <p:cNvSpPr/>
          <p:nvPr userDrawn="1"/>
        </p:nvSpPr>
        <p:spPr>
          <a:xfrm>
            <a:off x="222639" y="64581"/>
            <a:ext cx="108048" cy="108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0" name="날짜 개체 틀 2050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3/22/2017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51" name="바닥글 개체 틀 2051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  <a:endParaRPr lang="en-US" altLang="ko-KR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52" name="슬라이드 번호 개체 틀 2052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55" name="Subtitle 2055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479425" y="795655"/>
            <a:ext cx="8366125" cy="4978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ko-KR" altLang="en-US" sz="900" b="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900" b="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sz="900" dirty="0" smtClean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27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048"/>
          <p:cNvSpPr>
            <a:spLocks noGrp="1"/>
          </p:cNvSpPr>
          <p:nvPr>
            <p:ph type="title" hasCustomPrompt="1"/>
          </p:nvPr>
        </p:nvSpPr>
        <p:spPr>
          <a:xfrm>
            <a:off x="235363" y="1360290"/>
            <a:ext cx="8495398" cy="937022"/>
          </a:xfrm>
          <a:prstGeom prst="rect">
            <a:avLst/>
          </a:prstGeom>
        </p:spPr>
        <p:txBody>
          <a:bodyPr lIns="77925" tIns="38963" rIns="77925" bIns="38963"/>
          <a:lstStyle>
            <a:lvl1pPr algn="l">
              <a:defRPr sz="4300" b="1" baseline="0">
                <a:solidFill>
                  <a:srgbClr val="4DACF3"/>
                </a:solidFill>
                <a:latin typeface="+mj-lt"/>
                <a:ea typeface="+mj-ea"/>
              </a:defRPr>
            </a:lvl1pPr>
          </a:lstStyle>
          <a:p>
            <a:r>
              <a:rPr lang="en-US" altLang="ko-KR" dirty="0" smtClean="0"/>
              <a:t>Thank you.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759" y="668765"/>
            <a:ext cx="1830149" cy="0"/>
          </a:xfrm>
          <a:prstGeom prst="line">
            <a:avLst/>
          </a:prstGeom>
          <a:ln w="28575">
            <a:solidFill>
              <a:srgbClr val="4DAC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759" y="2766596"/>
            <a:ext cx="1830149" cy="0"/>
          </a:xfrm>
          <a:prstGeom prst="line">
            <a:avLst/>
          </a:prstGeom>
          <a:ln w="28575">
            <a:solidFill>
              <a:srgbClr val="4DAC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날짜 개체 틀 12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3/22/2017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바닥글 개체 틀 13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  <a:endParaRPr lang="en-US" altLang="ko-KR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슬라이드 번호 개체 틀 14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222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 txBox="1">
            <a:spLocks noGrp="1" noChangeArrowheads="1"/>
          </p:cNvSpPr>
          <p:nvPr>
            <p:ph type="dt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2017-03-22</a:t>
            </a:fld>
            <a:endParaRPr lang="ko-KR" alt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" name="Footer Placeholder 1"/>
          <p:cNvSpPr txBox="1">
            <a:spLocks noGrp="1" noChangeArrowheads="1"/>
          </p:cNvSpPr>
          <p:nvPr>
            <p:ph type="ftr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>
            <a:lvl1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r>
              <a:rPr lang="ko-KR" altLang="en-US" sz="90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바닥글</a:t>
            </a:r>
            <a:endParaRPr lang="en-US" altLang="ko-KR" sz="900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Slide Number Placeholder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82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</p:sldLayoutIdLst>
  <p:timing>
    <p:tnLst>
      <p:par>
        <p:cTn id="1" dur="indefinite" restart="never" nodeType="tmRoot"/>
      </p:par>
    </p:tnLst>
  </p:timing>
  <p:txStyles>
    <p:titleStyle>
      <a:lvl1pPr algn="ctr" defTabSz="779252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30372049169.png"></Relationship><Relationship Id="rId3" Type="http://schemas.openxmlformats.org/officeDocument/2006/relationships/image" Target="../media/fImage174012055724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72642131478.png"></Relationship><Relationship Id="rId3" Type="http://schemas.openxmlformats.org/officeDocument/2006/relationships/image" Target="../media/fImage180122149358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08372256962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64932324464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66032395705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96972478145.png"></Relationship><Relationship Id="rId3" Type="http://schemas.openxmlformats.org/officeDocument/2006/relationships/image" Target="../media/fImage132712493281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09162576827.pn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57322689961.pn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4854279491.png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15652862995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64693041942.png"></Relationship><Relationship Id="rId3" Type="http://schemas.openxmlformats.org/officeDocument/2006/relationships/image" Target="../media/fImage342403064827.png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74313055436.png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20133192391.png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098118041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90211878467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82071956334.png"></Relationship><Relationship Id="rId3" Type="http://schemas.openxmlformats.org/officeDocument/2006/relationships/image" Target="../media/fImage194801966500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4480" y="828675"/>
            <a:ext cx="6508115" cy="985520"/>
          </a:xfrm>
          <a:prstGeom prst="rect">
            <a:avLst/>
          </a:prstGeom>
          <a:noFill/>
        </p:spPr>
        <p:txBody>
          <a:bodyPr wrap="square" lIns="78105" tIns="38735" rIns="78105" bIns="38735" numCol="1" vert="horz" anchor="t">
            <a:spAutoFit/>
          </a:bodyPr>
          <a:lstStyle/>
          <a:p>
            <a:pPr marL="0" indent="0" fontAlgn="base" latinLnBrk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ko-KR" sz="3900" b="1">
                <a:solidFill>
                  <a:schemeClr val="bg1"/>
                </a:solidFill>
                <a:latin typeface="Arial" charset="0"/>
                <a:ea typeface="Tahoma" charset="0"/>
                <a:cs typeface="Arial" charset="0"/>
              </a:rPr>
              <a:t>RSUME MANAGEMENT</a:t>
            </a:r>
            <a:endParaRPr lang="ko-KR" altLang="en-US" sz="3900" b="1">
              <a:solidFill>
                <a:schemeClr val="bg1"/>
              </a:solidFill>
              <a:latin typeface="Arial" charset="0"/>
              <a:ea typeface="Tahoma" charset="0"/>
              <a:cs typeface="Arial" charset="0"/>
            </a:endParaRPr>
          </a:p>
          <a:p>
            <a:pPr marL="0" indent="0" fontAlgn="base" latinLnBrk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ko-KR" sz="2000" b="1">
                <a:solidFill>
                  <a:schemeClr val="bg1"/>
                </a:solidFill>
                <a:latin typeface="Arial" charset="0"/>
                <a:ea typeface="Tahoma" charset="0"/>
                <a:cs typeface="Arial" charset="0"/>
              </a:rPr>
              <a:t>이력서 관리</a:t>
            </a:r>
            <a:endParaRPr lang="ko-KR" altLang="en-US" sz="2000" b="1">
              <a:solidFill>
                <a:schemeClr val="bg1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314960" y="2500630"/>
            <a:ext cx="2028190" cy="278130"/>
          </a:xfrm>
          <a:prstGeom prst="rect"/>
          <a:noFill/>
        </p:spPr>
        <p:txBody>
          <a:bodyPr wrap="square" lIns="78105" tIns="38735" rIns="78105" bIns="38735" numCol="1" vert="horz" anchor="t">
            <a:spAutoFit/>
          </a:bodyPr>
          <a:lstStyle/>
          <a:p>
            <a:pPr marL="0" indent="0" algn="l" fontAlgn="auto" defTabSz="7791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300" b="0">
                <a:solidFill>
                  <a:srgbClr val="D5EAFB"/>
                </a:solidFill>
                <a:latin typeface="Arial" charset="0"/>
                <a:ea typeface="Arial" charset="0"/>
              </a:rPr>
              <a:t>2021.11</a:t>
            </a:r>
            <a:r>
              <a:rPr lang="ko-KR" altLang="ko-KR" sz="1300" b="0">
                <a:solidFill>
                  <a:srgbClr val="D5EAFB"/>
                </a:solidFill>
                <a:latin typeface="Arial" charset="0"/>
                <a:ea typeface="Arial" charset="0"/>
              </a:rPr>
              <a:t>.12</a:t>
            </a:r>
            <a:r>
              <a:rPr lang="ko-KR" altLang="ko-KR" sz="1300" b="0">
                <a:solidFill>
                  <a:srgbClr val="D5EAFB"/>
                </a:solidFill>
                <a:latin typeface="Arial" charset="0"/>
                <a:ea typeface="Arial" charset="0"/>
              </a:rPr>
              <a:t>  </a:t>
            </a:r>
            <a:r>
              <a:rPr lang="ko-KR" altLang="ko-KR" sz="1300" b="1">
                <a:solidFill>
                  <a:schemeClr val="bg1"/>
                </a:solidFill>
                <a:latin typeface="Arial" charset="0"/>
                <a:ea typeface="Arial" charset="0"/>
              </a:rPr>
              <a:t>주현준</a:t>
            </a:r>
            <a:endParaRPr lang="ko-KR" altLang="en-US" sz="13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642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314325" y="-5715"/>
            <a:ext cx="2834005" cy="262890"/>
          </a:xfrm>
          <a:prstGeom prst="rect"/>
        </p:spPr>
        <p:txBody>
          <a:bodyPr wrap="square" lIns="78105" tIns="38735" rIns="78105" bIns="38735" numCol="1" vert="horz" anchor="ctr">
            <a:normAutofit fontScale="10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맑은 고딕" charset="0"/>
                <a:cs typeface="Arial" charset="0"/>
              </a:rPr>
              <a:t>RESUME MANAGEMENT</a:t>
            </a:r>
            <a:endParaRPr lang="ko-KR" altLang="en-US" sz="1200">
              <a:solidFill>
                <a:schemeClr val="bg1"/>
              </a:solidFill>
              <a:latin typeface="Arial" charset="0"/>
              <a:ea typeface="맑은 고딕" charset="0"/>
              <a:cs typeface="Arial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38100" y="254000"/>
            <a:ext cx="8032115" cy="467995"/>
          </a:xfrm>
          <a:prstGeom prst="rect"/>
        </p:spPr>
        <p:txBody>
          <a:bodyPr wrap="square" lIns="78105" tIns="38735" rIns="78105" bIns="38735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en-US" altLang="ko-KR" sz="3400" b="1">
                <a:solidFill>
                  <a:srgbClr val="AEC026"/>
                </a:solidFill>
                <a:latin typeface="Arial" charset="0"/>
                <a:ea typeface="Tahoma" charset="0"/>
                <a:cs typeface="Arial" charset="0"/>
              </a:rPr>
              <a:t>03</a:t>
            </a:r>
            <a:endParaRPr lang="ko-KR" altLang="en-US" sz="3400" b="1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46" name="Rect 0"/>
          <p:cNvCxnSpPr/>
          <p:nvPr/>
        </p:nvCxnSpPr>
        <p:spPr>
          <a:xfrm rot="0">
            <a:off x="822960" y="699770"/>
            <a:ext cx="6664960" cy="635"/>
          </a:xfrm>
          <a:prstGeom prst="line"/>
          <a:ln w="19050" cap="flat" cmpd="sng">
            <a:solidFill>
              <a:srgbClr val="B7CA2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 0"/>
          <p:cNvSpPr txBox="1">
            <a:spLocks/>
          </p:cNvSpPr>
          <p:nvPr/>
        </p:nvSpPr>
        <p:spPr>
          <a:xfrm rot="0">
            <a:off x="814705" y="321945"/>
            <a:ext cx="8032115" cy="328930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ko-KR" sz="2000">
                <a:solidFill>
                  <a:srgbClr val="AEC026"/>
                </a:solidFill>
                <a:latin typeface="Arial" charset="0"/>
                <a:ea typeface="Tahoma" charset="0"/>
                <a:cs typeface="Arial" charset="0"/>
              </a:rPr>
              <a:t>화면 구성</a:t>
            </a:r>
            <a:endParaRPr lang="ko-KR" altLang="en-US" sz="2000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426720" y="784860"/>
            <a:ext cx="76815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2-3. 회원가입 유효성 검사 (비밀번호 확인)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24" descr="C:/Users/Playdata/AppData/Roaming/PolarisOffice/ETemp/3880_22325288/fImage23037204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8490" y="1193800"/>
            <a:ext cx="3756660" cy="3865880"/>
          </a:xfrm>
          <a:prstGeom prst="rect"/>
          <a:noFill/>
        </p:spPr>
      </p:pic>
      <p:pic>
        <p:nvPicPr>
          <p:cNvPr id="50" name="그림 25" descr="C:/Users/Playdata/AppData/Roaming/PolarisOffice/ETemp/3880_22325288/fImage17401205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75200" y="1193800"/>
            <a:ext cx="3761740" cy="38531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314325" y="-5715"/>
            <a:ext cx="2834005" cy="262890"/>
          </a:xfrm>
          <a:prstGeom prst="rect"/>
        </p:spPr>
        <p:txBody>
          <a:bodyPr wrap="square" lIns="78105" tIns="38735" rIns="78105" bIns="38735" numCol="1" vert="horz" anchor="ctr">
            <a:normAutofit fontScale="10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맑은 고딕" charset="0"/>
                <a:cs typeface="Arial" charset="0"/>
              </a:rPr>
              <a:t>RESUME MANAGEMENT</a:t>
            </a:r>
            <a:endParaRPr lang="ko-KR" altLang="en-US" sz="1200">
              <a:solidFill>
                <a:schemeClr val="bg1"/>
              </a:solidFill>
              <a:latin typeface="Arial" charset="0"/>
              <a:ea typeface="맑은 고딕" charset="0"/>
              <a:cs typeface="Arial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38100" y="254000"/>
            <a:ext cx="8032115" cy="467995"/>
          </a:xfrm>
          <a:prstGeom prst="rect"/>
        </p:spPr>
        <p:txBody>
          <a:bodyPr wrap="square" lIns="78105" tIns="38735" rIns="78105" bIns="38735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en-US" altLang="ko-KR" sz="3400" b="1">
                <a:solidFill>
                  <a:srgbClr val="AEC026"/>
                </a:solidFill>
                <a:latin typeface="Arial" charset="0"/>
                <a:ea typeface="Tahoma" charset="0"/>
                <a:cs typeface="Arial" charset="0"/>
              </a:rPr>
              <a:t>03</a:t>
            </a:r>
            <a:endParaRPr lang="ko-KR" altLang="en-US" sz="3400" b="1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46" name="Rect 0"/>
          <p:cNvCxnSpPr/>
          <p:nvPr/>
        </p:nvCxnSpPr>
        <p:spPr>
          <a:xfrm rot="0">
            <a:off x="822960" y="699770"/>
            <a:ext cx="6664960" cy="635"/>
          </a:xfrm>
          <a:prstGeom prst="line"/>
          <a:ln w="19050" cap="flat" cmpd="sng">
            <a:solidFill>
              <a:srgbClr val="B7CA2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 0"/>
          <p:cNvSpPr txBox="1">
            <a:spLocks/>
          </p:cNvSpPr>
          <p:nvPr/>
        </p:nvSpPr>
        <p:spPr>
          <a:xfrm rot="0">
            <a:off x="814705" y="321945"/>
            <a:ext cx="8032115" cy="328930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ko-KR" sz="2000">
                <a:solidFill>
                  <a:srgbClr val="AEC026"/>
                </a:solidFill>
                <a:latin typeface="Arial" charset="0"/>
                <a:ea typeface="Tahoma" charset="0"/>
                <a:cs typeface="Arial" charset="0"/>
              </a:rPr>
              <a:t>화면 구성</a:t>
            </a:r>
            <a:endParaRPr lang="ko-KR" altLang="en-US" sz="2000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426720" y="784860"/>
            <a:ext cx="76815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2-4. 회원가입 유효성 검사 (이메일, 핸드폰 번호 확인)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26" descr="C:/Users/Playdata/AppData/Roaming/PolarisOffice/ETemp/3880_22325288/fImage17264213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6890" y="1210310"/>
            <a:ext cx="3749040" cy="3832225"/>
          </a:xfrm>
          <a:prstGeom prst="rect"/>
          <a:noFill/>
        </p:spPr>
      </p:pic>
      <p:pic>
        <p:nvPicPr>
          <p:cNvPr id="52" name="그림 27" descr="C:/Users/Playdata/AppData/Roaming/PolarisOffice/ETemp/3880_22325288/fImage1801221493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75835" y="1210310"/>
            <a:ext cx="3754755" cy="38322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314325" y="-5715"/>
            <a:ext cx="2834005" cy="262890"/>
          </a:xfrm>
          <a:prstGeom prst="rect"/>
        </p:spPr>
        <p:txBody>
          <a:bodyPr wrap="square" lIns="78105" tIns="38735" rIns="78105" bIns="38735" numCol="1" vert="horz" anchor="ctr">
            <a:normAutofit fontScale="10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맑은 고딕" charset="0"/>
                <a:cs typeface="Arial" charset="0"/>
              </a:rPr>
              <a:t>RESUME MANAGEMENT</a:t>
            </a:r>
            <a:endParaRPr lang="ko-KR" altLang="en-US" sz="1200">
              <a:solidFill>
                <a:schemeClr val="bg1"/>
              </a:solidFill>
              <a:latin typeface="Arial" charset="0"/>
              <a:ea typeface="맑은 고딕" charset="0"/>
              <a:cs typeface="Arial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38100" y="254000"/>
            <a:ext cx="8032115" cy="467995"/>
          </a:xfrm>
          <a:prstGeom prst="rect"/>
        </p:spPr>
        <p:txBody>
          <a:bodyPr wrap="square" lIns="78105" tIns="38735" rIns="78105" bIns="38735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en-US" altLang="ko-KR" sz="3400" b="1">
                <a:solidFill>
                  <a:srgbClr val="AEC026"/>
                </a:solidFill>
                <a:latin typeface="Arial" charset="0"/>
                <a:ea typeface="Tahoma" charset="0"/>
                <a:cs typeface="Arial" charset="0"/>
              </a:rPr>
              <a:t>03</a:t>
            </a:r>
            <a:endParaRPr lang="ko-KR" altLang="en-US" sz="3400" b="1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46" name="Rect 0"/>
          <p:cNvCxnSpPr/>
          <p:nvPr/>
        </p:nvCxnSpPr>
        <p:spPr>
          <a:xfrm rot="0">
            <a:off x="822960" y="699770"/>
            <a:ext cx="6664960" cy="635"/>
          </a:xfrm>
          <a:prstGeom prst="line"/>
          <a:ln w="19050" cap="flat" cmpd="sng">
            <a:solidFill>
              <a:srgbClr val="B7CA2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 0"/>
          <p:cNvSpPr txBox="1">
            <a:spLocks/>
          </p:cNvSpPr>
          <p:nvPr/>
        </p:nvSpPr>
        <p:spPr>
          <a:xfrm rot="0">
            <a:off x="814705" y="321945"/>
            <a:ext cx="8032115" cy="328930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ko-KR" sz="2000">
                <a:solidFill>
                  <a:srgbClr val="AEC026"/>
                </a:solidFill>
                <a:latin typeface="Arial" charset="0"/>
                <a:ea typeface="Tahoma" charset="0"/>
                <a:cs typeface="Arial" charset="0"/>
              </a:rPr>
              <a:t>화면 구성</a:t>
            </a:r>
            <a:endParaRPr lang="ko-KR" altLang="en-US" sz="2000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426720" y="784860"/>
            <a:ext cx="76815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2-5. 회원가입 완료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28" descr="C:/Users/Playdata/AppData/Roaming/PolarisOffice/ETemp/3880_22325288/fImage20837225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53690" y="786765"/>
            <a:ext cx="4180205" cy="42640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314325" y="-5715"/>
            <a:ext cx="2834005" cy="262890"/>
          </a:xfrm>
          <a:prstGeom prst="rect"/>
        </p:spPr>
        <p:txBody>
          <a:bodyPr wrap="square" lIns="78105" tIns="38735" rIns="78105" bIns="38735" numCol="1" vert="horz" anchor="ctr">
            <a:normAutofit fontScale="10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맑은 고딕" charset="0"/>
                <a:cs typeface="Arial" charset="0"/>
              </a:rPr>
              <a:t>RESUME MANAGEMENT</a:t>
            </a:r>
            <a:endParaRPr lang="ko-KR" altLang="en-US" sz="1200">
              <a:solidFill>
                <a:schemeClr val="bg1"/>
              </a:solidFill>
              <a:latin typeface="Arial" charset="0"/>
              <a:ea typeface="맑은 고딕" charset="0"/>
              <a:cs typeface="Arial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38100" y="254000"/>
            <a:ext cx="8032115" cy="467995"/>
          </a:xfrm>
          <a:prstGeom prst="rect"/>
        </p:spPr>
        <p:txBody>
          <a:bodyPr wrap="square" lIns="78105" tIns="38735" rIns="78105" bIns="38735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en-US" altLang="ko-KR" sz="3400" b="1">
                <a:solidFill>
                  <a:srgbClr val="AEC026"/>
                </a:solidFill>
                <a:latin typeface="Arial" charset="0"/>
                <a:ea typeface="Tahoma" charset="0"/>
                <a:cs typeface="Arial" charset="0"/>
              </a:rPr>
              <a:t>03</a:t>
            </a:r>
            <a:endParaRPr lang="ko-KR" altLang="en-US" sz="3400" b="1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46" name="Rect 0"/>
          <p:cNvCxnSpPr/>
          <p:nvPr/>
        </p:nvCxnSpPr>
        <p:spPr>
          <a:xfrm rot="0">
            <a:off x="822960" y="699770"/>
            <a:ext cx="6664960" cy="635"/>
          </a:xfrm>
          <a:prstGeom prst="line"/>
          <a:ln w="19050" cap="flat" cmpd="sng">
            <a:solidFill>
              <a:srgbClr val="B7CA2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 0"/>
          <p:cNvSpPr txBox="1">
            <a:spLocks/>
          </p:cNvSpPr>
          <p:nvPr/>
        </p:nvSpPr>
        <p:spPr>
          <a:xfrm rot="0">
            <a:off x="814705" y="321945"/>
            <a:ext cx="8032115" cy="328930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ko-KR" sz="2000">
                <a:solidFill>
                  <a:srgbClr val="AEC026"/>
                </a:solidFill>
                <a:latin typeface="Arial" charset="0"/>
                <a:ea typeface="Tahoma" charset="0"/>
                <a:cs typeface="Arial" charset="0"/>
              </a:rPr>
              <a:t>화면 구성</a:t>
            </a:r>
            <a:endParaRPr lang="ko-KR" altLang="en-US" sz="2000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426720" y="784860"/>
            <a:ext cx="76815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3-1. 이력서 페이지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29" descr="C:/Users/Playdata/AppData/Roaming/PolarisOffice/ETemp/3880_22325288/fImage16493232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51125" y="787400"/>
            <a:ext cx="6173470" cy="4297680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314325" y="-5715"/>
            <a:ext cx="2834005" cy="262890"/>
          </a:xfrm>
          <a:prstGeom prst="rect"/>
        </p:spPr>
        <p:txBody>
          <a:bodyPr wrap="square" lIns="78105" tIns="38735" rIns="78105" bIns="38735" numCol="1" vert="horz" anchor="ctr">
            <a:normAutofit fontScale="10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맑은 고딕" charset="0"/>
                <a:cs typeface="Arial" charset="0"/>
              </a:rPr>
              <a:t>RESUME MANAGEMENT</a:t>
            </a:r>
            <a:endParaRPr lang="ko-KR" altLang="en-US" sz="1200">
              <a:solidFill>
                <a:schemeClr val="bg1"/>
              </a:solidFill>
              <a:latin typeface="Arial" charset="0"/>
              <a:ea typeface="맑은 고딕" charset="0"/>
              <a:cs typeface="Arial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38100" y="254000"/>
            <a:ext cx="8032115" cy="467995"/>
          </a:xfrm>
          <a:prstGeom prst="rect"/>
        </p:spPr>
        <p:txBody>
          <a:bodyPr wrap="square" lIns="78105" tIns="38735" rIns="78105" bIns="38735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en-US" altLang="ko-KR" sz="3400" b="1">
                <a:solidFill>
                  <a:srgbClr val="AEC026"/>
                </a:solidFill>
                <a:latin typeface="Arial" charset="0"/>
                <a:ea typeface="Tahoma" charset="0"/>
                <a:cs typeface="Arial" charset="0"/>
              </a:rPr>
              <a:t>03</a:t>
            </a:r>
            <a:endParaRPr lang="ko-KR" altLang="en-US" sz="3400" b="1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46" name="Rect 0"/>
          <p:cNvCxnSpPr/>
          <p:nvPr/>
        </p:nvCxnSpPr>
        <p:spPr>
          <a:xfrm rot="0">
            <a:off x="822960" y="699770"/>
            <a:ext cx="6664960" cy="635"/>
          </a:xfrm>
          <a:prstGeom prst="line"/>
          <a:ln w="19050" cap="flat" cmpd="sng">
            <a:solidFill>
              <a:srgbClr val="B7CA2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 0"/>
          <p:cNvSpPr txBox="1">
            <a:spLocks/>
          </p:cNvSpPr>
          <p:nvPr/>
        </p:nvSpPr>
        <p:spPr>
          <a:xfrm rot="0">
            <a:off x="814705" y="321945"/>
            <a:ext cx="8032115" cy="328930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ko-KR" sz="2000">
                <a:solidFill>
                  <a:srgbClr val="AEC026"/>
                </a:solidFill>
                <a:latin typeface="Arial" charset="0"/>
                <a:ea typeface="Tahoma" charset="0"/>
                <a:cs typeface="Arial" charset="0"/>
              </a:rPr>
              <a:t>화면 구성</a:t>
            </a:r>
            <a:endParaRPr lang="ko-KR" altLang="en-US" sz="2000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426720" y="784860"/>
            <a:ext cx="76815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3-2. 소개글 작성(1)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32" descr="C:/Users/Playdata/AppData/Roaming/PolarisOffice/ETemp/3880_22325288/fImage16603239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3200" y="1219200"/>
            <a:ext cx="6054725" cy="373443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314325" y="-5715"/>
            <a:ext cx="2834005" cy="262890"/>
          </a:xfrm>
          <a:prstGeom prst="rect"/>
        </p:spPr>
        <p:txBody>
          <a:bodyPr wrap="square" lIns="78105" tIns="38735" rIns="78105" bIns="38735" numCol="1" vert="horz" anchor="ctr">
            <a:normAutofit fontScale="10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맑은 고딕" charset="0"/>
                <a:cs typeface="Arial" charset="0"/>
              </a:rPr>
              <a:t>RESUME MANAGEMENT</a:t>
            </a:r>
            <a:endParaRPr lang="ko-KR" altLang="en-US" sz="1200">
              <a:solidFill>
                <a:schemeClr val="bg1"/>
              </a:solidFill>
              <a:latin typeface="Arial" charset="0"/>
              <a:ea typeface="맑은 고딕" charset="0"/>
              <a:cs typeface="Arial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38100" y="254000"/>
            <a:ext cx="8032115" cy="467995"/>
          </a:xfrm>
          <a:prstGeom prst="rect"/>
        </p:spPr>
        <p:txBody>
          <a:bodyPr wrap="square" lIns="78105" tIns="38735" rIns="78105" bIns="38735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en-US" altLang="ko-KR" sz="3400" b="1">
                <a:solidFill>
                  <a:srgbClr val="AEC026"/>
                </a:solidFill>
                <a:latin typeface="Arial" charset="0"/>
                <a:ea typeface="Tahoma" charset="0"/>
                <a:cs typeface="Arial" charset="0"/>
              </a:rPr>
              <a:t>03</a:t>
            </a:r>
            <a:endParaRPr lang="ko-KR" altLang="en-US" sz="3400" b="1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46" name="Rect 0"/>
          <p:cNvCxnSpPr/>
          <p:nvPr/>
        </p:nvCxnSpPr>
        <p:spPr>
          <a:xfrm rot="0">
            <a:off x="822960" y="699770"/>
            <a:ext cx="6664960" cy="635"/>
          </a:xfrm>
          <a:prstGeom prst="line"/>
          <a:ln w="19050" cap="flat" cmpd="sng">
            <a:solidFill>
              <a:srgbClr val="B7CA2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 0"/>
          <p:cNvSpPr txBox="1">
            <a:spLocks/>
          </p:cNvSpPr>
          <p:nvPr/>
        </p:nvSpPr>
        <p:spPr>
          <a:xfrm rot="0">
            <a:off x="814705" y="321945"/>
            <a:ext cx="8032115" cy="328930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ko-KR" sz="2000">
                <a:solidFill>
                  <a:srgbClr val="AEC026"/>
                </a:solidFill>
                <a:latin typeface="Arial" charset="0"/>
                <a:ea typeface="Tahoma" charset="0"/>
                <a:cs typeface="Arial" charset="0"/>
              </a:rPr>
              <a:t>화면 구성</a:t>
            </a:r>
            <a:endParaRPr lang="ko-KR" altLang="en-US" sz="2000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426720" y="784860"/>
            <a:ext cx="76815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3-2. 소개글 작성(2)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36" descr="C:/Users/Playdata/AppData/Roaming/PolarisOffice/ETemp/3880_22325288/fImage29697247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8760" y="1219200"/>
            <a:ext cx="5994400" cy="373443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pic>
        <p:nvPicPr>
          <p:cNvPr id="50" name="그림 40" descr="C:/Users/Playdata/AppData/Roaming/PolarisOffice/ETemp/3880_22325288/fImage13271249328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26200" y="1996440"/>
            <a:ext cx="2600960" cy="20002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314325" y="-5715"/>
            <a:ext cx="2834005" cy="262890"/>
          </a:xfrm>
          <a:prstGeom prst="rect"/>
        </p:spPr>
        <p:txBody>
          <a:bodyPr wrap="square" lIns="78105" tIns="38735" rIns="78105" bIns="38735" numCol="1" vert="horz" anchor="ctr">
            <a:normAutofit fontScale="10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맑은 고딕" charset="0"/>
                <a:cs typeface="Arial" charset="0"/>
              </a:rPr>
              <a:t>RESUME MANAGEMENT</a:t>
            </a:r>
            <a:endParaRPr lang="ko-KR" altLang="en-US" sz="1200">
              <a:solidFill>
                <a:schemeClr val="bg1"/>
              </a:solidFill>
              <a:latin typeface="Arial" charset="0"/>
              <a:ea typeface="맑은 고딕" charset="0"/>
              <a:cs typeface="Arial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38100" y="254000"/>
            <a:ext cx="8032115" cy="467995"/>
          </a:xfrm>
          <a:prstGeom prst="rect"/>
        </p:spPr>
        <p:txBody>
          <a:bodyPr wrap="square" lIns="78105" tIns="38735" rIns="78105" bIns="38735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en-US" altLang="ko-KR" sz="3400" b="1">
                <a:solidFill>
                  <a:srgbClr val="AEC026"/>
                </a:solidFill>
                <a:latin typeface="Arial" charset="0"/>
                <a:ea typeface="Tahoma" charset="0"/>
                <a:cs typeface="Arial" charset="0"/>
              </a:rPr>
              <a:t>03</a:t>
            </a:r>
            <a:endParaRPr lang="ko-KR" altLang="en-US" sz="3400" b="1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46" name="Rect 0"/>
          <p:cNvCxnSpPr/>
          <p:nvPr/>
        </p:nvCxnSpPr>
        <p:spPr>
          <a:xfrm rot="0">
            <a:off x="822960" y="699770"/>
            <a:ext cx="6664960" cy="635"/>
          </a:xfrm>
          <a:prstGeom prst="line"/>
          <a:ln w="19050" cap="flat" cmpd="sng">
            <a:solidFill>
              <a:srgbClr val="B7CA2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 0"/>
          <p:cNvSpPr txBox="1">
            <a:spLocks/>
          </p:cNvSpPr>
          <p:nvPr/>
        </p:nvSpPr>
        <p:spPr>
          <a:xfrm rot="0">
            <a:off x="814705" y="321945"/>
            <a:ext cx="8032115" cy="328930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ko-KR" sz="2000">
                <a:solidFill>
                  <a:srgbClr val="AEC026"/>
                </a:solidFill>
                <a:latin typeface="Arial" charset="0"/>
                <a:ea typeface="Tahoma" charset="0"/>
                <a:cs typeface="Arial" charset="0"/>
              </a:rPr>
              <a:t>화면 구성</a:t>
            </a:r>
            <a:endParaRPr lang="ko-KR" altLang="en-US" sz="2000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426720" y="784860"/>
            <a:ext cx="76815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3-3. 소개글 완료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41" descr="C:/Users/Playdata/AppData/Roaming/PolarisOffice/ETemp/3880_22325288/fImage209162576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38400" y="1032510"/>
            <a:ext cx="5208270" cy="3840480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314325" y="-5715"/>
            <a:ext cx="2834005" cy="262890"/>
          </a:xfrm>
          <a:prstGeom prst="rect"/>
        </p:spPr>
        <p:txBody>
          <a:bodyPr wrap="square" lIns="78105" tIns="38735" rIns="78105" bIns="38735" numCol="1" vert="horz" anchor="ctr">
            <a:normAutofit fontScale="10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맑은 고딕" charset="0"/>
                <a:cs typeface="Arial" charset="0"/>
              </a:rPr>
              <a:t>RESUME MANAGEMENT</a:t>
            </a:r>
            <a:endParaRPr lang="ko-KR" altLang="en-US" sz="1200">
              <a:solidFill>
                <a:schemeClr val="bg1"/>
              </a:solidFill>
              <a:latin typeface="Arial" charset="0"/>
              <a:ea typeface="맑은 고딕" charset="0"/>
              <a:cs typeface="Arial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38100" y="254000"/>
            <a:ext cx="8032115" cy="467995"/>
          </a:xfrm>
          <a:prstGeom prst="rect"/>
        </p:spPr>
        <p:txBody>
          <a:bodyPr wrap="square" lIns="78105" tIns="38735" rIns="78105" bIns="38735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en-US" altLang="ko-KR" sz="3400" b="1">
                <a:solidFill>
                  <a:srgbClr val="AEC026"/>
                </a:solidFill>
                <a:latin typeface="Arial" charset="0"/>
                <a:ea typeface="Tahoma" charset="0"/>
                <a:cs typeface="Arial" charset="0"/>
              </a:rPr>
              <a:t>03</a:t>
            </a:r>
            <a:endParaRPr lang="ko-KR" altLang="en-US" sz="3400" b="1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46" name="Rect 0"/>
          <p:cNvCxnSpPr/>
          <p:nvPr/>
        </p:nvCxnSpPr>
        <p:spPr>
          <a:xfrm rot="0">
            <a:off x="822960" y="699770"/>
            <a:ext cx="6664960" cy="635"/>
          </a:xfrm>
          <a:prstGeom prst="line"/>
          <a:ln w="19050" cap="flat" cmpd="sng">
            <a:solidFill>
              <a:srgbClr val="B7CA2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 0"/>
          <p:cNvSpPr txBox="1">
            <a:spLocks/>
          </p:cNvSpPr>
          <p:nvPr/>
        </p:nvSpPr>
        <p:spPr>
          <a:xfrm rot="0">
            <a:off x="814705" y="321945"/>
            <a:ext cx="8032115" cy="328930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ko-KR" sz="2000">
                <a:solidFill>
                  <a:srgbClr val="AEC026"/>
                </a:solidFill>
                <a:latin typeface="Arial" charset="0"/>
                <a:ea typeface="Tahoma" charset="0"/>
                <a:cs typeface="Arial" charset="0"/>
              </a:rPr>
              <a:t>화면 구성</a:t>
            </a:r>
            <a:endParaRPr lang="ko-KR" altLang="en-US" sz="2000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426720" y="784860"/>
            <a:ext cx="76815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4-1. 개인 프로젝트 - 추가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42" descr="C:/Users/Playdata/AppData/Roaming/PolarisOffice/ETemp/3880_22325288/fImage1573226899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32200" y="787400"/>
            <a:ext cx="4036695" cy="430593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314325" y="-5715"/>
            <a:ext cx="2834005" cy="262890"/>
          </a:xfrm>
          <a:prstGeom prst="rect"/>
        </p:spPr>
        <p:txBody>
          <a:bodyPr wrap="square" lIns="78105" tIns="38735" rIns="78105" bIns="38735" numCol="1" vert="horz" anchor="ctr">
            <a:normAutofit fontScale="10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맑은 고딕" charset="0"/>
                <a:cs typeface="Arial" charset="0"/>
              </a:rPr>
              <a:t>RESUME MANAGEMENT</a:t>
            </a:r>
            <a:endParaRPr lang="ko-KR" altLang="en-US" sz="1200">
              <a:solidFill>
                <a:schemeClr val="bg1"/>
              </a:solidFill>
              <a:latin typeface="Arial" charset="0"/>
              <a:ea typeface="맑은 고딕" charset="0"/>
              <a:cs typeface="Arial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38100" y="254000"/>
            <a:ext cx="8032115" cy="467995"/>
          </a:xfrm>
          <a:prstGeom prst="rect"/>
        </p:spPr>
        <p:txBody>
          <a:bodyPr wrap="square" lIns="78105" tIns="38735" rIns="78105" bIns="38735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en-US" altLang="ko-KR" sz="3400" b="1">
                <a:solidFill>
                  <a:srgbClr val="AEC026"/>
                </a:solidFill>
                <a:latin typeface="Arial" charset="0"/>
                <a:ea typeface="Tahoma" charset="0"/>
                <a:cs typeface="Arial" charset="0"/>
              </a:rPr>
              <a:t>03</a:t>
            </a:r>
            <a:endParaRPr lang="ko-KR" altLang="en-US" sz="3400" b="1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46" name="Rect 0"/>
          <p:cNvCxnSpPr/>
          <p:nvPr/>
        </p:nvCxnSpPr>
        <p:spPr>
          <a:xfrm rot="0">
            <a:off x="822960" y="699770"/>
            <a:ext cx="6664960" cy="635"/>
          </a:xfrm>
          <a:prstGeom prst="line"/>
          <a:ln w="19050" cap="flat" cmpd="sng">
            <a:solidFill>
              <a:srgbClr val="B7CA2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 0"/>
          <p:cNvSpPr txBox="1">
            <a:spLocks/>
          </p:cNvSpPr>
          <p:nvPr/>
        </p:nvSpPr>
        <p:spPr>
          <a:xfrm rot="0">
            <a:off x="814705" y="321945"/>
            <a:ext cx="8032115" cy="328930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ko-KR" sz="2000">
                <a:solidFill>
                  <a:srgbClr val="AEC026"/>
                </a:solidFill>
                <a:latin typeface="Arial" charset="0"/>
                <a:ea typeface="Tahoma" charset="0"/>
                <a:cs typeface="Arial" charset="0"/>
              </a:rPr>
              <a:t>화면 구성</a:t>
            </a:r>
            <a:endParaRPr lang="ko-KR" altLang="en-US" sz="2000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426720" y="784860"/>
            <a:ext cx="76815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4-2. 개인 프로젝트 - 작성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43" descr="C:/Users/Playdata/AppData/Roaming/PolarisOffice/ETemp/3880_22325288/fImage348542794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57600" y="786765"/>
            <a:ext cx="3990340" cy="426402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314325" y="-5715"/>
            <a:ext cx="2834005" cy="262890"/>
          </a:xfrm>
          <a:prstGeom prst="rect"/>
        </p:spPr>
        <p:txBody>
          <a:bodyPr wrap="square" lIns="78105" tIns="38735" rIns="78105" bIns="38735" numCol="1" vert="horz" anchor="ctr">
            <a:normAutofit fontScale="10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맑은 고딕" charset="0"/>
                <a:cs typeface="Arial" charset="0"/>
              </a:rPr>
              <a:t>RESUME MANAGEMENT</a:t>
            </a:r>
            <a:endParaRPr lang="ko-KR" altLang="en-US" sz="1200">
              <a:solidFill>
                <a:schemeClr val="bg1"/>
              </a:solidFill>
              <a:latin typeface="Arial" charset="0"/>
              <a:ea typeface="맑은 고딕" charset="0"/>
              <a:cs typeface="Arial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38100" y="254000"/>
            <a:ext cx="8032115" cy="467995"/>
          </a:xfrm>
          <a:prstGeom prst="rect"/>
        </p:spPr>
        <p:txBody>
          <a:bodyPr wrap="square" lIns="78105" tIns="38735" rIns="78105" bIns="38735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en-US" altLang="ko-KR" sz="3400" b="1">
                <a:solidFill>
                  <a:srgbClr val="AEC026"/>
                </a:solidFill>
                <a:latin typeface="Arial" charset="0"/>
                <a:ea typeface="Tahoma" charset="0"/>
                <a:cs typeface="Arial" charset="0"/>
              </a:rPr>
              <a:t>03</a:t>
            </a:r>
            <a:endParaRPr lang="ko-KR" altLang="en-US" sz="3400" b="1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46" name="Rect 0"/>
          <p:cNvCxnSpPr/>
          <p:nvPr/>
        </p:nvCxnSpPr>
        <p:spPr>
          <a:xfrm rot="0">
            <a:off x="822960" y="699770"/>
            <a:ext cx="6664960" cy="635"/>
          </a:xfrm>
          <a:prstGeom prst="line"/>
          <a:ln w="19050" cap="flat" cmpd="sng">
            <a:solidFill>
              <a:srgbClr val="B7CA2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 0"/>
          <p:cNvSpPr txBox="1">
            <a:spLocks/>
          </p:cNvSpPr>
          <p:nvPr/>
        </p:nvSpPr>
        <p:spPr>
          <a:xfrm rot="0">
            <a:off x="814705" y="321945"/>
            <a:ext cx="8032115" cy="328930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ko-KR" sz="2000">
                <a:solidFill>
                  <a:srgbClr val="AEC026"/>
                </a:solidFill>
                <a:latin typeface="Arial" charset="0"/>
                <a:ea typeface="Tahoma" charset="0"/>
                <a:cs typeface="Arial" charset="0"/>
              </a:rPr>
              <a:t>화면 구성</a:t>
            </a:r>
            <a:endParaRPr lang="ko-KR" altLang="en-US" sz="2000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426720" y="784860"/>
            <a:ext cx="76815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4-3. 개인 프로젝트 - 완료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47" descr="C:/Users/Playdata/AppData/Roaming/PolarisOffice/ETemp/3880_22325288/fImage4156528629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66490" y="786765"/>
            <a:ext cx="3963670" cy="431482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5" y="-5715"/>
            <a:ext cx="2834005" cy="262890"/>
          </a:xfrm>
        </p:spPr>
        <p:txBody>
          <a:bodyPr wrap="square" lIns="78105" tIns="38735" rIns="78105" bIns="38735" numCol="1" vert="horz" anchor="ctr">
            <a:normAutofit fontScale="10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cs typeface="Arial" charset="0"/>
              </a:rPr>
              <a:t>RESUME MANAGEMENT</a:t>
            </a:r>
            <a:endParaRPr lang="ko-KR" altLang="en-US" sz="120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4294967295"/>
          </p:nvPr>
        </p:nvSpPr>
        <p:spPr>
          <a:xfrm>
            <a:off x="783590" y="832485"/>
            <a:ext cx="8031480" cy="467360"/>
          </a:xfrm>
          <a:prstGeom prst="rect">
            <a:avLst/>
          </a:prstGeom>
        </p:spPr>
        <p:txBody>
          <a:bodyPr lIns="77925" tIns="38963" rIns="77925" bIns="38963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3400" b="1" dirty="0">
                <a:solidFill>
                  <a:srgbClr val="216687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01</a:t>
            </a:r>
            <a:r>
              <a:rPr lang="en-US" altLang="ko-KR" dirty="0">
                <a:solidFill>
                  <a:srgbClr val="025A7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</a:p>
        </p:txBody>
      </p:sp>
      <p:sp>
        <p:nvSpPr>
          <p:cNvPr id="36" name="텍스트 개체 틀 15"/>
          <p:cNvSpPr txBox="1">
            <a:spLocks/>
          </p:cNvSpPr>
          <p:nvPr/>
        </p:nvSpPr>
        <p:spPr>
          <a:xfrm>
            <a:off x="805815" y="1250950"/>
            <a:ext cx="8032115" cy="328930"/>
          </a:xfrm>
          <a:prstGeom prst="rect">
            <a:avLst/>
          </a:prstGeom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ko-KR" sz="2000">
                <a:solidFill>
                  <a:srgbClr val="216687"/>
                </a:solidFill>
                <a:latin typeface="Arial" charset="0"/>
                <a:ea typeface="Tahoma" charset="0"/>
                <a:cs typeface="Arial" charset="0"/>
              </a:rPr>
              <a:t>프로젝트 개요</a:t>
            </a:r>
            <a:endParaRPr lang="ko-KR" altLang="en-US" sz="2000">
              <a:solidFill>
                <a:srgbClr val="216687"/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534160" y="1209040"/>
            <a:ext cx="6664325" cy="0"/>
          </a:xfrm>
          <a:prstGeom prst="line">
            <a:avLst/>
          </a:prstGeom>
          <a:ln w="19050">
            <a:solidFill>
              <a:srgbClr val="2166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 개체 틀 15"/>
          <p:cNvSpPr>
            <a:spLocks noGrp="1"/>
          </p:cNvSpPr>
          <p:nvPr>
            <p:ph type="body" sz="quarter" idx="4294967295"/>
          </p:nvPr>
        </p:nvSpPr>
        <p:spPr>
          <a:xfrm>
            <a:off x="783590" y="2134235"/>
            <a:ext cx="8031480" cy="467360"/>
          </a:xfrm>
          <a:prstGeom prst="rect">
            <a:avLst/>
          </a:prstGeom>
        </p:spPr>
        <p:txBody>
          <a:bodyPr lIns="77925" tIns="38963" rIns="77925" bIns="38963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3400" b="1" dirty="0">
                <a:solidFill>
                  <a:srgbClr val="31BCB5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02</a:t>
            </a:r>
            <a:endParaRPr lang="en-US" altLang="ko-KR" b="1" dirty="0">
              <a:solidFill>
                <a:srgbClr val="31BCB5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534160" y="2512060"/>
            <a:ext cx="6664325" cy="0"/>
          </a:xfrm>
          <a:prstGeom prst="line">
            <a:avLst/>
          </a:prstGeom>
          <a:ln w="19050">
            <a:solidFill>
              <a:srgbClr val="31BC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텍스트 개체 틀 15"/>
          <p:cNvSpPr txBox="1">
            <a:spLocks/>
          </p:cNvSpPr>
          <p:nvPr/>
        </p:nvSpPr>
        <p:spPr>
          <a:xfrm>
            <a:off x="805815" y="2549525"/>
            <a:ext cx="8032115" cy="328930"/>
          </a:xfrm>
          <a:prstGeom prst="rect">
            <a:avLst/>
          </a:prstGeom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ko-KR" sz="2000">
                <a:solidFill>
                  <a:srgbClr val="31BCB5"/>
                </a:solidFill>
                <a:latin typeface="Arial" charset="0"/>
                <a:ea typeface="Tahoma" charset="0"/>
                <a:cs typeface="Arial" charset="0"/>
              </a:rPr>
              <a:t>DB 테이블 설계</a:t>
            </a:r>
            <a:endParaRPr lang="ko-KR" altLang="en-US" sz="2000">
              <a:solidFill>
                <a:srgbClr val="31BCB5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45" name="텍스트 개체 틀 15"/>
          <p:cNvSpPr txBox="1">
            <a:spLocks/>
          </p:cNvSpPr>
          <p:nvPr/>
        </p:nvSpPr>
        <p:spPr>
          <a:xfrm>
            <a:off x="783590" y="3413125"/>
            <a:ext cx="8031480" cy="467360"/>
          </a:xfrm>
          <a:prstGeom prst="rect">
            <a:avLst/>
          </a:prstGeom>
        </p:spPr>
        <p:txBody>
          <a:bodyPr lIns="77925" tIns="38963" rIns="77925" bIns="38963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400" b="1" dirty="0">
                <a:solidFill>
                  <a:srgbClr val="AEC026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03</a:t>
            </a:r>
            <a:endParaRPr lang="en-US" altLang="ko-KR" b="1" dirty="0" smtClean="0">
              <a:solidFill>
                <a:srgbClr val="AEC026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1534160" y="3790315"/>
            <a:ext cx="6664325" cy="0"/>
          </a:xfrm>
          <a:prstGeom prst="line">
            <a:avLst/>
          </a:prstGeom>
          <a:ln w="19050">
            <a:solidFill>
              <a:srgbClr val="B7C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텍스트 개체 틀 15"/>
          <p:cNvSpPr txBox="1">
            <a:spLocks/>
          </p:cNvSpPr>
          <p:nvPr/>
        </p:nvSpPr>
        <p:spPr>
          <a:xfrm>
            <a:off x="805815" y="3827780"/>
            <a:ext cx="8032115" cy="328930"/>
          </a:xfrm>
          <a:prstGeom prst="rect">
            <a:avLst/>
          </a:prstGeom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ko-KR" sz="2000">
                <a:solidFill>
                  <a:srgbClr val="AEC026"/>
                </a:solidFill>
                <a:latin typeface="Arial" charset="0"/>
                <a:ea typeface="Tahoma" charset="0"/>
                <a:cs typeface="Arial" charset="0"/>
              </a:rPr>
              <a:t>화면 구성</a:t>
            </a:r>
            <a:endParaRPr lang="ko-KR" altLang="en-US" sz="2000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711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314325" y="-5715"/>
            <a:ext cx="2834005" cy="262890"/>
          </a:xfrm>
          <a:prstGeom prst="rect"/>
        </p:spPr>
        <p:txBody>
          <a:bodyPr wrap="square" lIns="78105" tIns="38735" rIns="78105" bIns="38735" numCol="1" vert="horz" anchor="ctr">
            <a:normAutofit fontScale="10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맑은 고딕" charset="0"/>
                <a:cs typeface="Arial" charset="0"/>
              </a:rPr>
              <a:t>RESUME MANAGEMENT</a:t>
            </a:r>
            <a:endParaRPr lang="ko-KR" altLang="en-US" sz="1200">
              <a:solidFill>
                <a:schemeClr val="bg1"/>
              </a:solidFill>
              <a:latin typeface="Arial" charset="0"/>
              <a:ea typeface="맑은 고딕" charset="0"/>
              <a:cs typeface="Arial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38100" y="254000"/>
            <a:ext cx="8032115" cy="467995"/>
          </a:xfrm>
          <a:prstGeom prst="rect"/>
        </p:spPr>
        <p:txBody>
          <a:bodyPr wrap="square" lIns="78105" tIns="38735" rIns="78105" bIns="38735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en-US" altLang="ko-KR" sz="3400" b="1">
                <a:solidFill>
                  <a:srgbClr val="AEC026"/>
                </a:solidFill>
                <a:latin typeface="Arial" charset="0"/>
                <a:ea typeface="Tahoma" charset="0"/>
                <a:cs typeface="Arial" charset="0"/>
              </a:rPr>
              <a:t>03</a:t>
            </a:r>
            <a:endParaRPr lang="ko-KR" altLang="en-US" sz="3400" b="1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46" name="Rect 0"/>
          <p:cNvCxnSpPr/>
          <p:nvPr/>
        </p:nvCxnSpPr>
        <p:spPr>
          <a:xfrm rot="0">
            <a:off x="822960" y="699770"/>
            <a:ext cx="6664960" cy="635"/>
          </a:xfrm>
          <a:prstGeom prst="line"/>
          <a:ln w="19050" cap="flat" cmpd="sng">
            <a:solidFill>
              <a:srgbClr val="B7CA2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 0"/>
          <p:cNvSpPr txBox="1">
            <a:spLocks/>
          </p:cNvSpPr>
          <p:nvPr/>
        </p:nvSpPr>
        <p:spPr>
          <a:xfrm rot="0">
            <a:off x="814705" y="321945"/>
            <a:ext cx="8032115" cy="328930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ko-KR" sz="2000">
                <a:solidFill>
                  <a:srgbClr val="AEC026"/>
                </a:solidFill>
                <a:latin typeface="Arial" charset="0"/>
                <a:ea typeface="Tahoma" charset="0"/>
                <a:cs typeface="Arial" charset="0"/>
              </a:rPr>
              <a:t>화면 구성</a:t>
            </a:r>
            <a:endParaRPr lang="ko-KR" altLang="en-US" sz="2000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426720" y="784860"/>
            <a:ext cx="76815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4-4. 개인 프로젝트 - 수정, 삭제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0" name="그림 57" descr="C:/Users/Playdata/AppData/Roaming/PolarisOffice/ETemp/3880_22325288/fImage16469304194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1785" y="1605915"/>
            <a:ext cx="3711575" cy="2507615"/>
          </a:xfrm>
          <a:prstGeom prst="rect"/>
          <a:noFill/>
        </p:spPr>
      </p:pic>
      <p:pic>
        <p:nvPicPr>
          <p:cNvPr id="51" name="그림 59" descr="C:/Users/Playdata/AppData/Roaming/PolarisOffice/ETemp/3880_22325288/fImage342403064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09745" y="787400"/>
            <a:ext cx="4010660" cy="4272280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314325" y="-5715"/>
            <a:ext cx="2834005" cy="262890"/>
          </a:xfrm>
          <a:prstGeom prst="rect"/>
        </p:spPr>
        <p:txBody>
          <a:bodyPr wrap="square" lIns="78105" tIns="38735" rIns="78105" bIns="38735" numCol="1" vert="horz" anchor="ctr">
            <a:normAutofit fontScale="10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맑은 고딕" charset="0"/>
                <a:cs typeface="Arial" charset="0"/>
              </a:rPr>
              <a:t>RESUME MANAGEMENT</a:t>
            </a:r>
            <a:endParaRPr lang="ko-KR" altLang="en-US" sz="1200">
              <a:solidFill>
                <a:schemeClr val="bg1"/>
              </a:solidFill>
              <a:latin typeface="Arial" charset="0"/>
              <a:ea typeface="맑은 고딕" charset="0"/>
              <a:cs typeface="Arial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38100" y="254000"/>
            <a:ext cx="8032115" cy="467995"/>
          </a:xfrm>
          <a:prstGeom prst="rect"/>
        </p:spPr>
        <p:txBody>
          <a:bodyPr wrap="square" lIns="78105" tIns="38735" rIns="78105" bIns="38735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en-US" altLang="ko-KR" sz="3400" b="1">
                <a:solidFill>
                  <a:srgbClr val="AEC026"/>
                </a:solidFill>
                <a:latin typeface="Arial" charset="0"/>
                <a:ea typeface="Tahoma" charset="0"/>
                <a:cs typeface="Arial" charset="0"/>
              </a:rPr>
              <a:t>03</a:t>
            </a:r>
            <a:endParaRPr lang="ko-KR" altLang="en-US" sz="3400" b="1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46" name="Rect 0"/>
          <p:cNvCxnSpPr/>
          <p:nvPr/>
        </p:nvCxnSpPr>
        <p:spPr>
          <a:xfrm rot="0">
            <a:off x="822960" y="699770"/>
            <a:ext cx="6664960" cy="635"/>
          </a:xfrm>
          <a:prstGeom prst="line"/>
          <a:ln w="19050" cap="flat" cmpd="sng">
            <a:solidFill>
              <a:srgbClr val="B7CA2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 0"/>
          <p:cNvSpPr txBox="1">
            <a:spLocks/>
          </p:cNvSpPr>
          <p:nvPr/>
        </p:nvSpPr>
        <p:spPr>
          <a:xfrm rot="0">
            <a:off x="814705" y="321945"/>
            <a:ext cx="8032115" cy="328930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ko-KR" sz="2000">
                <a:solidFill>
                  <a:srgbClr val="AEC026"/>
                </a:solidFill>
                <a:latin typeface="Arial" charset="0"/>
                <a:ea typeface="Tahoma" charset="0"/>
                <a:cs typeface="Arial" charset="0"/>
              </a:rPr>
              <a:t>화면 구성</a:t>
            </a:r>
            <a:endParaRPr lang="ko-KR" altLang="en-US" sz="2000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426720" y="784860"/>
            <a:ext cx="76815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5-1. 팀 프로젝트 - 작성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58" descr="C:/Users/Playdata/AppData/Roaming/PolarisOffice/ETemp/3880_22325288/fImage1743130554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27400" y="787400"/>
            <a:ext cx="4461510" cy="428053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314325" y="-5715"/>
            <a:ext cx="2834005" cy="262890"/>
          </a:xfrm>
          <a:prstGeom prst="rect"/>
        </p:spPr>
        <p:txBody>
          <a:bodyPr wrap="square" lIns="78105" tIns="38735" rIns="78105" bIns="38735" numCol="1" vert="horz" anchor="ctr">
            <a:normAutofit fontScale="10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맑은 고딕" charset="0"/>
                <a:cs typeface="Arial" charset="0"/>
              </a:rPr>
              <a:t>RESUME MANAGEMENT</a:t>
            </a:r>
            <a:endParaRPr lang="ko-KR" altLang="en-US" sz="1200">
              <a:solidFill>
                <a:schemeClr val="bg1"/>
              </a:solidFill>
              <a:latin typeface="Arial" charset="0"/>
              <a:ea typeface="맑은 고딕" charset="0"/>
              <a:cs typeface="Arial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38100" y="254000"/>
            <a:ext cx="8032115" cy="467995"/>
          </a:xfrm>
          <a:prstGeom prst="rect"/>
        </p:spPr>
        <p:txBody>
          <a:bodyPr wrap="square" lIns="78105" tIns="38735" rIns="78105" bIns="38735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en-US" altLang="ko-KR" sz="3400" b="1">
                <a:solidFill>
                  <a:srgbClr val="AEC026"/>
                </a:solidFill>
                <a:latin typeface="Arial" charset="0"/>
                <a:ea typeface="Tahoma" charset="0"/>
                <a:cs typeface="Arial" charset="0"/>
              </a:rPr>
              <a:t>03</a:t>
            </a:r>
            <a:endParaRPr lang="ko-KR" altLang="en-US" sz="3400" b="1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46" name="Rect 0"/>
          <p:cNvCxnSpPr/>
          <p:nvPr/>
        </p:nvCxnSpPr>
        <p:spPr>
          <a:xfrm rot="0">
            <a:off x="822960" y="699770"/>
            <a:ext cx="6664960" cy="635"/>
          </a:xfrm>
          <a:prstGeom prst="line"/>
          <a:ln w="19050" cap="flat" cmpd="sng">
            <a:solidFill>
              <a:srgbClr val="B7CA2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 0"/>
          <p:cNvSpPr txBox="1">
            <a:spLocks/>
          </p:cNvSpPr>
          <p:nvPr/>
        </p:nvSpPr>
        <p:spPr>
          <a:xfrm rot="0">
            <a:off x="814705" y="321945"/>
            <a:ext cx="8032115" cy="328930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ko-KR" sz="2000">
                <a:solidFill>
                  <a:srgbClr val="AEC026"/>
                </a:solidFill>
                <a:latin typeface="Arial" charset="0"/>
                <a:ea typeface="Tahoma" charset="0"/>
                <a:cs typeface="Arial" charset="0"/>
              </a:rPr>
              <a:t>화면 구성</a:t>
            </a:r>
            <a:endParaRPr lang="ko-KR" altLang="en-US" sz="2000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426720" y="784860"/>
            <a:ext cx="76815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5-2. 팀 프로젝트 - 완료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62" descr="C:/Users/Playdata/AppData/Roaming/PolarisOffice/ETemp/3880_22325288/fImage5201331923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12490" y="787400"/>
            <a:ext cx="3262630" cy="4272280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35585" y="1360170"/>
            <a:ext cx="8496300" cy="937895"/>
          </a:xfrm>
        </p:spPr>
        <p:txBody>
          <a:bodyPr/>
          <a:lstStyle/>
          <a:p>
            <a:r>
              <a:rPr lang="en-US" altLang="ko-KR" dirty="0" smtClean="0"/>
              <a:t>Thank you.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08775" y="4725035"/>
            <a:ext cx="2442210" cy="26098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1100">
                <a:solidFill>
                  <a:srgbClr val="4DACF3"/>
                </a:solidFill>
                <a:latin typeface="Arial" charset="0"/>
                <a:ea typeface="Tahoma" charset="0"/>
                <a:cs typeface="Arial" charset="0"/>
              </a:rPr>
              <a:t>R E S U M E   M A N A G E M E N T</a:t>
            </a:r>
            <a:endParaRPr lang="ko-KR" altLang="en-US" sz="1100">
              <a:solidFill>
                <a:srgbClr val="4DACF3"/>
              </a:solidFill>
              <a:latin typeface="Arial" charset="0"/>
              <a:ea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88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314325" y="-5715"/>
            <a:ext cx="2834005" cy="262890"/>
          </a:xfrm>
          <a:prstGeom prst="rect"/>
        </p:spPr>
        <p:txBody>
          <a:bodyPr wrap="square" lIns="78105" tIns="38735" rIns="78105" bIns="38735" numCol="1" vert="horz" anchor="ctr">
            <a:normAutofit fontScale="10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맑은 고딕" charset="0"/>
                <a:cs typeface="Arial" charset="0"/>
              </a:rPr>
              <a:t>RESUME MANAGEMENT</a:t>
            </a:r>
            <a:endParaRPr lang="ko-KR" altLang="en-US" sz="1200">
              <a:solidFill>
                <a:schemeClr val="bg1"/>
              </a:solidFill>
              <a:latin typeface="Arial" charset="0"/>
              <a:ea typeface="맑은 고딕" charset="0"/>
              <a:cs typeface="Arial" charset="0"/>
            </a:endParaRPr>
          </a:p>
        </p:txBody>
      </p:sp>
      <p:sp>
        <p:nvSpPr>
          <p:cNvPr id="16" name="텍스트 개체 틀 15"/>
          <p:cNvSpPr txBox="1">
            <a:spLocks/>
          </p:cNvSpPr>
          <p:nvPr>
            <p:ph type="body" idx="4294967295"/>
          </p:nvPr>
        </p:nvSpPr>
        <p:spPr>
          <a:xfrm rot="0">
            <a:off x="40640" y="296545"/>
            <a:ext cx="8032115" cy="467995"/>
          </a:xfrm>
          <a:prstGeom prst="rect"/>
        </p:spPr>
        <p:txBody>
          <a:bodyPr wrap="square" lIns="78105" tIns="38735" rIns="78105" bIns="38735" numCol="1" vert="horz" anchor="t">
            <a:normAutofit fontScale="92500" lnSpcReduction="20000"/>
          </a:bodyPr>
          <a:lstStyle/>
          <a:p>
            <a:pPr marL="0" indent="0" latinLnBrk="0">
              <a:buFontTx/>
              <a:buNone/>
            </a:pPr>
            <a:r>
              <a:rPr lang="en-US" altLang="ko-KR" sz="3400" b="1">
                <a:solidFill>
                  <a:srgbClr val="216687"/>
                </a:solidFill>
                <a:latin typeface="Arial" charset="0"/>
                <a:ea typeface="Tahoma" charset="0"/>
                <a:cs typeface="Arial" charset="0"/>
              </a:rPr>
              <a:t>01</a:t>
            </a:r>
            <a:r>
              <a:rPr lang="en-US" altLang="ko-KR" sz="2700">
                <a:solidFill>
                  <a:srgbClr val="025A7F"/>
                </a:solidFill>
                <a:latin typeface="Arial" charset="0"/>
                <a:ea typeface="Tahoma" charset="0"/>
                <a:cs typeface="Arial" charset="0"/>
              </a:rPr>
              <a:t> </a:t>
            </a:r>
            <a:endParaRPr lang="ko-KR" altLang="en-US" sz="2700">
              <a:solidFill>
                <a:srgbClr val="025A7F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36" name="Rect 0"/>
          <p:cNvSpPr txBox="1">
            <a:spLocks/>
          </p:cNvSpPr>
          <p:nvPr/>
        </p:nvSpPr>
        <p:spPr>
          <a:xfrm rot="0">
            <a:off x="726440" y="314960"/>
            <a:ext cx="8032115" cy="328930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ko-KR" sz="2000">
                <a:solidFill>
                  <a:srgbClr val="216687"/>
                </a:solidFill>
                <a:latin typeface="Arial" charset="0"/>
                <a:ea typeface="Tahoma" charset="0"/>
                <a:cs typeface="Arial" charset="0"/>
              </a:rPr>
              <a:t>프로젝트 개요</a:t>
            </a:r>
            <a:endParaRPr lang="ko-KR" altLang="en-US" sz="2000">
              <a:solidFill>
                <a:srgbClr val="216687"/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37" name="Rect 0"/>
          <p:cNvCxnSpPr/>
          <p:nvPr/>
        </p:nvCxnSpPr>
        <p:spPr>
          <a:xfrm rot="0">
            <a:off x="791210" y="673100"/>
            <a:ext cx="6664960" cy="635"/>
          </a:xfrm>
          <a:prstGeom prst="line"/>
          <a:ln w="19050" cap="flat" cmpd="sng">
            <a:solidFill>
              <a:srgbClr val="21668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 상자 1"/>
          <p:cNvSpPr txBox="1">
            <a:spLocks/>
          </p:cNvSpPr>
          <p:nvPr/>
        </p:nvSpPr>
        <p:spPr>
          <a:xfrm rot="0">
            <a:off x="426720" y="757555"/>
            <a:ext cx="8298815" cy="1768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Arial" charset="0"/>
                <a:ea typeface="Arial" charset="0"/>
              </a:rPr>
              <a:t>•</a:t>
            </a:r>
            <a:r>
              <a:rPr lang="ko-KR" sz="1800">
                <a:latin typeface="맑은 고딕" charset="0"/>
                <a:ea typeface="맑은 고딕" charset="0"/>
              </a:rPr>
              <a:t> 프로젝트 소개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100">
                <a:latin typeface="맑은 고딕" charset="0"/>
                <a:ea typeface="맑은 고딕" charset="0"/>
              </a:rPr>
              <a:t>이력서와 프로젝트를 관리하기 위한 시스템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Arial" charset="0"/>
                <a:ea typeface="Arial" charset="0"/>
              </a:rPr>
              <a:t>• </a:t>
            </a:r>
            <a:r>
              <a:rPr lang="ko-KR" sz="1800">
                <a:latin typeface="맑은 고딕" charset="0"/>
                <a:ea typeface="맑은 고딕" charset="0"/>
              </a:rPr>
              <a:t>프로젝트 목표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100">
                <a:latin typeface="맑은 고딕" charset="0"/>
                <a:ea typeface="맑은 고딕" charset="0"/>
              </a:rPr>
              <a:t>일반적인 HWP 파일의 이력서가 아닌 웹 상 프로젝트 관리 시스템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100">
                <a:latin typeface="맑은 고딕" charset="0"/>
                <a:ea typeface="맑은 고딕" charset="0"/>
              </a:rPr>
              <a:t>자신을 소개할 수 있는 글과 개인 및 팀 프로젝트를 등록할 수 있는 환경을 제공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Arial" charset="0"/>
                <a:ea typeface="Arial" charset="0"/>
              </a:rPr>
              <a:t>• </a:t>
            </a:r>
            <a:r>
              <a:rPr lang="ko-KR" sz="1800">
                <a:latin typeface="맑은 고딕" charset="0"/>
                <a:ea typeface="맑은 고딕" charset="0"/>
              </a:rPr>
              <a:t>프로젝트 개요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9" name="표 4"/>
          <p:cNvGraphicFramePr>
            <a:graphicFrameLocks noGrp="1"/>
          </p:cNvGraphicFramePr>
          <p:nvPr/>
        </p:nvGraphicFramePr>
        <p:xfrm>
          <a:off x="533400" y="2690495"/>
          <a:ext cx="8161020" cy="21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340"/>
                <a:gridCol w="1417320"/>
                <a:gridCol w="4023360"/>
              </a:tblGrid>
              <a:tr h="310515">
                <a:tc>
                  <a:txBody>
                    <a:bodyPr/>
                    <a:lstStyle/>
                    <a:p>
                      <a:pPr marL="0" indent="0" hangingPunct="1"/>
                      <a:r>
                        <a:rPr sz="12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프로젝트</a:t>
                      </a:r>
                      <a:r>
                        <a:rPr lang="ko-KR" sz="12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2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gridSpan="2">
                  <a:txBody>
                    <a:bodyPr/>
                    <a:lstStyle/>
                    <a:p>
                      <a:pPr marL="0" indent="0" hangingPunct="1"/>
                      <a:r>
                        <a:rPr sz="12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ko-KR" sz="12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력서관리시스템(RESUME MANAGEMENT)</a:t>
                      </a:r>
                      <a:endParaRPr lang="ko-KR" altLang="en-US" sz="12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1623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개발 기간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gridSpan="2">
                  <a:txBody>
                    <a:bodyPr/>
                    <a:lstStyle/>
                    <a:p>
                      <a:pPr marL="0" indent="0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2021</a:t>
                      </a: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.11.08 - 2021.11.11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10515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인원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hangingPunct="1"/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1명 (주현준)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10515">
                <a:tc rowSpan="4">
                  <a:txBody>
                    <a:bodyPr/>
                    <a:lstStyle/>
                    <a:p>
                      <a:pPr marL="0" indent="0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개</a:t>
                      </a: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발 환경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Skill Stack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Java, </a:t>
                      </a: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JSP, Spring, javascript, html, css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1051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DB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OracleDB 10g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1051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Tool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Sqldevel</a:t>
                      </a: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oper, STS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1051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</a:t>
                      </a: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erver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Tomcat 8.5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314325" y="-5715"/>
            <a:ext cx="2834005" cy="262890"/>
          </a:xfrm>
          <a:prstGeom prst="rect"/>
        </p:spPr>
        <p:txBody>
          <a:bodyPr wrap="square" lIns="78105" tIns="38735" rIns="78105" bIns="38735" numCol="1" vert="horz" anchor="ctr">
            <a:normAutofit fontScale="10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맑은 고딕" charset="0"/>
                <a:cs typeface="Arial" charset="0"/>
              </a:rPr>
              <a:t>RESUME MANAGEMENT</a:t>
            </a:r>
            <a:endParaRPr lang="ko-KR" altLang="en-US" sz="1200">
              <a:solidFill>
                <a:schemeClr val="bg1"/>
              </a:solidFill>
              <a:latin typeface="Arial" charset="0"/>
              <a:ea typeface="맑은 고딕" charset="0"/>
              <a:cs typeface="Arial" charset="0"/>
            </a:endParaRPr>
          </a:p>
        </p:txBody>
      </p:sp>
      <p:sp>
        <p:nvSpPr>
          <p:cNvPr id="38" name="텍스트 개체 틀 15"/>
          <p:cNvSpPr txBox="1">
            <a:spLocks/>
          </p:cNvSpPr>
          <p:nvPr>
            <p:ph type="body" idx="4294967295"/>
          </p:nvPr>
        </p:nvSpPr>
        <p:spPr>
          <a:xfrm rot="0">
            <a:off x="44450" y="290195"/>
            <a:ext cx="8032115" cy="467995"/>
          </a:xfrm>
          <a:prstGeom prst="rect"/>
        </p:spPr>
        <p:txBody>
          <a:bodyPr wrap="square" lIns="78105" tIns="38735" rIns="78105" bIns="38735" numCol="1" vert="horz" anchor="t">
            <a:normAutofit fontScale="92500" lnSpcReduction="20000"/>
          </a:bodyPr>
          <a:lstStyle/>
          <a:p>
            <a:pPr marL="0" indent="0" latinLnBrk="0">
              <a:buFontTx/>
              <a:buNone/>
            </a:pPr>
            <a:r>
              <a:rPr lang="en-US" altLang="ko-KR" sz="3400" b="1">
                <a:solidFill>
                  <a:srgbClr val="31BCB5"/>
                </a:solidFill>
                <a:latin typeface="Arial" charset="0"/>
                <a:ea typeface="Tahoma" charset="0"/>
                <a:cs typeface="Arial" charset="0"/>
              </a:rPr>
              <a:t>02</a:t>
            </a:r>
            <a:endParaRPr lang="ko-KR" altLang="en-US" sz="3400" b="1">
              <a:solidFill>
                <a:srgbClr val="31BCB5"/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42" name="Rect 0"/>
          <p:cNvCxnSpPr/>
          <p:nvPr/>
        </p:nvCxnSpPr>
        <p:spPr>
          <a:xfrm rot="0">
            <a:off x="795020" y="668020"/>
            <a:ext cx="6664960" cy="635"/>
          </a:xfrm>
          <a:prstGeom prst="line"/>
          <a:ln w="19050" cap="flat" cmpd="sng">
            <a:solidFill>
              <a:srgbClr val="31BCB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 0"/>
          <p:cNvSpPr txBox="1">
            <a:spLocks/>
          </p:cNvSpPr>
          <p:nvPr/>
        </p:nvSpPr>
        <p:spPr>
          <a:xfrm rot="0">
            <a:off x="760095" y="286385"/>
            <a:ext cx="8032115" cy="328930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ko-KR" sz="2000">
                <a:solidFill>
                  <a:srgbClr val="31BCB5"/>
                </a:solidFill>
                <a:latin typeface="Arial" charset="0"/>
                <a:ea typeface="Tahoma" charset="0"/>
                <a:cs typeface="Arial" charset="0"/>
              </a:rPr>
              <a:t>DB 테이블 설계</a:t>
            </a:r>
            <a:endParaRPr lang="ko-KR" altLang="en-US" sz="2000">
              <a:solidFill>
                <a:srgbClr val="31BCB5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44" name="텍스트 상자 5"/>
          <p:cNvSpPr txBox="1">
            <a:spLocks/>
          </p:cNvSpPr>
          <p:nvPr/>
        </p:nvSpPr>
        <p:spPr>
          <a:xfrm rot="0">
            <a:off x="426720" y="784860"/>
            <a:ext cx="76815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1-1. 회원 테이블 설계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45" name="표 11"/>
          <p:cNvGraphicFramePr>
            <a:graphicFrameLocks noGrp="1"/>
          </p:cNvGraphicFramePr>
          <p:nvPr/>
        </p:nvGraphicFramePr>
        <p:xfrm>
          <a:off x="484505" y="1151255"/>
          <a:ext cx="8099425" cy="349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025"/>
                <a:gridCol w="2109470"/>
                <a:gridCol w="4265930"/>
              </a:tblGrid>
              <a:tr h="42037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3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COLUMN</a:t>
                      </a:r>
                      <a:endParaRPr lang="ko-KR" altLang="en-US" sz="13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3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DATA TYPE</a:t>
                      </a:r>
                      <a:endParaRPr lang="ko-KR" altLang="en-US" sz="13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3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COMMENT</a:t>
                      </a:r>
                      <a:endParaRPr lang="ko-KR" altLang="en-US" sz="13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43942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SEQ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NUMBER(PK)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시퀀스 기본키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43942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USERID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VARCHAR2(20)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사용자 아이디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43942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PASSWORD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VARCHAR2(20</a:t>
                      </a:r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사용</a:t>
                      </a:r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자 패스워드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43942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NICKNAME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VARCHAR2(10)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사용자 </a:t>
                      </a:r>
                      <a:r>
                        <a:rPr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름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43942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EMAIL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</a:t>
                      </a:r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AR2(50)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사용자 이메일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43942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PHONE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VARCHAR2(</a:t>
                      </a:r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13)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사용자 핸드폰 번호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43942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AUTHORITY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NUMBER(5)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사용자 권한(1: 관리자, 2: 일반 사용자)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314325" y="-5715"/>
            <a:ext cx="2834005" cy="262890"/>
          </a:xfrm>
          <a:prstGeom prst="rect"/>
        </p:spPr>
        <p:txBody>
          <a:bodyPr wrap="square" lIns="78105" tIns="38735" rIns="78105" bIns="38735" numCol="1" vert="horz" anchor="ctr">
            <a:normAutofit fontScale="10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맑은 고딕" charset="0"/>
                <a:cs typeface="Arial" charset="0"/>
              </a:rPr>
              <a:t>RESUME MANAGEMENT</a:t>
            </a:r>
            <a:endParaRPr lang="ko-KR" altLang="en-US" sz="1200">
              <a:solidFill>
                <a:schemeClr val="bg1"/>
              </a:solidFill>
              <a:latin typeface="Arial" charset="0"/>
              <a:ea typeface="맑은 고딕" charset="0"/>
              <a:cs typeface="Arial" charset="0"/>
            </a:endParaRPr>
          </a:p>
        </p:txBody>
      </p:sp>
      <p:sp>
        <p:nvSpPr>
          <p:cNvPr id="38" name="텍스트 개체 틀 15"/>
          <p:cNvSpPr txBox="1">
            <a:spLocks/>
          </p:cNvSpPr>
          <p:nvPr>
            <p:ph type="body" idx="4294967295"/>
          </p:nvPr>
        </p:nvSpPr>
        <p:spPr>
          <a:xfrm rot="0">
            <a:off x="44450" y="290195"/>
            <a:ext cx="8032115" cy="467995"/>
          </a:xfrm>
          <a:prstGeom prst="rect"/>
        </p:spPr>
        <p:txBody>
          <a:bodyPr wrap="square" lIns="78105" tIns="38735" rIns="78105" bIns="38735" numCol="1" vert="horz" anchor="t">
            <a:normAutofit fontScale="92500" lnSpcReduction="20000"/>
          </a:bodyPr>
          <a:lstStyle/>
          <a:p>
            <a:pPr marL="0" indent="0" latinLnBrk="0">
              <a:buFontTx/>
              <a:buNone/>
            </a:pPr>
            <a:r>
              <a:rPr lang="en-US" altLang="ko-KR" sz="3400" b="1">
                <a:solidFill>
                  <a:srgbClr val="31BCB5"/>
                </a:solidFill>
                <a:latin typeface="Arial" charset="0"/>
                <a:ea typeface="Tahoma" charset="0"/>
                <a:cs typeface="Arial" charset="0"/>
              </a:rPr>
              <a:t>02</a:t>
            </a:r>
            <a:endParaRPr lang="ko-KR" altLang="en-US" sz="3400" b="1">
              <a:solidFill>
                <a:srgbClr val="31BCB5"/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42" name="Rect 0"/>
          <p:cNvCxnSpPr/>
          <p:nvPr/>
        </p:nvCxnSpPr>
        <p:spPr>
          <a:xfrm rot="0">
            <a:off x="795020" y="668020"/>
            <a:ext cx="6664960" cy="635"/>
          </a:xfrm>
          <a:prstGeom prst="line"/>
          <a:ln w="19050" cap="flat" cmpd="sng">
            <a:solidFill>
              <a:srgbClr val="31BCB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 0"/>
          <p:cNvSpPr txBox="1">
            <a:spLocks/>
          </p:cNvSpPr>
          <p:nvPr/>
        </p:nvSpPr>
        <p:spPr>
          <a:xfrm rot="0">
            <a:off x="760095" y="286385"/>
            <a:ext cx="8032115" cy="328930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ko-KR" sz="2000">
                <a:solidFill>
                  <a:srgbClr val="31BCB5"/>
                </a:solidFill>
                <a:latin typeface="Arial" charset="0"/>
                <a:ea typeface="Tahoma" charset="0"/>
                <a:cs typeface="Arial" charset="0"/>
              </a:rPr>
              <a:t>DB 테이블 설계</a:t>
            </a:r>
            <a:endParaRPr lang="ko-KR" altLang="en-US" sz="2000">
              <a:solidFill>
                <a:srgbClr val="31BCB5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426720" y="784860"/>
            <a:ext cx="76815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1-2. 소개 테이블 설계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45" name="표 10"/>
          <p:cNvGraphicFramePr>
            <a:graphicFrameLocks noGrp="1"/>
          </p:cNvGraphicFramePr>
          <p:nvPr/>
        </p:nvGraphicFramePr>
        <p:xfrm>
          <a:off x="534670" y="1185545"/>
          <a:ext cx="8067040" cy="3401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/>
                <a:gridCol w="2101850"/>
                <a:gridCol w="4248150"/>
              </a:tblGrid>
              <a:tr h="47180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3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COLUMN</a:t>
                      </a:r>
                      <a:endParaRPr lang="ko-KR" altLang="en-US" sz="13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3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DATA TYPE</a:t>
                      </a:r>
                      <a:endParaRPr lang="ko-KR" altLang="en-US" sz="13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3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COMMENT</a:t>
                      </a:r>
                      <a:endParaRPr lang="ko-KR" altLang="en-US" sz="13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488315">
                <a:tc>
                  <a:txBody>
                    <a:bodyPr/>
                    <a:lstStyle/>
                    <a:p>
                      <a:pPr marL="0" indent="0" hangingPunct="1"/>
                      <a:r>
                        <a:rPr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SEQ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NUMBER(</a:t>
                      </a:r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</a:t>
                      </a:r>
                      <a:r>
                        <a:rPr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K)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사용자 SEQ 외래키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488315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TITLE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VARCHAR2(20)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소개글 제목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488315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BLOG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VARCHAR2(20</a:t>
                      </a:r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사용</a:t>
                      </a:r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자 블로그 주소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488315">
                <a:tc>
                  <a:txBody>
                    <a:bodyPr/>
                    <a:lstStyle/>
                    <a:p>
                      <a:pPr marL="0" indent="0" hangingPunct="1"/>
                      <a:r>
                        <a:rPr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GITHUB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VARCHAR2(10)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사용자 깃허브 주소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488315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PICTURE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</a:t>
                      </a:r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AR2(50)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사용자 사진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488315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WRITING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VARCHAR2(</a:t>
                      </a:r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13)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소개글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314325" y="-5715"/>
            <a:ext cx="2834005" cy="262890"/>
          </a:xfrm>
          <a:prstGeom prst="rect"/>
        </p:spPr>
        <p:txBody>
          <a:bodyPr wrap="square" lIns="78105" tIns="38735" rIns="78105" bIns="38735" numCol="1" vert="horz" anchor="ctr">
            <a:normAutofit fontScale="10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맑은 고딕" charset="0"/>
                <a:cs typeface="Arial" charset="0"/>
              </a:rPr>
              <a:t>RESUME MANAGEMENT</a:t>
            </a:r>
            <a:endParaRPr lang="ko-KR" altLang="en-US" sz="1200">
              <a:solidFill>
                <a:schemeClr val="bg1"/>
              </a:solidFill>
              <a:latin typeface="Arial" charset="0"/>
              <a:ea typeface="맑은 고딕" charset="0"/>
              <a:cs typeface="Arial" charset="0"/>
            </a:endParaRPr>
          </a:p>
        </p:txBody>
      </p:sp>
      <p:sp>
        <p:nvSpPr>
          <p:cNvPr id="38" name="텍스트 개체 틀 15"/>
          <p:cNvSpPr txBox="1">
            <a:spLocks/>
          </p:cNvSpPr>
          <p:nvPr>
            <p:ph type="body" idx="4294967295"/>
          </p:nvPr>
        </p:nvSpPr>
        <p:spPr>
          <a:xfrm rot="0">
            <a:off x="44450" y="290195"/>
            <a:ext cx="8032115" cy="467995"/>
          </a:xfrm>
          <a:prstGeom prst="rect"/>
        </p:spPr>
        <p:txBody>
          <a:bodyPr wrap="square" lIns="78105" tIns="38735" rIns="78105" bIns="38735" numCol="1" vert="horz" anchor="t">
            <a:normAutofit fontScale="92500" lnSpcReduction="20000"/>
          </a:bodyPr>
          <a:lstStyle/>
          <a:p>
            <a:pPr marL="0" indent="0" latinLnBrk="0">
              <a:buFontTx/>
              <a:buNone/>
            </a:pPr>
            <a:r>
              <a:rPr lang="en-US" altLang="ko-KR" sz="3400" b="1">
                <a:solidFill>
                  <a:srgbClr val="31BCB5"/>
                </a:solidFill>
                <a:latin typeface="Arial" charset="0"/>
                <a:ea typeface="Tahoma" charset="0"/>
                <a:cs typeface="Arial" charset="0"/>
              </a:rPr>
              <a:t>02</a:t>
            </a:r>
            <a:endParaRPr lang="ko-KR" altLang="en-US" sz="3400" b="1">
              <a:solidFill>
                <a:srgbClr val="31BCB5"/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42" name="Rect 0"/>
          <p:cNvCxnSpPr/>
          <p:nvPr/>
        </p:nvCxnSpPr>
        <p:spPr>
          <a:xfrm rot="0">
            <a:off x="795020" y="668020"/>
            <a:ext cx="6664960" cy="635"/>
          </a:xfrm>
          <a:prstGeom prst="line"/>
          <a:ln w="19050" cap="flat" cmpd="sng">
            <a:solidFill>
              <a:srgbClr val="31BCB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 0"/>
          <p:cNvSpPr txBox="1">
            <a:spLocks/>
          </p:cNvSpPr>
          <p:nvPr/>
        </p:nvSpPr>
        <p:spPr>
          <a:xfrm rot="0">
            <a:off x="760095" y="286385"/>
            <a:ext cx="8032115" cy="328930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ko-KR" sz="2000">
                <a:solidFill>
                  <a:srgbClr val="31BCB5"/>
                </a:solidFill>
                <a:latin typeface="Arial" charset="0"/>
                <a:ea typeface="Tahoma" charset="0"/>
                <a:cs typeface="Arial" charset="0"/>
              </a:rPr>
              <a:t>DB 테이블 설계</a:t>
            </a:r>
            <a:endParaRPr lang="ko-KR" altLang="en-US" sz="2000">
              <a:solidFill>
                <a:srgbClr val="31BCB5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426720" y="784860"/>
            <a:ext cx="76815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1-3. 프로젝트 테이블 설계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45" name="Table 3"/>
          <p:cNvGraphicFramePr>
            <a:graphicFrameLocks noGrp="1"/>
          </p:cNvGraphicFramePr>
          <p:nvPr/>
        </p:nvGraphicFramePr>
        <p:xfrm>
          <a:off x="620395" y="1153795"/>
          <a:ext cx="7651115" cy="3822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775"/>
                <a:gridCol w="1993265"/>
                <a:gridCol w="4029075"/>
              </a:tblGrid>
              <a:tr h="29400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3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COLUMN</a:t>
                      </a:r>
                      <a:endParaRPr lang="ko-KR" altLang="en-US" sz="13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3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DATA TYPE</a:t>
                      </a:r>
                      <a:endParaRPr lang="ko-KR" altLang="en-US" sz="13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3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COMMENT</a:t>
                      </a:r>
                      <a:endParaRPr lang="ko-KR" altLang="en-US" sz="13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94005">
                <a:tc>
                  <a:txBody>
                    <a:bodyPr/>
                    <a:lstStyle/>
                    <a:p>
                      <a:pPr marL="0" indent="0" hangingPunct="1"/>
                      <a:r>
                        <a:rPr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SEQ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NUMBER(</a:t>
                      </a:r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</a:t>
                      </a:r>
                      <a:r>
                        <a:rPr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K)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사용자 SEQ 외래키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94005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P_SEQ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NUMBER(PK)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프로젝트 시퀀스 기본키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94005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ROLE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NUMBER(5)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프로젝트 타입(1-개인, 2-팀)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94005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TITLE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VARCHAR2(50)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프로젝트 제목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94005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SRART_DATE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VARCHAR2(10)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프로젝트 시작(연도-월)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94005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END_DATE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VARCHAR2(10)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프로젝트 끝(연도-월)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94005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CONTENT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VARCHAR2(2000)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프로젝트 주요내용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94005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SKILL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VARCHAR2(1000)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프로젝트 사용 기술 및 지식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94005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ISSUE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VARCHAR2(2000)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프로젝트 이슈 및 해결 방법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94005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RESULT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VARCHAR2(2000)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프로젝트 결과 또는 성과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94005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GITHUB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VARCHAR2(200)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프로젝트 관련 깃허브 또는 블로그 주소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94005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PICTURES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VARCHAR2(2000)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3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프로젝트 관련 사진</a:t>
                      </a:r>
                      <a:endParaRPr lang="ko-KR" altLang="en-US" sz="13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314325" y="-5715"/>
            <a:ext cx="2834005" cy="262890"/>
          </a:xfrm>
          <a:prstGeom prst="rect"/>
        </p:spPr>
        <p:txBody>
          <a:bodyPr wrap="square" lIns="78105" tIns="38735" rIns="78105" bIns="38735" numCol="1" vert="horz" anchor="ctr">
            <a:normAutofit fontScale="10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맑은 고딕" charset="0"/>
                <a:cs typeface="Arial" charset="0"/>
              </a:rPr>
              <a:t>RESUME MANAGEMENT</a:t>
            </a:r>
            <a:endParaRPr lang="ko-KR" altLang="en-US" sz="1200">
              <a:solidFill>
                <a:schemeClr val="bg1"/>
              </a:solidFill>
              <a:latin typeface="Arial" charset="0"/>
              <a:ea typeface="맑은 고딕" charset="0"/>
              <a:cs typeface="Arial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38100" y="254000"/>
            <a:ext cx="8032115" cy="467995"/>
          </a:xfrm>
          <a:prstGeom prst="rect"/>
        </p:spPr>
        <p:txBody>
          <a:bodyPr wrap="square" lIns="78105" tIns="38735" rIns="78105" bIns="38735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en-US" altLang="ko-KR" sz="3400" b="1">
                <a:solidFill>
                  <a:srgbClr val="AEC026"/>
                </a:solidFill>
                <a:latin typeface="Arial" charset="0"/>
                <a:ea typeface="Tahoma" charset="0"/>
                <a:cs typeface="Arial" charset="0"/>
              </a:rPr>
              <a:t>03</a:t>
            </a:r>
            <a:endParaRPr lang="ko-KR" altLang="en-US" sz="3400" b="1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46" name="Rect 0"/>
          <p:cNvCxnSpPr/>
          <p:nvPr/>
        </p:nvCxnSpPr>
        <p:spPr>
          <a:xfrm rot="0">
            <a:off x="822960" y="699770"/>
            <a:ext cx="6664960" cy="635"/>
          </a:xfrm>
          <a:prstGeom prst="line"/>
          <a:ln w="19050" cap="flat" cmpd="sng">
            <a:solidFill>
              <a:srgbClr val="B7CA2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 0"/>
          <p:cNvSpPr txBox="1">
            <a:spLocks/>
          </p:cNvSpPr>
          <p:nvPr/>
        </p:nvSpPr>
        <p:spPr>
          <a:xfrm rot="0">
            <a:off x="814705" y="321945"/>
            <a:ext cx="8032115" cy="328930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ko-KR" sz="2000">
                <a:solidFill>
                  <a:srgbClr val="AEC026"/>
                </a:solidFill>
                <a:latin typeface="Arial" charset="0"/>
                <a:ea typeface="Tahoma" charset="0"/>
                <a:cs typeface="Arial" charset="0"/>
              </a:rPr>
              <a:t>화면 구성</a:t>
            </a:r>
            <a:endParaRPr lang="ko-KR" altLang="en-US" sz="2000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48" name="텍스트 상자 12"/>
          <p:cNvSpPr txBox="1">
            <a:spLocks/>
          </p:cNvSpPr>
          <p:nvPr/>
        </p:nvSpPr>
        <p:spPr>
          <a:xfrm rot="0">
            <a:off x="426720" y="784860"/>
            <a:ext cx="76815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1. 로그인(첫 화면)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13" descr="C:/Users/Playdata/AppData/Roaming/PolarisOffice/ETemp/3880_22325288/fImage20981180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5200" y="1269365"/>
            <a:ext cx="7214235" cy="337121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314325" y="-5715"/>
            <a:ext cx="2834005" cy="262890"/>
          </a:xfrm>
          <a:prstGeom prst="rect"/>
        </p:spPr>
        <p:txBody>
          <a:bodyPr wrap="square" lIns="78105" tIns="38735" rIns="78105" bIns="38735" numCol="1" vert="horz" anchor="ctr">
            <a:normAutofit fontScale="10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맑은 고딕" charset="0"/>
                <a:cs typeface="Arial" charset="0"/>
              </a:rPr>
              <a:t>RESUME MANAGEMENT</a:t>
            </a:r>
            <a:endParaRPr lang="ko-KR" altLang="en-US" sz="1200">
              <a:solidFill>
                <a:schemeClr val="bg1"/>
              </a:solidFill>
              <a:latin typeface="Arial" charset="0"/>
              <a:ea typeface="맑은 고딕" charset="0"/>
              <a:cs typeface="Arial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38100" y="254000"/>
            <a:ext cx="8032115" cy="467995"/>
          </a:xfrm>
          <a:prstGeom prst="rect"/>
        </p:spPr>
        <p:txBody>
          <a:bodyPr wrap="square" lIns="78105" tIns="38735" rIns="78105" bIns="38735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en-US" altLang="ko-KR" sz="3400" b="1">
                <a:solidFill>
                  <a:srgbClr val="AEC026"/>
                </a:solidFill>
                <a:latin typeface="Arial" charset="0"/>
                <a:ea typeface="Tahoma" charset="0"/>
                <a:cs typeface="Arial" charset="0"/>
              </a:rPr>
              <a:t>03</a:t>
            </a:r>
            <a:endParaRPr lang="ko-KR" altLang="en-US" sz="3400" b="1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46" name="Rect 0"/>
          <p:cNvCxnSpPr/>
          <p:nvPr/>
        </p:nvCxnSpPr>
        <p:spPr>
          <a:xfrm rot="0">
            <a:off x="822960" y="699770"/>
            <a:ext cx="6664960" cy="635"/>
          </a:xfrm>
          <a:prstGeom prst="line"/>
          <a:ln w="19050" cap="flat" cmpd="sng">
            <a:solidFill>
              <a:srgbClr val="B7CA2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 0"/>
          <p:cNvSpPr txBox="1">
            <a:spLocks/>
          </p:cNvSpPr>
          <p:nvPr/>
        </p:nvSpPr>
        <p:spPr>
          <a:xfrm rot="0">
            <a:off x="814705" y="321945"/>
            <a:ext cx="8032115" cy="328930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ko-KR" sz="2000">
                <a:solidFill>
                  <a:srgbClr val="AEC026"/>
                </a:solidFill>
                <a:latin typeface="Arial" charset="0"/>
                <a:ea typeface="Tahoma" charset="0"/>
                <a:cs typeface="Arial" charset="0"/>
              </a:rPr>
              <a:t>화면 구성</a:t>
            </a:r>
            <a:endParaRPr lang="ko-KR" altLang="en-US" sz="2000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426720" y="784860"/>
            <a:ext cx="76815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2-1. 회원가입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16" descr="C:/Users/Playdata/AppData/Roaming/PolarisOffice/ETemp/3880_22325288/fImage29021187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45310" y="1100455"/>
            <a:ext cx="4853940" cy="3891280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314325" y="-5715"/>
            <a:ext cx="2834005" cy="262890"/>
          </a:xfrm>
          <a:prstGeom prst="rect"/>
        </p:spPr>
        <p:txBody>
          <a:bodyPr wrap="square" lIns="78105" tIns="38735" rIns="78105" bIns="38735" numCol="1" vert="horz" anchor="ctr">
            <a:normAutofit fontScale="10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맑은 고딕" charset="0"/>
                <a:cs typeface="Arial" charset="0"/>
              </a:rPr>
              <a:t>RESUME MANAGEMENT</a:t>
            </a:r>
            <a:endParaRPr lang="ko-KR" altLang="en-US" sz="1200">
              <a:solidFill>
                <a:schemeClr val="bg1"/>
              </a:solidFill>
              <a:latin typeface="Arial" charset="0"/>
              <a:ea typeface="맑은 고딕" charset="0"/>
              <a:cs typeface="Arial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38100" y="254000"/>
            <a:ext cx="8032115" cy="467995"/>
          </a:xfrm>
          <a:prstGeom prst="rect"/>
        </p:spPr>
        <p:txBody>
          <a:bodyPr wrap="square" lIns="78105" tIns="38735" rIns="78105" bIns="38735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en-US" altLang="ko-KR" sz="3400" b="1">
                <a:solidFill>
                  <a:srgbClr val="AEC026"/>
                </a:solidFill>
                <a:latin typeface="Arial" charset="0"/>
                <a:ea typeface="Tahoma" charset="0"/>
                <a:cs typeface="Arial" charset="0"/>
              </a:rPr>
              <a:t>03</a:t>
            </a:r>
            <a:endParaRPr lang="ko-KR" altLang="en-US" sz="3400" b="1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46" name="Rect 0"/>
          <p:cNvCxnSpPr/>
          <p:nvPr/>
        </p:nvCxnSpPr>
        <p:spPr>
          <a:xfrm rot="0">
            <a:off x="822960" y="699770"/>
            <a:ext cx="6664960" cy="635"/>
          </a:xfrm>
          <a:prstGeom prst="line"/>
          <a:ln w="19050" cap="flat" cmpd="sng">
            <a:solidFill>
              <a:srgbClr val="B7CA2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 0"/>
          <p:cNvSpPr txBox="1">
            <a:spLocks/>
          </p:cNvSpPr>
          <p:nvPr/>
        </p:nvSpPr>
        <p:spPr>
          <a:xfrm rot="0">
            <a:off x="814705" y="321945"/>
            <a:ext cx="8032115" cy="328930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ko-KR" sz="2000">
                <a:solidFill>
                  <a:srgbClr val="AEC026"/>
                </a:solidFill>
                <a:latin typeface="Arial" charset="0"/>
                <a:ea typeface="Tahoma" charset="0"/>
                <a:cs typeface="Arial" charset="0"/>
              </a:rPr>
              <a:t>화면 구성</a:t>
            </a:r>
            <a:endParaRPr lang="ko-KR" altLang="en-US" sz="2000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426720" y="784860"/>
            <a:ext cx="76815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2-2. 회원가입 유효성 검사 (아이디 중복)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22" descr="C:/Users/Playdata/AppData/Roaming/PolarisOffice/ETemp/3880_22325288/fImage18207195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9280" y="1168400"/>
            <a:ext cx="3719195" cy="3806190"/>
          </a:xfrm>
          <a:prstGeom prst="rect"/>
          <a:noFill/>
        </p:spPr>
      </p:pic>
      <p:pic>
        <p:nvPicPr>
          <p:cNvPr id="50" name="그림 23" descr="C:/Users/Playdata/AppData/Roaming/PolarisOffice/ETemp/3880_22325288/fImage19480196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05045" y="1151255"/>
            <a:ext cx="3649345" cy="3797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23</Pages>
  <Paragraphs>69</Paragraphs>
  <Words>224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주 현준</dc:creator>
  <cp:lastModifiedBy>주 현준</cp:lastModifiedBy>
  <dc:title>PowerPoint 프레젠테이션</dc:title>
  <cp:version>9.103.97.45139</cp:version>
  <dcterms:modified xsi:type="dcterms:W3CDTF">2017-03-22T04:47:17Z</dcterms:modified>
</cp:coreProperties>
</file>