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B6571-3720-4702-9F72-2B32A87B0BE5}" v="3" dt="2023-12-13T07:16:28.559"/>
    <p1510:client id="{6B0A014D-2178-43B1-8ECF-174151739DF6}" v="475" dt="2023-12-13T04:35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준" userId="c80364cd762f2ea6" providerId="Windows Live" clId="Web-{01AB6571-3720-4702-9F72-2B32A87B0BE5}"/>
    <pc:docChg chg="sldOrd">
      <pc:chgData name="박 현준" userId="c80364cd762f2ea6" providerId="Windows Live" clId="Web-{01AB6571-3720-4702-9F72-2B32A87B0BE5}" dt="2023-12-13T07:16:28.559" v="2"/>
      <pc:docMkLst>
        <pc:docMk/>
      </pc:docMkLst>
      <pc:sldChg chg="ord">
        <pc:chgData name="박 현준" userId="c80364cd762f2ea6" providerId="Windows Live" clId="Web-{01AB6571-3720-4702-9F72-2B32A87B0BE5}" dt="2023-12-13T07:13:20.787" v="1"/>
        <pc:sldMkLst>
          <pc:docMk/>
          <pc:sldMk cId="2861706454" sldId="261"/>
        </pc:sldMkLst>
      </pc:sldChg>
      <pc:sldChg chg="ord">
        <pc:chgData name="박 현준" userId="c80364cd762f2ea6" providerId="Windows Live" clId="Web-{01AB6571-3720-4702-9F72-2B32A87B0BE5}" dt="2023-12-13T07:16:28.559" v="2"/>
        <pc:sldMkLst>
          <pc:docMk/>
          <pc:sldMk cId="376564710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8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75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8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95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7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1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1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2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7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4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9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img.donga.com/wps/SPORTS/IMAGE/2020/11/24/104115698.2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게임프로그래밍</a:t>
            </a:r>
            <a:br>
              <a:rPr lang="ko-KR" altLang="en-US" dirty="0">
                <a:ea typeface="돋움"/>
              </a:rPr>
            </a:br>
            <a:r>
              <a:rPr lang="ko-KR" altLang="en-US" dirty="0" err="1">
                <a:ea typeface="돋움"/>
              </a:rPr>
              <a:t>Unity</a:t>
            </a:r>
            <a:r>
              <a:rPr lang="ko-KR" altLang="en-US" dirty="0">
                <a:ea typeface="돋움"/>
              </a:rPr>
              <a:t> </a:t>
            </a:r>
            <a:r>
              <a:rPr lang="ko-KR" altLang="en-US" dirty="0" err="1">
                <a:ea typeface="돋움"/>
              </a:rPr>
              <a:t>업그레이이드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바탕"/>
              </a:rPr>
              <a:t>                                     소프트웨어학과  2018875031 박현준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F6592-9B6B-D362-35EA-27D215C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최종 점수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AD229-E800-8C56-56F0-8A51255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바탕"/>
              </a:rPr>
              <a:t>20점 만점에 13점이라고 생각합니다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9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6987D-435F-EB44-A7EF-3A8B3133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출처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AD0EB-B879-AD98-8EDA-F110CE33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>
                <a:ea typeface="+mn-lt"/>
                <a:cs typeface="+mn-lt"/>
                <a:hlinkClick r:id="rId2"/>
              </a:rPr>
              <a:t>https://dimg.donga.com/wps/SPORTS/IMAGE/2020/11/24/104115698.2.jpg</a:t>
            </a:r>
            <a:endParaRPr lang="ko-KR" altLang="en-US">
              <a:ea typeface="바탕" panose="02030600000101010101" pitchFamily="18" charset="-127"/>
              <a:cs typeface="+mn-lt"/>
            </a:endParaRPr>
          </a:p>
          <a:p>
            <a:pPr>
              <a:buSzPct val="114999"/>
            </a:pPr>
            <a:r>
              <a:rPr lang="en-US" altLang="ko-KR" dirty="0" err="1">
                <a:ea typeface="바탕"/>
              </a:rPr>
              <a:t>교수님</a:t>
            </a:r>
            <a:r>
              <a:rPr lang="en-US" altLang="ko-KR" dirty="0">
                <a:ea typeface="바탕"/>
              </a:rPr>
              <a:t> </a:t>
            </a:r>
            <a:r>
              <a:rPr lang="en-US" altLang="ko-KR" dirty="0" err="1">
                <a:ea typeface="바탕"/>
              </a:rPr>
              <a:t>수업</a:t>
            </a:r>
            <a:r>
              <a:rPr lang="en-US" altLang="ko-KR" dirty="0">
                <a:ea typeface="바탕"/>
              </a:rPr>
              <a:t> </a:t>
            </a:r>
            <a:r>
              <a:rPr lang="en-US" altLang="ko-KR" dirty="0" err="1">
                <a:ea typeface="바탕"/>
              </a:rPr>
              <a:t>자료</a:t>
            </a:r>
            <a:endParaRPr lang="en-US" altLang="ko-KR" dirty="0">
              <a:ea typeface="바탕"/>
            </a:endParaRPr>
          </a:p>
          <a:p>
            <a:pPr>
              <a:buSzPct val="114999"/>
            </a:pPr>
            <a:r>
              <a:rPr lang="en-US" altLang="ko-KR" dirty="0">
                <a:ea typeface="바탕"/>
              </a:rPr>
              <a:t>Chat GPT</a:t>
            </a:r>
          </a:p>
        </p:txBody>
      </p:sp>
    </p:spTree>
    <p:extLst>
      <p:ext uri="{BB962C8B-B14F-4D97-AF65-F5344CB8AC3E}">
        <p14:creationId xmlns:p14="http://schemas.microsoft.com/office/powerpoint/2010/main" val="72256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EA64C-2BD2-D75F-147C-DA79FE6F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677D7-374F-DB4E-92BB-DD08A64D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ea typeface="바탕"/>
              </a:rPr>
              <a:t>1.원본 설명 </a:t>
            </a:r>
          </a:p>
          <a:p>
            <a:pPr marL="0" indent="0">
              <a:buNone/>
            </a:pPr>
            <a:endParaRPr lang="ko-KR" altLang="en-US" dirty="0">
              <a:ea typeface="바탕"/>
            </a:endParaRPr>
          </a:p>
          <a:p>
            <a:pPr marL="0" indent="0">
              <a:buNone/>
            </a:pPr>
            <a:r>
              <a:rPr lang="ko-KR" altLang="en-US" dirty="0">
                <a:ea typeface="바탕"/>
              </a:rPr>
              <a:t>2.추가 및 수정한 코드</a:t>
            </a:r>
          </a:p>
          <a:p>
            <a:pPr marL="0" indent="0">
              <a:buNone/>
            </a:pPr>
            <a:endParaRPr lang="ko-KR" altLang="en-US" dirty="0">
              <a:ea typeface="바탕"/>
            </a:endParaRPr>
          </a:p>
          <a:p>
            <a:pPr marL="0" indent="0">
              <a:buNone/>
            </a:pPr>
            <a:r>
              <a:rPr lang="ko-KR" altLang="en-US" dirty="0">
                <a:ea typeface="바탕"/>
              </a:rPr>
              <a:t>3.시연</a:t>
            </a:r>
          </a:p>
          <a:p>
            <a:pPr marL="0" indent="0">
              <a:buNone/>
            </a:pPr>
            <a:endParaRPr lang="ko-KR" altLang="en-US" dirty="0">
              <a:ea typeface="바탕"/>
            </a:endParaRPr>
          </a:p>
          <a:p>
            <a:pPr marL="0" indent="0">
              <a:buNone/>
            </a:pPr>
            <a:r>
              <a:rPr lang="ko-KR" altLang="en-US" dirty="0">
                <a:ea typeface="바탕"/>
              </a:rPr>
              <a:t>4.출처</a:t>
            </a:r>
          </a:p>
        </p:txBody>
      </p:sp>
    </p:spTree>
    <p:extLst>
      <p:ext uri="{BB962C8B-B14F-4D97-AF65-F5344CB8AC3E}">
        <p14:creationId xmlns:p14="http://schemas.microsoft.com/office/powerpoint/2010/main" val="124188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52BB-F31A-1CC2-CFA2-721CEE3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원본게임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993D4-71AD-463A-D1BF-20DF0656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ea typeface="바탕"/>
              </a:rPr>
              <a:t>Rolling</a:t>
            </a:r>
            <a:r>
              <a:rPr lang="ko-KR" altLang="en-US" dirty="0">
                <a:ea typeface="바탕"/>
              </a:rPr>
              <a:t> Ball 이라는 게임인데 공을 위에서 떨어뜨려서 아래로 내려가게 하는 게임입니다.</a:t>
            </a:r>
          </a:p>
          <a:p>
            <a:pPr>
              <a:buSzPct val="114999"/>
            </a:pPr>
            <a:endParaRPr lang="ko-KR" altLang="en-US" dirty="0">
              <a:ea typeface="바탕"/>
            </a:endParaRPr>
          </a:p>
        </p:txBody>
      </p:sp>
      <p:pic>
        <p:nvPicPr>
          <p:cNvPr id="4" name="그림 3" descr="스크린샷, 텍스트, 디자인, 라인이(가) 표시된 사진&#10;&#10;자동 생성된 설명">
            <a:extLst>
              <a:ext uri="{FF2B5EF4-FFF2-40B4-BE49-F238E27FC236}">
                <a16:creationId xmlns:a16="http://schemas.microsoft.com/office/drawing/2014/main" id="{F503184B-CA3D-F82A-176B-725D3147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06" y="3164174"/>
            <a:ext cx="4159221" cy="30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23411-27D5-69FF-880F-380E413A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추가 및 수정한 코드1(공 색깔)</a:t>
            </a:r>
            <a:endParaRPr lang="ko-KR" altLang="en-US" dirty="0"/>
          </a:p>
        </p:txBody>
      </p:sp>
      <p:pic>
        <p:nvPicPr>
          <p:cNvPr id="4" name="내용 개체 틀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3BB90F7-D482-AC00-FA50-B92CF08B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357" y="2483787"/>
            <a:ext cx="1990299" cy="3627620"/>
          </a:xfrm>
        </p:spPr>
      </p:pic>
    </p:spTree>
    <p:extLst>
      <p:ext uri="{BB962C8B-B14F-4D97-AF65-F5344CB8AC3E}">
        <p14:creationId xmlns:p14="http://schemas.microsoft.com/office/powerpoint/2010/main" val="36178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B02B-C182-C218-1DBC-708C60D8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추가 및 수정한 코드2(배경음악 삽입)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974A9-4E47-9221-58C8-3D8F3B30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4999"/>
            </a:pPr>
            <a:r>
              <a:rPr lang="en-US" altLang="ko-KR" dirty="0" err="1">
                <a:ea typeface="+mn-lt"/>
                <a:cs typeface="+mn-lt"/>
              </a:rPr>
              <a:t>public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class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BackgroundMusic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MonoBehaviour</a:t>
            </a:r>
            <a:endParaRPr lang="ko-KR" altLang="en-US" dirty="0" err="1"/>
          </a:p>
          <a:p>
            <a:pPr>
              <a:buSzPct val="114999"/>
            </a:pPr>
            <a:r>
              <a:rPr lang="en-US" altLang="ko-KR" dirty="0">
                <a:ea typeface="+mn-lt"/>
                <a:cs typeface="+mn-lt"/>
              </a:rPr>
              <a:t>{</a:t>
            </a:r>
            <a:endParaRPr lang="ko-KR" altLang="en-US" dirty="0"/>
          </a:p>
          <a:p>
            <a:pPr>
              <a:buSzPct val="114999"/>
            </a:pPr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en-US" altLang="ko-KR" dirty="0">
                <a:ea typeface="+mn-lt"/>
                <a:cs typeface="+mn-lt"/>
              </a:rPr>
              <a:t>public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AudioClip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backgroundMusic</a:t>
            </a:r>
            <a:r>
              <a:rPr lang="en-US" altLang="ko-KR" dirty="0">
                <a:ea typeface="+mn-lt"/>
                <a:cs typeface="+mn-lt"/>
              </a:rPr>
              <a:t>;</a:t>
            </a:r>
            <a:endParaRPr lang="ko-KR" altLang="en-US" dirty="0"/>
          </a:p>
          <a:p>
            <a:pPr>
              <a:buSzPct val="114999"/>
            </a:pPr>
            <a:endParaRPr lang="ko-KR" altLang="en-US"/>
          </a:p>
          <a:p>
            <a:pPr>
              <a:buSzPct val="114999"/>
            </a:pPr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en-US" altLang="ko-KR" dirty="0">
                <a:ea typeface="+mn-lt"/>
                <a:cs typeface="+mn-lt"/>
              </a:rPr>
              <a:t>private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AudioSource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audioSource</a:t>
            </a:r>
            <a:r>
              <a:rPr lang="en-US" altLang="ko-KR" dirty="0">
                <a:ea typeface="+mn-lt"/>
                <a:cs typeface="+mn-lt"/>
              </a:rPr>
              <a:t>;</a:t>
            </a:r>
            <a:endParaRPr lang="ko-KR" altLang="en-US" dirty="0"/>
          </a:p>
          <a:p>
            <a:pPr>
              <a:buSzPct val="114999"/>
            </a:pPr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en-US" altLang="ko-KR" dirty="0">
                <a:ea typeface="+mn-lt"/>
                <a:cs typeface="+mn-lt"/>
              </a:rPr>
              <a:t>//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Start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called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before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first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frame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update</a:t>
            </a:r>
            <a:endParaRPr lang="ko-KR" altLang="en-US" dirty="0"/>
          </a:p>
          <a:p>
            <a:pPr marL="0" indent="0">
              <a:buSzPct val="114999"/>
              <a:buNone/>
            </a:pPr>
            <a:endParaRPr lang="en-US" altLang="ko-KR" dirty="0"/>
          </a:p>
          <a:p>
            <a:pPr marL="0" indent="0">
              <a:buSzPct val="114999"/>
              <a:buNone/>
            </a:pPr>
            <a:endParaRPr lang="ko-KR" altLang="en-US" dirty="0"/>
          </a:p>
          <a:p>
            <a:pPr>
              <a:buSzPct val="114999"/>
            </a:pPr>
            <a:endParaRPr lang="ko-KR" dirty="0"/>
          </a:p>
          <a:p>
            <a:pPr>
              <a:buSzPct val="114999"/>
            </a:pPr>
            <a:endParaRPr lang="ko-KR" altLang="en-US" dirty="0"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42771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D56D3-AFE1-26F5-4EC7-2356E1EA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추가 및 수정한 코드2(</a:t>
            </a:r>
            <a:r>
              <a:rPr lang="ko-KR" altLang="en-US" dirty="0" err="1">
                <a:ea typeface="돋움"/>
              </a:rPr>
              <a:t>배경음악삽입</a:t>
            </a:r>
            <a:r>
              <a:rPr lang="ko-KR" altLang="en-US" dirty="0">
                <a:ea typeface="돋움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C1690-E015-4AFD-61FF-4A777EDA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sz="1200" dirty="0">
                <a:ea typeface="+mn-lt"/>
                <a:cs typeface="+mn-lt"/>
              </a:rPr>
              <a:t>  </a:t>
            </a:r>
            <a:r>
              <a:rPr lang="ko-KR" sz="1400" dirty="0">
                <a:ea typeface="+mn-lt"/>
                <a:cs typeface="+mn-lt"/>
              </a:rPr>
              <a:t>  void Start()</a:t>
            </a:r>
            <a:endParaRPr lang="ko-KR" altLang="en-US" sz="140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   {</a:t>
            </a:r>
            <a:endParaRPr lang="ko-KR" sz="1400" dirty="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       </a:t>
            </a:r>
            <a:r>
              <a:rPr lang="ko-KR" sz="1400" dirty="0" err="1">
                <a:ea typeface="+mn-lt"/>
                <a:cs typeface="+mn-lt"/>
              </a:rPr>
              <a:t>audioSource</a:t>
            </a:r>
            <a:r>
              <a:rPr lang="ko-KR" sz="1400" dirty="0">
                <a:ea typeface="+mn-lt"/>
                <a:cs typeface="+mn-lt"/>
              </a:rPr>
              <a:t> = </a:t>
            </a:r>
            <a:r>
              <a:rPr lang="ko-KR" sz="1400" dirty="0" err="1">
                <a:ea typeface="+mn-lt"/>
                <a:cs typeface="+mn-lt"/>
              </a:rPr>
              <a:t>GetComponent</a:t>
            </a:r>
            <a:r>
              <a:rPr lang="ko-KR" sz="1400" dirty="0">
                <a:ea typeface="+mn-lt"/>
                <a:cs typeface="+mn-lt"/>
              </a:rPr>
              <a:t>&lt;</a:t>
            </a:r>
            <a:r>
              <a:rPr lang="ko-KR" sz="1400" dirty="0" err="1">
                <a:ea typeface="+mn-lt"/>
                <a:cs typeface="+mn-lt"/>
              </a:rPr>
              <a:t>AudioSource</a:t>
            </a:r>
            <a:r>
              <a:rPr lang="ko-KR" sz="1400" dirty="0">
                <a:ea typeface="+mn-lt"/>
                <a:cs typeface="+mn-lt"/>
              </a:rPr>
              <a:t>&gt;();</a:t>
            </a:r>
            <a:endParaRPr lang="ko-KR" sz="140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       </a:t>
            </a:r>
            <a:r>
              <a:rPr lang="ko-KR" sz="1400" err="1">
                <a:ea typeface="+mn-lt"/>
                <a:cs typeface="+mn-lt"/>
              </a:rPr>
              <a:t>if</a:t>
            </a:r>
            <a:r>
              <a:rPr lang="ko-KR" sz="1400" dirty="0">
                <a:ea typeface="+mn-lt"/>
                <a:cs typeface="+mn-lt"/>
              </a:rPr>
              <a:t> (</a:t>
            </a:r>
            <a:r>
              <a:rPr lang="ko-KR" sz="1400" err="1">
                <a:ea typeface="+mn-lt"/>
                <a:cs typeface="+mn-lt"/>
              </a:rPr>
              <a:t>audioSource</a:t>
            </a:r>
            <a:r>
              <a:rPr lang="ko-KR" sz="1400" dirty="0">
                <a:ea typeface="+mn-lt"/>
                <a:cs typeface="+mn-lt"/>
              </a:rPr>
              <a:t> == </a:t>
            </a:r>
            <a:r>
              <a:rPr lang="ko-KR" sz="1400" err="1">
                <a:ea typeface="+mn-lt"/>
                <a:cs typeface="+mn-lt"/>
              </a:rPr>
              <a:t>null</a:t>
            </a:r>
            <a:r>
              <a:rPr lang="ko-KR" sz="1400" dirty="0">
                <a:ea typeface="+mn-lt"/>
                <a:cs typeface="+mn-lt"/>
              </a:rPr>
              <a:t>)</a:t>
            </a:r>
            <a:endParaRPr lang="ko-KR" sz="140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       {</a:t>
            </a:r>
            <a:endParaRPr lang="ko-KR" sz="140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           </a:t>
            </a:r>
            <a:r>
              <a:rPr lang="ko-KR" sz="1400" err="1">
                <a:ea typeface="+mn-lt"/>
                <a:cs typeface="+mn-lt"/>
              </a:rPr>
              <a:t>audioSource</a:t>
            </a:r>
            <a:r>
              <a:rPr lang="ko-KR" sz="1400" dirty="0">
                <a:ea typeface="+mn-lt"/>
                <a:cs typeface="+mn-lt"/>
              </a:rPr>
              <a:t> = </a:t>
            </a:r>
            <a:r>
              <a:rPr lang="ko-KR" sz="1400" err="1">
                <a:ea typeface="+mn-lt"/>
                <a:cs typeface="+mn-lt"/>
              </a:rPr>
              <a:t>gameObject.AddComponent</a:t>
            </a:r>
            <a:r>
              <a:rPr lang="ko-KR" sz="1400" dirty="0">
                <a:ea typeface="+mn-lt"/>
                <a:cs typeface="+mn-lt"/>
              </a:rPr>
              <a:t>&lt;</a:t>
            </a:r>
            <a:r>
              <a:rPr lang="ko-KR" sz="1400" err="1">
                <a:ea typeface="+mn-lt"/>
                <a:cs typeface="+mn-lt"/>
              </a:rPr>
              <a:t>AudioSource</a:t>
            </a:r>
            <a:r>
              <a:rPr lang="ko-KR" sz="1400" dirty="0">
                <a:ea typeface="+mn-lt"/>
                <a:cs typeface="+mn-lt"/>
              </a:rPr>
              <a:t>&gt;();</a:t>
            </a:r>
            <a:endParaRPr lang="ko-KR" sz="140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       }</a:t>
            </a:r>
            <a:endParaRPr lang="ko-KR" sz="140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</a:t>
            </a:r>
            <a:r>
              <a:rPr lang="ko-KR" altLang="en-US" sz="1400" dirty="0">
                <a:ea typeface="+mn-lt"/>
                <a:cs typeface="+mn-lt"/>
              </a:rPr>
              <a:t>     </a:t>
            </a:r>
            <a:r>
              <a:rPr lang="ko-KR" sz="1400" dirty="0">
                <a:ea typeface="+mn-lt"/>
                <a:cs typeface="+mn-lt"/>
              </a:rPr>
              <a:t>  </a:t>
            </a:r>
            <a:r>
              <a:rPr lang="ko-KR" sz="1400" err="1">
                <a:ea typeface="+mn-lt"/>
                <a:cs typeface="+mn-lt"/>
              </a:rPr>
              <a:t>audioSource.clip</a:t>
            </a:r>
            <a:r>
              <a:rPr lang="ko-KR" sz="1400" dirty="0">
                <a:ea typeface="+mn-lt"/>
                <a:cs typeface="+mn-lt"/>
              </a:rPr>
              <a:t> = </a:t>
            </a:r>
            <a:r>
              <a:rPr lang="ko-KR" sz="1400" err="1">
                <a:ea typeface="+mn-lt"/>
                <a:cs typeface="+mn-lt"/>
              </a:rPr>
              <a:t>backgroundMusic</a:t>
            </a:r>
            <a:r>
              <a:rPr lang="ko-KR" sz="1400" dirty="0">
                <a:ea typeface="+mn-lt"/>
                <a:cs typeface="+mn-lt"/>
              </a:rPr>
              <a:t>;</a:t>
            </a:r>
            <a:endParaRPr lang="ko-KR" sz="140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       </a:t>
            </a:r>
            <a:r>
              <a:rPr lang="ko-KR" sz="1400" err="1">
                <a:ea typeface="+mn-lt"/>
                <a:cs typeface="+mn-lt"/>
              </a:rPr>
              <a:t>audioSource.loop</a:t>
            </a:r>
            <a:r>
              <a:rPr lang="ko-KR" sz="1400" dirty="0">
                <a:ea typeface="+mn-lt"/>
                <a:cs typeface="+mn-lt"/>
              </a:rPr>
              <a:t> = </a:t>
            </a:r>
            <a:r>
              <a:rPr lang="ko-KR" sz="1400" err="1">
                <a:ea typeface="+mn-lt"/>
                <a:cs typeface="+mn-lt"/>
              </a:rPr>
              <a:t>true</a:t>
            </a:r>
            <a:r>
              <a:rPr lang="ko-KR" sz="1400" dirty="0">
                <a:ea typeface="+mn-lt"/>
                <a:cs typeface="+mn-lt"/>
              </a:rPr>
              <a:t>;</a:t>
            </a:r>
            <a:endParaRPr lang="ko-KR" sz="1400">
              <a:ea typeface="바탕"/>
            </a:endParaRPr>
          </a:p>
          <a:p>
            <a:pPr>
              <a:buSzPct val="114999"/>
            </a:pPr>
            <a:r>
              <a:rPr lang="ko-KR" sz="1400" dirty="0">
                <a:ea typeface="+mn-lt"/>
                <a:cs typeface="+mn-lt"/>
              </a:rPr>
              <a:t>        </a:t>
            </a:r>
            <a:r>
              <a:rPr lang="ko-KR" sz="1400" dirty="0" err="1">
                <a:ea typeface="+mn-lt"/>
                <a:cs typeface="+mn-lt"/>
              </a:rPr>
              <a:t>audioSource.Play</a:t>
            </a:r>
            <a:r>
              <a:rPr lang="ko-KR" sz="1400" dirty="0">
                <a:ea typeface="+mn-lt"/>
                <a:cs typeface="+mn-lt"/>
              </a:rPr>
              <a:t>();</a:t>
            </a:r>
            <a:endParaRPr lang="ko-KR" sz="1400" dirty="0"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8617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92ED-B405-531A-CA0D-E43ECE57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시작 화면</a:t>
            </a:r>
            <a:endParaRPr lang="ko-KR" altLang="en-US" dirty="0"/>
          </a:p>
        </p:txBody>
      </p:sp>
      <p:pic>
        <p:nvPicPr>
          <p:cNvPr id="4" name="내용 개체 틀 3" descr="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FBF16390-799D-BD95-6865-395757C8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715" y="2283918"/>
            <a:ext cx="5838568" cy="4114800"/>
          </a:xfrm>
        </p:spPr>
      </p:pic>
    </p:spTree>
    <p:extLst>
      <p:ext uri="{BB962C8B-B14F-4D97-AF65-F5344CB8AC3E}">
        <p14:creationId xmlns:p14="http://schemas.microsoft.com/office/powerpoint/2010/main" val="376564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3DA0E-AFA2-C311-DAFF-5B26EBEE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추가 및 수정한 코드3(배경화면 삽입)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4CE1A-F6A0-4E3C-986F-110921E1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dirty="0" err="1">
                <a:ea typeface="+mn-lt"/>
                <a:cs typeface="+mn-lt"/>
              </a:rPr>
              <a:t>public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class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BackgroundImage</a:t>
            </a:r>
            <a:r>
              <a:rPr lang="ko-KR" dirty="0">
                <a:ea typeface="+mn-lt"/>
                <a:cs typeface="+mn-lt"/>
              </a:rPr>
              <a:t> : </a:t>
            </a:r>
            <a:r>
              <a:rPr lang="ko-KR" dirty="0" err="1">
                <a:ea typeface="+mn-lt"/>
                <a:cs typeface="+mn-lt"/>
              </a:rPr>
              <a:t>MonoBehaviour</a:t>
            </a:r>
            <a:endParaRPr lang="ko-KR" altLang="en-US" dirty="0" err="1"/>
          </a:p>
          <a:p>
            <a:pPr>
              <a:buSzPct val="114999"/>
            </a:pPr>
            <a:r>
              <a:rPr lang="ko-KR" dirty="0">
                <a:ea typeface="+mn-lt"/>
                <a:cs typeface="+mn-lt"/>
              </a:rPr>
              <a:t>{</a:t>
            </a:r>
            <a:endParaRPr lang="ko-KR" dirty="0"/>
          </a:p>
          <a:p>
            <a:pPr>
              <a:buSzPct val="114999"/>
            </a:pPr>
            <a:r>
              <a:rPr lang="ko-KR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public</a:t>
            </a:r>
            <a:r>
              <a:rPr lang="ko-KR" dirty="0">
                <a:ea typeface="+mn-lt"/>
                <a:cs typeface="+mn-lt"/>
              </a:rPr>
              <a:t> Texture2D </a:t>
            </a:r>
            <a:r>
              <a:rPr lang="ko-KR" dirty="0" err="1">
                <a:ea typeface="+mn-lt"/>
                <a:cs typeface="+mn-lt"/>
              </a:rPr>
              <a:t>backgroundImage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dirty="0"/>
          </a:p>
          <a:p>
            <a:pPr>
              <a:buSzPct val="114999"/>
            </a:pPr>
            <a:r>
              <a:rPr lang="ko-KR" dirty="0">
                <a:ea typeface="+mn-lt"/>
                <a:cs typeface="+mn-lt"/>
              </a:rPr>
              <a:t>    // </a:t>
            </a:r>
            <a:r>
              <a:rPr lang="ko-KR" dirty="0" err="1">
                <a:ea typeface="+mn-lt"/>
                <a:cs typeface="+mn-lt"/>
              </a:rPr>
              <a:t>Start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called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before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first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frame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update</a:t>
            </a:r>
            <a:endParaRPr lang="ko-KR" dirty="0" err="1"/>
          </a:p>
          <a:p>
            <a:pPr>
              <a:buSzPct val="114999"/>
            </a:pPr>
            <a:r>
              <a:rPr lang="ko-KR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void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Start</a:t>
            </a:r>
            <a:r>
              <a:rPr lang="ko-KR" dirty="0">
                <a:ea typeface="+mn-lt"/>
                <a:cs typeface="+mn-lt"/>
              </a:rPr>
              <a:t>()</a:t>
            </a:r>
            <a:endParaRPr lang="ko-KR" dirty="0"/>
          </a:p>
          <a:p>
            <a:pPr>
              <a:buSzPct val="114999"/>
            </a:pPr>
            <a:r>
              <a:rPr lang="ko-KR" dirty="0">
                <a:ea typeface="+mn-lt"/>
                <a:cs typeface="+mn-lt"/>
              </a:rPr>
              <a:t>    {</a:t>
            </a:r>
            <a:endParaRPr lang="ko-KR" dirty="0"/>
          </a:p>
          <a:p>
            <a:pPr>
              <a:buSzPct val="114999"/>
            </a:pPr>
            <a:r>
              <a:rPr lang="ko-KR" dirty="0">
                <a:ea typeface="+mn-lt"/>
                <a:cs typeface="+mn-lt"/>
              </a:rPr>
              <a:t>        </a:t>
            </a:r>
            <a:r>
              <a:rPr lang="ko-KR" dirty="0" err="1">
                <a:ea typeface="+mn-lt"/>
                <a:cs typeface="+mn-lt"/>
              </a:rPr>
              <a:t>Material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quadMaterial</a:t>
            </a:r>
            <a:r>
              <a:rPr lang="ko-KR" dirty="0">
                <a:ea typeface="+mn-lt"/>
                <a:cs typeface="+mn-lt"/>
              </a:rPr>
              <a:t> = </a:t>
            </a:r>
            <a:r>
              <a:rPr lang="ko-KR" dirty="0" err="1">
                <a:ea typeface="+mn-lt"/>
                <a:cs typeface="+mn-lt"/>
              </a:rPr>
              <a:t>GetComponent</a:t>
            </a:r>
            <a:r>
              <a:rPr lang="ko-KR" dirty="0">
                <a:ea typeface="+mn-lt"/>
                <a:cs typeface="+mn-lt"/>
              </a:rPr>
              <a:t>&lt;</a:t>
            </a:r>
            <a:r>
              <a:rPr lang="ko-KR" dirty="0" err="1">
                <a:ea typeface="+mn-lt"/>
                <a:cs typeface="+mn-lt"/>
              </a:rPr>
              <a:t>Renderer</a:t>
            </a:r>
            <a:r>
              <a:rPr lang="ko-KR" dirty="0">
                <a:ea typeface="+mn-lt"/>
                <a:cs typeface="+mn-lt"/>
              </a:rPr>
              <a:t>&gt;().</a:t>
            </a:r>
            <a:r>
              <a:rPr lang="ko-KR" dirty="0" err="1">
                <a:ea typeface="+mn-lt"/>
                <a:cs typeface="+mn-lt"/>
              </a:rPr>
              <a:t>material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dirty="0"/>
          </a:p>
          <a:p>
            <a:pPr>
              <a:buSzPct val="114999"/>
            </a:pPr>
            <a:endParaRPr lang="ko-KR"/>
          </a:p>
          <a:p>
            <a:pPr>
              <a:buSzPct val="114999"/>
            </a:pPr>
            <a:r>
              <a:rPr lang="ko-KR" dirty="0">
                <a:ea typeface="+mn-lt"/>
                <a:cs typeface="+mn-lt"/>
              </a:rPr>
              <a:t>        </a:t>
            </a:r>
            <a:r>
              <a:rPr lang="ko-KR" dirty="0" err="1">
                <a:ea typeface="+mn-lt"/>
                <a:cs typeface="+mn-lt"/>
              </a:rPr>
              <a:t>quadMaterial.mainTexture</a:t>
            </a:r>
            <a:r>
              <a:rPr lang="ko-KR" dirty="0">
                <a:ea typeface="+mn-lt"/>
                <a:cs typeface="+mn-lt"/>
              </a:rPr>
              <a:t> = </a:t>
            </a:r>
            <a:r>
              <a:rPr lang="ko-KR" dirty="0" err="1">
                <a:ea typeface="+mn-lt"/>
                <a:cs typeface="+mn-lt"/>
              </a:rPr>
              <a:t>backgroundImage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dirty="0"/>
          </a:p>
          <a:p>
            <a:pPr>
              <a:buSzPct val="114999"/>
            </a:pPr>
            <a:r>
              <a:rPr lang="ko-KR" dirty="0">
                <a:ea typeface="+mn-lt"/>
                <a:cs typeface="+mn-lt"/>
              </a:rPr>
              <a:t>    }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2231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E76AB-5D25-593B-1EDD-F3B515B8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돋움"/>
              </a:rPr>
              <a:t>시연하기</a:t>
            </a:r>
            <a:endParaRPr lang="ko-KR" altLang="en-US" dirty="0"/>
          </a:p>
        </p:txBody>
      </p:sp>
      <p:pic>
        <p:nvPicPr>
          <p:cNvPr id="4" name="내용 개체 틀 3" descr="인간의 얼굴, 스크린샷, 패션 액세서리이(가) 표시된 사진&#10;&#10;자동 생성된 설명">
            <a:extLst>
              <a:ext uri="{FF2B5EF4-FFF2-40B4-BE49-F238E27FC236}">
                <a16:creationId xmlns:a16="http://schemas.microsoft.com/office/drawing/2014/main" id="{968A1149-3356-6ED3-E98E-2FC5F0F24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74" y="2280820"/>
            <a:ext cx="5353050" cy="3790950"/>
          </a:xfrm>
        </p:spPr>
      </p:pic>
    </p:spTree>
    <p:extLst>
      <p:ext uri="{BB962C8B-B14F-4D97-AF65-F5344CB8AC3E}">
        <p14:creationId xmlns:p14="http://schemas.microsoft.com/office/powerpoint/2010/main" val="2528460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Organic</vt:lpstr>
      <vt:lpstr>게임프로그래밍 Unity 업그레이이드</vt:lpstr>
      <vt:lpstr>진행순서</vt:lpstr>
      <vt:lpstr>원본게임 설명</vt:lpstr>
      <vt:lpstr>추가 및 수정한 코드1(공 색깔)</vt:lpstr>
      <vt:lpstr>추가 및 수정한 코드2(배경음악 삽입)</vt:lpstr>
      <vt:lpstr>추가 및 수정한 코드2(배경음악삽입)</vt:lpstr>
      <vt:lpstr>시작 화면</vt:lpstr>
      <vt:lpstr>추가 및 수정한 코드3(배경화면 삽입)</vt:lpstr>
      <vt:lpstr>시연하기</vt:lpstr>
      <vt:lpstr>최종 점수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105</cp:revision>
  <dcterms:created xsi:type="dcterms:W3CDTF">2023-12-13T03:33:26Z</dcterms:created>
  <dcterms:modified xsi:type="dcterms:W3CDTF">2023-12-13T07:16:28Z</dcterms:modified>
</cp:coreProperties>
</file>