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E5D1AD-B83A-4637-B54E-474070A77DC2}" v="69" dt="2023-06-09T01:37:46.2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viewProps.xml" Id="rId8" /><Relationship Type="http://schemas.openxmlformats.org/officeDocument/2006/relationships/slide" Target="slides/slide2.xml" Id="rId3" /><Relationship Type="http://schemas.openxmlformats.org/officeDocument/2006/relationships/presProps" Target="presProps.xml" Id="rId7" /><Relationship Type="http://schemas.microsoft.com/office/2015/10/relationships/revisionInfo" Target="revisionInfo.xml" Id="rId12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slide" Target="slides/slide4.xml" Id="rId5" /><Relationship Type="http://schemas.openxmlformats.org/officeDocument/2006/relationships/tableStyles" Target="tableStyles.xml" Id="rId10" /><Relationship Type="http://schemas.openxmlformats.org/officeDocument/2006/relationships/slide" Target="slides/slide3.xml" Id="rId4" /><Relationship Type="http://schemas.openxmlformats.org/officeDocument/2006/relationships/theme" Target="theme/theme1.xml" Id="rId9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014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900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223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683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399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529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610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019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660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639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210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728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자기소개 프로필</a:t>
            </a:r>
            <a:br>
              <a:rPr lang="ko-KR" altLang="en-US" dirty="0">
                <a:ea typeface="맑은 고딕"/>
              </a:rPr>
            </a:br>
            <a:r>
              <a:rPr lang="ko-KR" altLang="en-US" dirty="0">
                <a:ea typeface="맑은 고딕"/>
              </a:rPr>
              <a:t>(고급 프로그래밍)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2018875031 박현준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4FED9-7961-1E47-E9A3-01DD3561B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작업 환경1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585F49-8DCB-5B59-8A7A-425C335A4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>
                <a:ea typeface="+mn-lt"/>
                <a:cs typeface="+mn-lt"/>
              </a:rPr>
              <a:t>장치 이름    DESKTOP-UVCLN2A</a:t>
            </a:r>
            <a:endParaRPr lang="ko-KR" altLang="en-US" dirty="0"/>
          </a:p>
          <a:p>
            <a:r>
              <a:rPr lang="ko-KR" dirty="0">
                <a:ea typeface="+mn-lt"/>
                <a:cs typeface="+mn-lt"/>
              </a:rPr>
              <a:t>프로세서    Intel(</a:t>
            </a:r>
            <a:r>
              <a:rPr lang="ko-KR" dirty="0" err="1">
                <a:ea typeface="+mn-lt"/>
                <a:cs typeface="+mn-lt"/>
              </a:rPr>
              <a:t>R</a:t>
            </a:r>
            <a:r>
              <a:rPr lang="ko-KR" dirty="0">
                <a:ea typeface="+mn-lt"/>
                <a:cs typeface="+mn-lt"/>
              </a:rPr>
              <a:t>) </a:t>
            </a:r>
            <a:r>
              <a:rPr lang="ko-KR" dirty="0" err="1">
                <a:ea typeface="+mn-lt"/>
                <a:cs typeface="+mn-lt"/>
              </a:rPr>
              <a:t>Core</a:t>
            </a:r>
            <a:r>
              <a:rPr lang="ko-KR" dirty="0">
                <a:ea typeface="+mn-lt"/>
                <a:cs typeface="+mn-lt"/>
              </a:rPr>
              <a:t>(TM) i3-7100U CPU @ 2.40GHz   2.40 </a:t>
            </a:r>
            <a:r>
              <a:rPr lang="ko-KR" dirty="0" err="1">
                <a:ea typeface="+mn-lt"/>
                <a:cs typeface="+mn-lt"/>
              </a:rPr>
              <a:t>GHz</a:t>
            </a:r>
            <a:endParaRPr lang="ko-KR" dirty="0" err="1"/>
          </a:p>
          <a:p>
            <a:r>
              <a:rPr lang="ko-KR" dirty="0">
                <a:ea typeface="+mn-lt"/>
                <a:cs typeface="+mn-lt"/>
              </a:rPr>
              <a:t>설치된 RAM    8.00GB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장치 ID    8181A6A7-88DF-4581-9898-6AFB733F59F8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제품 ID    00325-95818-22064-AAOEM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시스템 종류    64비트 운영 체제, x64 기반 프로세서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펜 및 터치    이 디스플레이에 사용할 수 있는 펜 또는 </a:t>
            </a:r>
            <a:r>
              <a:rPr lang="ko-KR" dirty="0" err="1">
                <a:ea typeface="+mn-lt"/>
                <a:cs typeface="+mn-lt"/>
              </a:rPr>
              <a:t>터치식</a:t>
            </a:r>
            <a:r>
              <a:rPr lang="ko-KR" dirty="0">
                <a:ea typeface="+mn-lt"/>
                <a:cs typeface="+mn-lt"/>
              </a:rPr>
              <a:t> 입력이 없습니다.</a:t>
            </a:r>
            <a:endParaRPr lang="ko-KR" dirty="0"/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484167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ABD615-51A3-CD7C-36AD-04BA7397E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작업 환경2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40D421-0C8C-6D8F-2A12-528272043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>
                <a:ea typeface="+mn-lt"/>
                <a:cs typeface="+mn-lt"/>
              </a:rPr>
              <a:t>에디션    Windows 10 Home</a:t>
            </a:r>
            <a:endParaRPr lang="ko-KR" altLang="en-US" dirty="0"/>
          </a:p>
          <a:p>
            <a:r>
              <a:rPr lang="ko-KR" dirty="0">
                <a:ea typeface="+mn-lt"/>
                <a:cs typeface="+mn-lt"/>
              </a:rPr>
              <a:t>버전    22H2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설치 날짜    ‎2022-‎09-‎15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OS 빌드    19045.2965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경험    Windows </a:t>
            </a:r>
            <a:r>
              <a:rPr lang="ko-KR" dirty="0" err="1">
                <a:ea typeface="+mn-lt"/>
                <a:cs typeface="+mn-lt"/>
              </a:rPr>
              <a:t>Feature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Experience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Pack</a:t>
            </a:r>
            <a:r>
              <a:rPr lang="ko-KR" dirty="0">
                <a:ea typeface="+mn-lt"/>
                <a:cs typeface="+mn-lt"/>
              </a:rPr>
              <a:t> 1000.19041.1000.0</a:t>
            </a:r>
            <a:endParaRPr lang="ko-KR" dirty="0"/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383299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C2B0AE-CA06-789D-DB5C-C021B70B2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자기소개 프로필 화면 </a:t>
            </a:r>
            <a:endParaRPr lang="ko-KR" altLang="en-US" dirty="0"/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CDDC21CD-5406-DEC6-4114-A670F598D8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1444132"/>
            <a:ext cx="6281738" cy="3966561"/>
          </a:xfrm>
        </p:spPr>
      </p:pic>
    </p:spTree>
    <p:extLst>
      <p:ext uri="{BB962C8B-B14F-4D97-AF65-F5344CB8AC3E}">
        <p14:creationId xmlns:p14="http://schemas.microsoft.com/office/powerpoint/2010/main" val="2804335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0FE047-5963-F25D-2772-F6B793CA4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들어 주셔서 감사합니다.</a:t>
            </a:r>
          </a:p>
        </p:txBody>
      </p:sp>
    </p:spTree>
    <p:extLst>
      <p:ext uri="{BB962C8B-B14F-4D97-AF65-F5344CB8AC3E}">
        <p14:creationId xmlns:p14="http://schemas.microsoft.com/office/powerpoint/2010/main" val="451717874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Atlas</vt:lpstr>
      <vt:lpstr>자기소개 프로필 (고급 프로그래밍)</vt:lpstr>
      <vt:lpstr>작업 환경1</vt:lpstr>
      <vt:lpstr>작업 환경2</vt:lpstr>
      <vt:lpstr>자기소개 프로필 화면 </vt:lpstr>
      <vt:lpstr>들어 주셔서 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24</cp:revision>
  <dcterms:created xsi:type="dcterms:W3CDTF">2023-06-09T01:24:14Z</dcterms:created>
  <dcterms:modified xsi:type="dcterms:W3CDTF">2023-06-09T01:37:49Z</dcterms:modified>
</cp:coreProperties>
</file>