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5D1AD-B83A-4637-B54E-474070A77DC2}" v="69" dt="2023-06-09T01:37:46.212"/>
    <p1510:client id="{F0B64771-527E-42CE-A031-FEDD76B9CF7D}" v="36" dt="2023-06-09T04:58:4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9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3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자기소개 프로필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(고급 프로그래밍)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2018875031 박현준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FED9-7961-1E47-E9A3-01DD3561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작업 환경1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5F49-8DCB-5B59-8A7A-425C335A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장치 이름    DESKTOP-UVCLN2A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프로세서    Intel(</a:t>
            </a:r>
            <a:r>
              <a:rPr lang="ko-KR" dirty="0" err="1">
                <a:ea typeface="+mn-lt"/>
                <a:cs typeface="+mn-lt"/>
              </a:rPr>
              <a:t>R</a:t>
            </a:r>
            <a:r>
              <a:rPr lang="ko-KR" dirty="0">
                <a:ea typeface="+mn-lt"/>
                <a:cs typeface="+mn-lt"/>
              </a:rPr>
              <a:t>) </a:t>
            </a:r>
            <a:r>
              <a:rPr lang="ko-KR" dirty="0" err="1">
                <a:ea typeface="+mn-lt"/>
                <a:cs typeface="+mn-lt"/>
              </a:rPr>
              <a:t>Core</a:t>
            </a:r>
            <a:r>
              <a:rPr lang="ko-KR" dirty="0">
                <a:ea typeface="+mn-lt"/>
                <a:cs typeface="+mn-lt"/>
              </a:rPr>
              <a:t>(TM) i3-7100U CPU @ 2.40GHz   2.40 </a:t>
            </a:r>
            <a:r>
              <a:rPr lang="ko-KR" dirty="0" err="1">
                <a:ea typeface="+mn-lt"/>
                <a:cs typeface="+mn-lt"/>
              </a:rPr>
              <a:t>GHz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설치된 RAM    8.00GB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장치 ID    8181A6A7-88DF-4581-9898-6AFB733F59F8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제품 ID    00325-95818-22064-AAOEM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시스템 종류    64비트 운영 체제, x64 기반 프로세서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펜 및 터치    이 디스플레이에 사용할 수 있는 펜 또는 </a:t>
            </a:r>
            <a:r>
              <a:rPr lang="ko-KR" dirty="0" err="1">
                <a:ea typeface="+mn-lt"/>
                <a:cs typeface="+mn-lt"/>
              </a:rPr>
              <a:t>터치식</a:t>
            </a:r>
            <a:r>
              <a:rPr lang="ko-KR" dirty="0">
                <a:ea typeface="+mn-lt"/>
                <a:cs typeface="+mn-lt"/>
              </a:rPr>
              <a:t> 입력이 없습니다.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41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D615-51A3-CD7C-36AD-04BA739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작업 환경2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0D421-0C8C-6D8F-2A12-52827204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에디션    Windows 10 Home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버전    22H2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설치 날짜    ‎2022-‎09-‎15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OS 빌드    19045.2965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경험    Windows </a:t>
            </a:r>
            <a:r>
              <a:rPr lang="ko-KR" dirty="0" err="1">
                <a:ea typeface="+mn-lt"/>
                <a:cs typeface="+mn-lt"/>
              </a:rPr>
              <a:t>Feature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Experience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Pack</a:t>
            </a:r>
            <a:r>
              <a:rPr lang="ko-KR" dirty="0">
                <a:ea typeface="+mn-lt"/>
                <a:cs typeface="+mn-lt"/>
              </a:rPr>
              <a:t> 1000.19041.1000.0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29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2B0AE-CA06-789D-DB5C-C021B70B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자기소개 프로필 화면 </a:t>
            </a:r>
            <a:endParaRPr lang="ko-KR" altLang="en-US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DDC21CD-5406-DEC6-4114-A670F598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44132"/>
            <a:ext cx="6281738" cy="3966561"/>
          </a:xfrm>
        </p:spPr>
      </p:pic>
    </p:spTree>
    <p:extLst>
      <p:ext uri="{BB962C8B-B14F-4D97-AF65-F5344CB8AC3E}">
        <p14:creationId xmlns:p14="http://schemas.microsoft.com/office/powerpoint/2010/main" val="28043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EFE27-0A34-095B-B2E3-56BA2F3F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사용한 코드1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7897EC2-C70C-F011-3B5B-FF91082A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067" y="351153"/>
            <a:ext cx="5396262" cy="6126858"/>
          </a:xfrm>
        </p:spPr>
      </p:pic>
    </p:spTree>
    <p:extLst>
      <p:ext uri="{BB962C8B-B14F-4D97-AF65-F5344CB8AC3E}">
        <p14:creationId xmlns:p14="http://schemas.microsoft.com/office/powerpoint/2010/main" val="386185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0CE31-BA78-8666-35E8-78895B09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사용한 코드2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BD86D3-4208-CCF4-690C-0EF4B0D8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510" y="686949"/>
            <a:ext cx="6925475" cy="5829807"/>
          </a:xfrm>
        </p:spPr>
      </p:pic>
    </p:spTree>
    <p:extLst>
      <p:ext uri="{BB962C8B-B14F-4D97-AF65-F5344CB8AC3E}">
        <p14:creationId xmlns:p14="http://schemas.microsoft.com/office/powerpoint/2010/main" val="394824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DAFC-238F-7AFF-42A3-788A3102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사용한 코드3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9A89B11-A74D-E88F-A3FA-AF1309DAE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414" y="2274531"/>
            <a:ext cx="7379668" cy="2512575"/>
          </a:xfrm>
        </p:spPr>
      </p:pic>
    </p:spTree>
    <p:extLst>
      <p:ext uri="{BB962C8B-B14F-4D97-AF65-F5344CB8AC3E}">
        <p14:creationId xmlns:p14="http://schemas.microsoft.com/office/powerpoint/2010/main" val="312856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FE047-5963-F25D-2772-F6B793CA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들어 주셔서 감사합니다.</a:t>
            </a:r>
          </a:p>
        </p:txBody>
      </p:sp>
    </p:spTree>
    <p:extLst>
      <p:ext uri="{BB962C8B-B14F-4D97-AF65-F5344CB8AC3E}">
        <p14:creationId xmlns:p14="http://schemas.microsoft.com/office/powerpoint/2010/main" val="4517178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Atlas</vt:lpstr>
      <vt:lpstr>자기소개 프로필 (고급 프로그래밍)</vt:lpstr>
      <vt:lpstr>작업 환경1</vt:lpstr>
      <vt:lpstr>작업 환경2</vt:lpstr>
      <vt:lpstr>자기소개 프로필 화면 </vt:lpstr>
      <vt:lpstr>사용한 코드1</vt:lpstr>
      <vt:lpstr>사용한 코드2</vt:lpstr>
      <vt:lpstr>사용한 코드3</vt:lpstr>
      <vt:lpstr>들어 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40</cp:revision>
  <dcterms:created xsi:type="dcterms:W3CDTF">2023-06-09T01:24:14Z</dcterms:created>
  <dcterms:modified xsi:type="dcterms:W3CDTF">2023-06-09T04:58:56Z</dcterms:modified>
</cp:coreProperties>
</file>