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7B26A-8455-4FEB-70A9-BC7956FD5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D3077-BD2D-3780-89CC-F565223FF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7F22F-1F6F-3BF2-C9AB-80291659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77D9-3A14-498E-A02C-CE7DDCD96D13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DF788F-CB01-4378-BB69-9B3AA9C1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5F841-61F5-AE7B-9C3B-AB225ACA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CD1E-DBD4-4BE3-B2EC-47048EBFE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51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35E76-56E8-714F-C656-19B17781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7BDCA1-26FB-B355-51AA-4EE57FC1A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0FDBA7-BDE6-C6CE-D367-272ED4E20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77D9-3A14-498E-A02C-CE7DDCD96D13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C8749-B613-018A-7833-9F8044C2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C7236-D883-9734-9400-0C88F7A3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CD1E-DBD4-4BE3-B2EC-47048EBFE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8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5A3A40-282B-D774-746C-B32851DB0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CA85BD-6E1E-2786-495B-D4810218E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EFFEB4-5524-117F-2E0B-BB82AC22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77D9-3A14-498E-A02C-CE7DDCD96D13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EB997-0DF9-E7E6-FF09-54867364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6C984-4C56-AA84-2554-5C533A7C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CD1E-DBD4-4BE3-B2EC-47048EBFE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22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97267-BA98-CC2D-2154-C856C263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B6D31A-B601-78BF-2B56-B11DD4EDD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F6EE97-6484-EAE3-FA34-4DB2CC11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77D9-3A14-498E-A02C-CE7DDCD96D13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2F76F-24D9-9636-854A-06238C0B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806EE-4342-DE44-3E3D-C436D81A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CD1E-DBD4-4BE3-B2EC-47048EBFE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53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5D48A-A0E6-37AD-458E-5C224427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766601-0A19-0A59-864A-3B7B6AE1C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A67F2-2B1F-D7E7-927D-4E0DEF96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77D9-3A14-498E-A02C-CE7DDCD96D13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DA9A32-E66F-9333-989B-5CACCF3F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8D6F50-0BEA-0E54-714A-FC7C9458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CD1E-DBD4-4BE3-B2EC-47048EBFE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4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9952B-566A-2C7A-A3F2-1A854E1E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048953-6A2F-664E-8413-4AD49112C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69A5A3-C6B7-09BF-CFEC-4EF9D8ECD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4E116A-4D13-07B7-3860-734C57E7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77D9-3A14-498E-A02C-CE7DDCD96D13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BE3136-3815-D33D-AE38-B5239AE1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9575FA-1A73-797F-D12C-C7E2C54A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CD1E-DBD4-4BE3-B2EC-47048EBFE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79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2CE5D-B75F-CC16-D3C2-30ED3B870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6806B2-EB14-C5E8-5DB8-02F2F1AC1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69F11E-3EF6-BDF8-C522-5F7553709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BC3EE1-FDB1-6869-972B-029BE69A7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17C340-B139-3D7E-F27F-068EDCF12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BC8181-68D8-B472-432D-C52D7534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77D9-3A14-498E-A02C-CE7DDCD96D13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96BF36-F21D-D73D-D105-6EAAE9B0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47297A-658C-210C-0830-BE187F68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CD1E-DBD4-4BE3-B2EC-47048EBFE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21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0B676-95F7-F2B4-2DC7-5116764B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6FE737-640E-503C-E39C-E66E607D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77D9-3A14-498E-A02C-CE7DDCD96D13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108BE6-BB0C-CDC4-2B07-B406135A1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36ACE1-BF81-FA76-F35D-8DC940DF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CD1E-DBD4-4BE3-B2EC-47048EBFE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80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1D86A5-11AD-CA60-2197-3ACCC69B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77D9-3A14-498E-A02C-CE7DDCD96D13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806D30-23F0-A3CA-DCD0-F94F79B9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4AA532-1FE3-E864-589E-712AC6EB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CD1E-DBD4-4BE3-B2EC-47048EBFE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8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532D6-F586-4672-3B6C-19C4566B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E4806-49EF-1701-C322-2C5B74CA9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67224C-DEB5-4DF1-5119-2B9D51E5E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ADCA40-4976-F21D-1C11-AEEF37AC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77D9-3A14-498E-A02C-CE7DDCD96D13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68CF24-D1B5-AD60-47A6-C7E40A2C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A4E6D5-D3E7-2EB3-B17B-F5949F99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CD1E-DBD4-4BE3-B2EC-47048EBFE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95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9E00C-EFE4-CE57-CE37-A797C0D8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0D4FAA-DD92-BF3C-026F-D22E75BCC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497E3A-3C7A-6DA5-F860-7CDC1B671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9A3486-61A6-7B3B-7A56-A1169EB5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77D9-3A14-498E-A02C-CE7DDCD96D13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7D7DDD-B2DC-5BBB-34B1-22633462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F8389F-C2F7-4F58-EF1B-635CA972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CD1E-DBD4-4BE3-B2EC-47048EBFE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62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818F15-7C4D-A37C-1349-8419DB4A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E3C97-8E4E-EDAD-ABAE-75403CB1F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384BE2-A404-1428-A778-690BB8607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877D9-3A14-498E-A02C-CE7DDCD96D13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44794B-EFFD-C845-4A43-8FC8B98E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4FA6F-9514-848D-FB68-5E3C132FE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4CD1E-DBD4-4BE3-B2EC-47048EBFE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1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C33FE-39D9-3D55-FD1B-A0A48F89E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865" y="291938"/>
            <a:ext cx="9144000" cy="2387600"/>
          </a:xfrm>
        </p:spPr>
        <p:txBody>
          <a:bodyPr/>
          <a:lstStyle/>
          <a:p>
            <a:r>
              <a:rPr lang="en-US" altLang="ko-KR" dirty="0"/>
              <a:t>2DGP </a:t>
            </a:r>
            <a:r>
              <a:rPr lang="ko-KR" altLang="en-US" dirty="0"/>
              <a:t>프로젝트</a:t>
            </a:r>
            <a:r>
              <a:rPr lang="en-US" altLang="ko-KR" dirty="0"/>
              <a:t>1</a:t>
            </a:r>
            <a:r>
              <a:rPr lang="ko-KR" altLang="en-US" dirty="0"/>
              <a:t>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95CAEC-7DDE-7649-18A8-73F77852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3665" y="3592707"/>
            <a:ext cx="4858139" cy="550084"/>
          </a:xfrm>
        </p:spPr>
        <p:txBody>
          <a:bodyPr/>
          <a:lstStyle/>
          <a:p>
            <a:r>
              <a:rPr lang="en-US" altLang="ko-KR" dirty="0"/>
              <a:t>2019182032 </a:t>
            </a:r>
            <a:r>
              <a:rPr lang="ko-KR" altLang="en-US" dirty="0"/>
              <a:t>임현준</a:t>
            </a:r>
          </a:p>
        </p:txBody>
      </p:sp>
    </p:spTree>
    <p:extLst>
      <p:ext uri="{BB962C8B-B14F-4D97-AF65-F5344CB8AC3E}">
        <p14:creationId xmlns:p14="http://schemas.microsoft.com/office/powerpoint/2010/main" val="23982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48D9584-D2FD-48CE-9E17-4E250B743B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클립아트, 일러스트레이션, 아동 미술, 스케치이(가) 표시된 사진&#10;&#10;자동 생성된 설명">
            <a:extLst>
              <a:ext uri="{FF2B5EF4-FFF2-40B4-BE49-F238E27FC236}">
                <a16:creationId xmlns:a16="http://schemas.microsoft.com/office/drawing/2014/main" id="{328CE9B2-59DC-20BF-7F85-D331C0C8D0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09" r="9547" b="-2"/>
          <a:stretch/>
        </p:blipFill>
        <p:spPr>
          <a:xfrm>
            <a:off x="3577219" y="10"/>
            <a:ext cx="4979304" cy="3401558"/>
          </a:xfrm>
          <a:custGeom>
            <a:avLst/>
            <a:gdLst/>
            <a:ahLst/>
            <a:cxnLst/>
            <a:rect l="l" t="t" r="r" b="b"/>
            <a:pathLst>
              <a:path w="4979304" h="3364992">
                <a:moveTo>
                  <a:pt x="0" y="0"/>
                </a:moveTo>
                <a:lnTo>
                  <a:pt x="4211250" y="0"/>
                </a:lnTo>
                <a:lnTo>
                  <a:pt x="4309461" y="192282"/>
                </a:lnTo>
                <a:cubicBezTo>
                  <a:pt x="4697535" y="1033269"/>
                  <a:pt x="4937593" y="2032690"/>
                  <a:pt x="4974907" y="3110424"/>
                </a:cubicBezTo>
                <a:lnTo>
                  <a:pt x="4979304" y="3364992"/>
                </a:lnTo>
                <a:lnTo>
                  <a:pt x="800592" y="3364992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</p:spPr>
      </p:pic>
      <p:pic>
        <p:nvPicPr>
          <p:cNvPr id="5" name="내용 개체 틀 4" descr="클립아트, 만화 영화, 일러스트레이션, 애니메이션이(가) 표시된 사진&#10;&#10;자동 생성된 설명">
            <a:extLst>
              <a:ext uri="{FF2B5EF4-FFF2-40B4-BE49-F238E27FC236}">
                <a16:creationId xmlns:a16="http://schemas.microsoft.com/office/drawing/2014/main" id="{4580D2E9-DCF6-408E-9F6E-3E510F0C40A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t="10325" b="21752"/>
          <a:stretch/>
        </p:blipFill>
        <p:spPr>
          <a:xfrm>
            <a:off x="7822523" y="3456433"/>
            <a:ext cx="4369477" cy="3401568"/>
          </a:xfrm>
          <a:custGeom>
            <a:avLst/>
            <a:gdLst/>
            <a:ahLst/>
            <a:cxnLst/>
            <a:rect l="l" t="t" r="r" b="b"/>
            <a:pathLst>
              <a:path w="4369477" h="3401568">
                <a:moveTo>
                  <a:pt x="781270" y="0"/>
                </a:moveTo>
                <a:lnTo>
                  <a:pt x="4369477" y="0"/>
                </a:lnTo>
                <a:lnTo>
                  <a:pt x="4369477" y="3401568"/>
                </a:lnTo>
                <a:lnTo>
                  <a:pt x="0" y="3401568"/>
                </a:lnTo>
                <a:lnTo>
                  <a:pt x="1963" y="3397912"/>
                </a:lnTo>
                <a:cubicBezTo>
                  <a:pt x="454182" y="2512619"/>
                  <a:pt x="736170" y="1430108"/>
                  <a:pt x="776876" y="254399"/>
                </a:cubicBezTo>
                <a:close/>
              </a:path>
            </a:pathLst>
          </a:custGeom>
        </p:spPr>
      </p:pic>
      <p:pic>
        <p:nvPicPr>
          <p:cNvPr id="18" name="그림 17" descr="만화 영화, 스크린샷, 노랑, 포유류이(가) 표시된 사진&#10;&#10;자동 생성된 설명">
            <a:extLst>
              <a:ext uri="{FF2B5EF4-FFF2-40B4-BE49-F238E27FC236}">
                <a16:creationId xmlns:a16="http://schemas.microsoft.com/office/drawing/2014/main" id="{9D881707-02EB-AED8-E6C5-27F8790D3E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01" r="4" b="4"/>
          <a:stretch/>
        </p:blipFill>
        <p:spPr>
          <a:xfrm>
            <a:off x="3630260" y="3456432"/>
            <a:ext cx="4925479" cy="3401568"/>
          </a:xfrm>
          <a:custGeom>
            <a:avLst/>
            <a:gdLst/>
            <a:ahLst/>
            <a:cxnLst/>
            <a:rect l="l" t="t" r="r" b="b"/>
            <a:pathLst>
              <a:path w="4925479" h="3364992">
                <a:moveTo>
                  <a:pt x="749362" y="0"/>
                </a:moveTo>
                <a:lnTo>
                  <a:pt x="4925479" y="0"/>
                </a:lnTo>
                <a:lnTo>
                  <a:pt x="4921868" y="209033"/>
                </a:lnTo>
                <a:cubicBezTo>
                  <a:pt x="4884554" y="1286766"/>
                  <a:pt x="4644496" y="2286187"/>
                  <a:pt x="4256422" y="3127175"/>
                </a:cubicBezTo>
                <a:lnTo>
                  <a:pt x="4134952" y="3364992"/>
                </a:lnTo>
                <a:lnTo>
                  <a:pt x="0" y="3364992"/>
                </a:lnTo>
                <a:lnTo>
                  <a:pt x="79008" y="3202330"/>
                </a:lnTo>
                <a:cubicBezTo>
                  <a:pt x="467082" y="2361343"/>
                  <a:pt x="707140" y="1361922"/>
                  <a:pt x="744454" y="284189"/>
                </a:cubicBezTo>
                <a:close/>
              </a:path>
            </a:pathLst>
          </a:custGeom>
        </p:spPr>
      </p:pic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CA17DEF4-6C5D-41C6-8D93-5C7CFD7AD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97136" cy="6858000"/>
          </a:xfrm>
          <a:custGeom>
            <a:avLst/>
            <a:gdLst>
              <a:gd name="connsiteX0" fmla="*/ 0 w 4397136"/>
              <a:gd name="connsiteY0" fmla="*/ 0 h 6858000"/>
              <a:gd name="connsiteX1" fmla="*/ 3599069 w 4397136"/>
              <a:gd name="connsiteY1" fmla="*/ 0 h 6858000"/>
              <a:gd name="connsiteX2" fmla="*/ 3634072 w 4397136"/>
              <a:gd name="connsiteY2" fmla="*/ 58977 h 6858000"/>
              <a:gd name="connsiteX3" fmla="*/ 4397136 w 4397136"/>
              <a:gd name="connsiteY3" fmla="*/ 3474189 h 6858000"/>
              <a:gd name="connsiteX4" fmla="*/ 3802221 w 4397136"/>
              <a:gd name="connsiteY4" fmla="*/ 6546415 h 6858000"/>
              <a:gd name="connsiteX5" fmla="*/ 3649466 w 4397136"/>
              <a:gd name="connsiteY5" fmla="*/ 6858000 h 6858000"/>
              <a:gd name="connsiteX6" fmla="*/ 0 w 439713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7136" h="6858000">
                <a:moveTo>
                  <a:pt x="0" y="0"/>
                </a:moveTo>
                <a:lnTo>
                  <a:pt x="3599069" y="0"/>
                </a:lnTo>
                <a:lnTo>
                  <a:pt x="3634072" y="58977"/>
                </a:lnTo>
                <a:cubicBezTo>
                  <a:pt x="4105532" y="933006"/>
                  <a:pt x="4397136" y="2140466"/>
                  <a:pt x="4397136" y="3474189"/>
                </a:cubicBezTo>
                <a:cubicBezTo>
                  <a:pt x="4397136" y="4641197"/>
                  <a:pt x="4173877" y="5711534"/>
                  <a:pt x="3802221" y="6546415"/>
                </a:cubicBezTo>
                <a:lnTo>
                  <a:pt x="3649466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22BBC5A3-5C8C-4FB9-AEFF-8778D2C98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86504" cy="6858000"/>
          </a:xfrm>
          <a:custGeom>
            <a:avLst/>
            <a:gdLst>
              <a:gd name="connsiteX0" fmla="*/ 0 w 4386504"/>
              <a:gd name="connsiteY0" fmla="*/ 0 h 6858000"/>
              <a:gd name="connsiteX1" fmla="*/ 3588437 w 4386504"/>
              <a:gd name="connsiteY1" fmla="*/ 0 h 6858000"/>
              <a:gd name="connsiteX2" fmla="*/ 3623440 w 4386504"/>
              <a:gd name="connsiteY2" fmla="*/ 58977 h 6858000"/>
              <a:gd name="connsiteX3" fmla="*/ 4386504 w 4386504"/>
              <a:gd name="connsiteY3" fmla="*/ 3474189 h 6858000"/>
              <a:gd name="connsiteX4" fmla="*/ 3791589 w 4386504"/>
              <a:gd name="connsiteY4" fmla="*/ 6546415 h 6858000"/>
              <a:gd name="connsiteX5" fmla="*/ 3638834 w 4386504"/>
              <a:gd name="connsiteY5" fmla="*/ 6858000 h 6858000"/>
              <a:gd name="connsiteX6" fmla="*/ 0 w 438650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6504" h="6858000">
                <a:moveTo>
                  <a:pt x="0" y="0"/>
                </a:moveTo>
                <a:lnTo>
                  <a:pt x="3588437" y="0"/>
                </a:lnTo>
                <a:lnTo>
                  <a:pt x="3623440" y="58977"/>
                </a:lnTo>
                <a:cubicBezTo>
                  <a:pt x="4094900" y="933006"/>
                  <a:pt x="4386504" y="2140466"/>
                  <a:pt x="4386504" y="3474189"/>
                </a:cubicBezTo>
                <a:cubicBezTo>
                  <a:pt x="4386504" y="4641197"/>
                  <a:pt x="4163245" y="5711534"/>
                  <a:pt x="3791589" y="6546415"/>
                </a:cubicBezTo>
                <a:lnTo>
                  <a:pt x="363883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902A884D-1DEB-34F9-D4E2-1E0FC0930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1508760"/>
            <a:ext cx="3429000" cy="40622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latinLnBrk="0"/>
            <a:r>
              <a:rPr lang="ko-KR" alt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배구게임</a:t>
            </a:r>
            <a:endParaRPr lang="en-US" altLang="ko-KR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FC809DBC-B7CD-875C-5908-BFCE56135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072" y="2798953"/>
            <a:ext cx="3429000" cy="4059037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ko-KR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간단한 컨트롤 </a:t>
            </a:r>
            <a:endParaRPr lang="en-US" altLang="ko-KR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endParaRPr lang="ko-KR" altLang="en-US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r>
              <a:rPr lang="ko-KR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캐주얼한 캐릭터들 </a:t>
            </a:r>
          </a:p>
          <a:p>
            <a:pPr latinLnBrk="0"/>
            <a:endParaRPr lang="en-US" altLang="ko-KR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lang="ko-KR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캐릭터에 맞는 개성 있는 특수 능력입니다</a:t>
            </a:r>
            <a:r>
              <a:rPr lang="en-US" altLang="ko-K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B917E8-D696-4787-96D6-521A9C42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그림 10" descr="클립아트, 만화 영화, 토끼, 그림이(가) 표시된 사진&#10;&#10;자동 생성된 설명">
            <a:extLst>
              <a:ext uri="{FF2B5EF4-FFF2-40B4-BE49-F238E27FC236}">
                <a16:creationId xmlns:a16="http://schemas.microsoft.com/office/drawing/2014/main" id="{5E6ED684-1BB5-35D5-D940-72BB16E23D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332" b="6816"/>
          <a:stretch/>
        </p:blipFill>
        <p:spPr>
          <a:xfrm>
            <a:off x="7845207" y="10"/>
            <a:ext cx="4346795" cy="3401558"/>
          </a:xfrm>
          <a:custGeom>
            <a:avLst/>
            <a:gdLst/>
            <a:ahLst/>
            <a:cxnLst/>
            <a:rect l="l" t="t" r="r" b="b"/>
            <a:pathLst>
              <a:path w="4346795" h="3401568">
                <a:moveTo>
                  <a:pt x="0" y="0"/>
                </a:moveTo>
                <a:lnTo>
                  <a:pt x="4346795" y="0"/>
                </a:lnTo>
                <a:lnTo>
                  <a:pt x="4346795" y="3401568"/>
                </a:lnTo>
                <a:lnTo>
                  <a:pt x="762748" y="3401568"/>
                </a:lnTo>
                <a:lnTo>
                  <a:pt x="751436" y="2963954"/>
                </a:lnTo>
                <a:cubicBezTo>
                  <a:pt x="698408" y="1942163"/>
                  <a:pt x="463174" y="995044"/>
                  <a:pt x="93264" y="192283"/>
                </a:cubicBezTo>
                <a:close/>
              </a:path>
            </a:pathLst>
          </a:cu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9F4C545-E278-42ED-9B78-2EBA46444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4544568"/>
            <a:ext cx="341496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997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36F9873-642F-4EB5-9636-7DE2F9F95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F8B8011-BF73-4693-BD76-BCF02A842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7329488-C25D-4C7C-814F-CEBFD5E7C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8D62A5-CA80-455B-8BF4-09BA31DC3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320F636-F7FE-493A-AF45-D9E22016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CFAE76A-3CE9-4AC3-9975-186C6B3EE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D2D7409-1AC7-4A0F-B79D-1664128FB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E00199-925C-6056-6F5D-9F5F62F8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0936"/>
            <a:ext cx="5330275" cy="1951075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4800" dirty="0">
                <a:solidFill>
                  <a:schemeClr val="bg1"/>
                </a:solidFill>
              </a:rPr>
              <a:t>예상 게임화면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F3B97EE-82AB-E0AA-5AEA-FB02A7AF1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57" y="1884543"/>
            <a:ext cx="5388172" cy="4364832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3" y="2900856"/>
            <a:ext cx="304800" cy="429768"/>
            <a:chOff x="215328" y="-46937"/>
            <a:chExt cx="304800" cy="2773841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8196303F-8B36-5E53-1A4F-4B521B5AF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974" y="1765154"/>
            <a:ext cx="5330898" cy="447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6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CF928AC-6D92-C766-5E0E-EDF6C4655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06" y="1507208"/>
            <a:ext cx="3209544" cy="17704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FFEF3C-2271-439B-CDB8-EE405964A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228" y="1469108"/>
            <a:ext cx="3209544" cy="18085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986E74-0952-9262-480D-D090BAADF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87" y="1469108"/>
            <a:ext cx="3209544" cy="1808556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B633D43-F351-0AEF-F8E5-9B7D62DD25EA}"/>
              </a:ext>
            </a:extLst>
          </p:cNvPr>
          <p:cNvSpPr/>
          <p:nvPr/>
        </p:nvSpPr>
        <p:spPr>
          <a:xfrm>
            <a:off x="3640330" y="3541180"/>
            <a:ext cx="1343025" cy="35242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922F219-8667-1973-47CD-F33384503006}"/>
              </a:ext>
            </a:extLst>
          </p:cNvPr>
          <p:cNvSpPr/>
          <p:nvPr/>
        </p:nvSpPr>
        <p:spPr>
          <a:xfrm>
            <a:off x="7468440" y="3429000"/>
            <a:ext cx="1343025" cy="35242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BEBE6-9FC2-01D7-7D17-99A9F1B5EE76}"/>
              </a:ext>
            </a:extLst>
          </p:cNvPr>
          <p:cNvSpPr txBox="1"/>
          <p:nvPr/>
        </p:nvSpPr>
        <p:spPr>
          <a:xfrm>
            <a:off x="1226796" y="3610424"/>
            <a:ext cx="234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 선택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35D38E-5161-4E52-FEC1-D3B3D10D21B5}"/>
              </a:ext>
            </a:extLst>
          </p:cNvPr>
          <p:cNvSpPr txBox="1"/>
          <p:nvPr/>
        </p:nvSpPr>
        <p:spPr>
          <a:xfrm>
            <a:off x="9300530" y="3570483"/>
            <a:ext cx="234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종료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F18BCB-7ABC-DB1D-35E5-462F9D981869}"/>
              </a:ext>
            </a:extLst>
          </p:cNvPr>
          <p:cNvSpPr txBox="1"/>
          <p:nvPr/>
        </p:nvSpPr>
        <p:spPr>
          <a:xfrm>
            <a:off x="5401998" y="3593044"/>
            <a:ext cx="234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게임 플레이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31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E4901-7350-2A53-EA68-BD2517AC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93" y="203434"/>
            <a:ext cx="9368854" cy="839449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개발 일정</a:t>
            </a:r>
          </a:p>
        </p:txBody>
      </p:sp>
      <p:graphicFrame>
        <p:nvGraphicFramePr>
          <p:cNvPr id="11" name="내용 개체 틀 10">
            <a:extLst>
              <a:ext uri="{FF2B5EF4-FFF2-40B4-BE49-F238E27FC236}">
                <a16:creationId xmlns:a16="http://schemas.microsoft.com/office/drawing/2014/main" id="{7AE29BC4-E51D-BAB1-121C-85C89495DB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437970"/>
              </p:ext>
            </p:extLst>
          </p:nvPr>
        </p:nvGraphicFramePr>
        <p:xfrm>
          <a:off x="164892" y="1087854"/>
          <a:ext cx="11677338" cy="5770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901">
                  <a:extLst>
                    <a:ext uri="{9D8B030D-6E8A-4147-A177-3AD203B41FA5}">
                      <a16:colId xmlns:a16="http://schemas.microsoft.com/office/drawing/2014/main" val="3496269066"/>
                    </a:ext>
                  </a:extLst>
                </a:gridCol>
                <a:gridCol w="9850437">
                  <a:extLst>
                    <a:ext uri="{9D8B030D-6E8A-4147-A177-3AD203B41FA5}">
                      <a16:colId xmlns:a16="http://schemas.microsoft.com/office/drawing/2014/main" val="3282222564"/>
                    </a:ext>
                  </a:extLst>
                </a:gridCol>
              </a:tblGrid>
              <a:tr h="721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일 </a:t>
                      </a:r>
                      <a:r>
                        <a:rPr lang="en-US" altLang="ko-KR" dirty="0"/>
                        <a:t>– </a:t>
                      </a:r>
                    </a:p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22</a:t>
                      </a:r>
                      <a:r>
                        <a:rPr lang="ko-KR" altLang="en-US" dirty="0"/>
                        <a:t>일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캐릭터 리소스 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017188"/>
                  </a:ext>
                </a:extLst>
              </a:tr>
              <a:tr h="721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23</a:t>
                      </a:r>
                      <a:r>
                        <a:rPr lang="ko-KR" altLang="en-US" dirty="0"/>
                        <a:t>일 </a:t>
                      </a:r>
                      <a:r>
                        <a:rPr lang="en-US" altLang="ko-KR" dirty="0"/>
                        <a:t>– </a:t>
                      </a:r>
                    </a:p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29</a:t>
                      </a:r>
                      <a:r>
                        <a:rPr lang="ko-KR" altLang="en-US" dirty="0"/>
                        <a:t>일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기본 이동 구현</a:t>
                      </a:r>
                      <a:r>
                        <a:rPr lang="en-US" altLang="ko-KR" sz="2800" dirty="0"/>
                        <a:t>, </a:t>
                      </a:r>
                      <a:r>
                        <a:rPr lang="ko-KR" altLang="en-US" sz="2800" dirty="0"/>
                        <a:t>기타 배경 리소스 찾기</a:t>
                      </a:r>
                      <a:r>
                        <a:rPr lang="en-US" altLang="ko-KR" sz="2800" dirty="0"/>
                        <a:t>, </a:t>
                      </a:r>
                      <a:r>
                        <a:rPr lang="ko-KR" altLang="en-US" sz="2800" dirty="0"/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295322"/>
                  </a:ext>
                </a:extLst>
              </a:tr>
              <a:tr h="721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일 </a:t>
                      </a:r>
                      <a:r>
                        <a:rPr lang="en-US" altLang="ko-KR" dirty="0"/>
                        <a:t>– </a:t>
                      </a:r>
                    </a:p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일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공의 충돌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82166"/>
                  </a:ext>
                </a:extLst>
              </a:tr>
              <a:tr h="721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일 </a:t>
                      </a:r>
                      <a:r>
                        <a:rPr lang="en-US" altLang="ko-KR" dirty="0"/>
                        <a:t>– </a:t>
                      </a:r>
                    </a:p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일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캐릭터의 특수능력 구현</a:t>
                      </a:r>
                      <a:endParaRPr lang="en-US" altLang="ko-K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435249"/>
                  </a:ext>
                </a:extLst>
              </a:tr>
              <a:tr h="721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13</a:t>
                      </a:r>
                      <a:r>
                        <a:rPr lang="ko-KR" altLang="en-US" dirty="0"/>
                        <a:t>일 </a:t>
                      </a:r>
                      <a:r>
                        <a:rPr lang="en-US" altLang="ko-KR" dirty="0"/>
                        <a:t>–</a:t>
                      </a:r>
                    </a:p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19</a:t>
                      </a:r>
                      <a:r>
                        <a:rPr lang="ko-KR" altLang="en-US" dirty="0"/>
                        <a:t>일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중간 점검 및 이펙트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878465"/>
                  </a:ext>
                </a:extLst>
              </a:tr>
              <a:tr h="721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20</a:t>
                      </a:r>
                      <a:r>
                        <a:rPr lang="ko-KR" altLang="en-US" dirty="0"/>
                        <a:t>일 </a:t>
                      </a:r>
                      <a:r>
                        <a:rPr lang="en-US" altLang="ko-KR" dirty="0"/>
                        <a:t>–</a:t>
                      </a:r>
                    </a:p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26</a:t>
                      </a:r>
                      <a:r>
                        <a:rPr lang="ko-KR" altLang="en-US" dirty="0"/>
                        <a:t>일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점수기록 및 판정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73590"/>
                  </a:ext>
                </a:extLst>
              </a:tr>
              <a:tr h="721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27</a:t>
                      </a:r>
                      <a:r>
                        <a:rPr lang="ko-KR" altLang="en-US" dirty="0"/>
                        <a:t>일 </a:t>
                      </a:r>
                      <a:r>
                        <a:rPr lang="en-US" altLang="ko-KR" dirty="0"/>
                        <a:t>– </a:t>
                      </a:r>
                    </a:p>
                    <a:p>
                      <a:pPr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일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시작화면 구현</a:t>
                      </a:r>
                      <a:r>
                        <a:rPr lang="en-US" altLang="ko-KR" sz="2800" dirty="0"/>
                        <a:t>, </a:t>
                      </a:r>
                      <a:r>
                        <a:rPr lang="ko-KR" altLang="en-US" sz="2800" dirty="0"/>
                        <a:t>게임 수정 및 보완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64394"/>
                  </a:ext>
                </a:extLst>
              </a:tr>
              <a:tr h="721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일 </a:t>
                      </a:r>
                      <a:r>
                        <a:rPr lang="en-US" altLang="ko-KR" dirty="0"/>
                        <a:t>–</a:t>
                      </a:r>
                    </a:p>
                    <a:p>
                      <a:pPr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일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최종 점검 및 마무리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23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54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144</Words>
  <Application>Microsoft Office PowerPoint</Application>
  <PresentationFormat>와이드스크린</PresentationFormat>
  <Paragraphs>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Calibri</vt:lpstr>
      <vt:lpstr>Office 테마</vt:lpstr>
      <vt:lpstr>2DGP 프로젝트1차</vt:lpstr>
      <vt:lpstr>배구게임</vt:lpstr>
      <vt:lpstr>예상 게임화면</vt:lpstr>
      <vt:lpstr>PowerPoint 프레젠테이션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프로젝트1차</dc:title>
  <dc:creator>현준 임</dc:creator>
  <cp:lastModifiedBy>현준 임</cp:lastModifiedBy>
  <cp:revision>2</cp:revision>
  <dcterms:created xsi:type="dcterms:W3CDTF">2023-10-13T14:23:45Z</dcterms:created>
  <dcterms:modified xsi:type="dcterms:W3CDTF">2023-10-14T10:05:47Z</dcterms:modified>
</cp:coreProperties>
</file>