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5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3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1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9449-A888-4497-8F2E-8C7CE5816B55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C668-C60C-4DE6-9B6A-05313F83C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1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EE6E98-97BE-FEB3-C928-C9B5035683DC}"/>
              </a:ext>
            </a:extLst>
          </p:cNvPr>
          <p:cNvGrpSpPr/>
          <p:nvPr/>
        </p:nvGrpSpPr>
        <p:grpSpPr>
          <a:xfrm>
            <a:off x="552450" y="1081624"/>
            <a:ext cx="6305550" cy="9137253"/>
            <a:chOff x="552450" y="1081624"/>
            <a:chExt cx="6305550" cy="913725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86E0703-E030-FF9B-550A-5ABB265BF426}"/>
                </a:ext>
              </a:extLst>
            </p:cNvPr>
            <p:cNvGrpSpPr/>
            <p:nvPr/>
          </p:nvGrpSpPr>
          <p:grpSpPr>
            <a:xfrm>
              <a:off x="552450" y="1081624"/>
              <a:ext cx="6305550" cy="9137253"/>
              <a:chOff x="552450" y="2520957"/>
              <a:chExt cx="6305550" cy="913725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F9134F51-066D-CB0F-D491-F2DB78D2DD5F}"/>
                  </a:ext>
                </a:extLst>
              </p:cNvPr>
              <p:cNvSpPr/>
              <p:nvPr/>
            </p:nvSpPr>
            <p:spPr>
              <a:xfrm>
                <a:off x="552450" y="2520957"/>
                <a:ext cx="5753100" cy="8613768"/>
              </a:xfrm>
              <a:prstGeom prst="roundRect">
                <a:avLst>
                  <a:gd name="adj" fmla="val 277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5F34685-67F3-0054-0F77-CEA9A70CEA89}"/>
                  </a:ext>
                </a:extLst>
              </p:cNvPr>
              <p:cNvCxnSpPr/>
              <p:nvPr/>
            </p:nvCxnSpPr>
            <p:spPr>
              <a:xfrm>
                <a:off x="6467475" y="2520957"/>
                <a:ext cx="390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E58F48A-FD85-1342-8487-340D79248519}"/>
                  </a:ext>
                </a:extLst>
              </p:cNvPr>
              <p:cNvCxnSpPr/>
              <p:nvPr/>
            </p:nvCxnSpPr>
            <p:spPr>
              <a:xfrm>
                <a:off x="6467475" y="11134726"/>
                <a:ext cx="390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B5A5FD69-C06D-8961-4B3E-758E7B45F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925" y="2520957"/>
                <a:ext cx="0" cy="86137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C1439B-E1D3-87F9-A4BF-08355F3A857B}"/>
                  </a:ext>
                </a:extLst>
              </p:cNvPr>
              <p:cNvSpPr txBox="1"/>
              <p:nvPr/>
            </p:nvSpPr>
            <p:spPr>
              <a:xfrm>
                <a:off x="6396335" y="5874305"/>
                <a:ext cx="461665" cy="44339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altLang="ko-KR" b="1" dirty="0"/>
                  <a:t>900</a:t>
                </a:r>
                <a:endParaRPr lang="ko-KR" altLang="en-US" b="1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F9ADB4E-9DFB-6FA0-5C23-1B08523FF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064" y="11263086"/>
                <a:ext cx="0" cy="391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9C81ECE-0AA7-3B3D-F314-F662680D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450" y="11263086"/>
                <a:ext cx="0" cy="391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33E2F8F-E60A-0CC6-242B-899A8C71E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450" y="11473544"/>
                <a:ext cx="57531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E3CF98-6FDE-6881-D9FB-D24A93F8FE1B}"/>
                  </a:ext>
                </a:extLst>
              </p:cNvPr>
              <p:cNvSpPr txBox="1"/>
              <p:nvPr/>
            </p:nvSpPr>
            <p:spPr>
              <a:xfrm>
                <a:off x="3161138" y="11288878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600</a:t>
                </a:r>
                <a:endParaRPr lang="ko-KR" altLang="en-US" b="1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F4E1B-0229-BE2E-560D-8ABF8EC85384}"/>
                </a:ext>
              </a:extLst>
            </p:cNvPr>
            <p:cNvSpPr/>
            <p:nvPr/>
          </p:nvSpPr>
          <p:spPr>
            <a:xfrm>
              <a:off x="552450" y="1381126"/>
              <a:ext cx="5753100" cy="8940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09BE1D-C230-61B7-6FFB-5FF1C6E7014D}"/>
                </a:ext>
              </a:extLst>
            </p:cNvPr>
            <p:cNvSpPr/>
            <p:nvPr/>
          </p:nvSpPr>
          <p:spPr>
            <a:xfrm>
              <a:off x="552450" y="2304385"/>
              <a:ext cx="5753100" cy="11154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BDF2C8-2C00-0CE1-1108-75EC489EBD93}"/>
                </a:ext>
              </a:extLst>
            </p:cNvPr>
            <p:cNvSpPr/>
            <p:nvPr/>
          </p:nvSpPr>
          <p:spPr>
            <a:xfrm>
              <a:off x="552450" y="3426619"/>
              <a:ext cx="5753100" cy="11154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A486D5-CEB9-3722-B10A-D53F17510040}"/>
                </a:ext>
              </a:extLst>
            </p:cNvPr>
            <p:cNvSpPr txBox="1"/>
            <p:nvPr/>
          </p:nvSpPr>
          <p:spPr>
            <a:xfrm>
              <a:off x="2535164" y="1643462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OBS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Studio </a:t>
              </a:r>
              <a:r>
                <a:rPr lang="ko-KR" altLang="en-US" b="1" dirty="0"/>
                <a:t>제어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DC1CD2-8A1E-99CD-E005-D5FF7D77FF1B}"/>
                </a:ext>
              </a:extLst>
            </p:cNvPr>
            <p:cNvSpPr txBox="1"/>
            <p:nvPr/>
          </p:nvSpPr>
          <p:spPr>
            <a:xfrm>
              <a:off x="712963" y="2541085"/>
              <a:ext cx="1408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OBS Studio</a:t>
              </a:r>
              <a:br>
                <a:rPr lang="en-US" altLang="ko-KR" dirty="0"/>
              </a:br>
              <a:r>
                <a:rPr lang="en-US" altLang="ko-KR" dirty="0"/>
                <a:t>Process </a:t>
              </a:r>
              <a:r>
                <a:rPr lang="ko-KR" altLang="en-US" dirty="0"/>
                <a:t>찾기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16E58C-0617-AD45-0E43-0826A2DCB9A2}"/>
                </a:ext>
              </a:extLst>
            </p:cNvPr>
            <p:cNvSpPr txBox="1"/>
            <p:nvPr/>
          </p:nvSpPr>
          <p:spPr>
            <a:xfrm>
              <a:off x="4897508" y="2564586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연동 확인</a:t>
              </a:r>
              <a:endParaRPr lang="en-US" altLang="ko-KR" dirty="0"/>
            </a:p>
            <a:p>
              <a:pPr algn="ctr"/>
              <a:r>
                <a:rPr lang="ko-KR" altLang="en-US" dirty="0"/>
                <a:t>여부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D56E865-A247-DA6C-EBC5-B06854913C49}"/>
                </a:ext>
              </a:extLst>
            </p:cNvPr>
            <p:cNvSpPr/>
            <p:nvPr/>
          </p:nvSpPr>
          <p:spPr>
            <a:xfrm>
              <a:off x="2202067" y="2564874"/>
              <a:ext cx="1494796" cy="594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3B1B04-3BA8-8517-9CAD-C814ECB3270A}"/>
                </a:ext>
              </a:extLst>
            </p:cNvPr>
            <p:cNvSpPr/>
            <p:nvPr/>
          </p:nvSpPr>
          <p:spPr>
            <a:xfrm>
              <a:off x="3759919" y="2564874"/>
              <a:ext cx="1074533" cy="594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PID </a:t>
              </a:r>
              <a:r>
                <a:rPr lang="ko-KR" altLang="en-US" dirty="0"/>
                <a:t>찾기 버튼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222E14-2BB1-BF20-6156-FBC2D3243831}"/>
                </a:ext>
              </a:extLst>
            </p:cNvPr>
            <p:cNvSpPr txBox="1"/>
            <p:nvPr/>
          </p:nvSpPr>
          <p:spPr>
            <a:xfrm>
              <a:off x="712963" y="3690171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새로고침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 algn="ctr"/>
              <a:r>
                <a:rPr lang="ko-KR" altLang="en-US" dirty="0"/>
                <a:t>주기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5A09A7-E61D-2B3C-63B1-AC5D823DE634}"/>
                </a:ext>
              </a:extLst>
            </p:cNvPr>
            <p:cNvSpPr/>
            <p:nvPr/>
          </p:nvSpPr>
          <p:spPr>
            <a:xfrm>
              <a:off x="2185721" y="3690170"/>
              <a:ext cx="1511141" cy="541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2247C7-D6DA-DCA0-CC3B-EEDAFECF4D7B}"/>
                </a:ext>
              </a:extLst>
            </p:cNvPr>
            <p:cNvSpPr/>
            <p:nvPr/>
          </p:nvSpPr>
          <p:spPr>
            <a:xfrm>
              <a:off x="3759919" y="3680069"/>
              <a:ext cx="1074533" cy="541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적용 버튼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F233DB4-5FBE-5253-7CAD-64D32B456233}"/>
                </a:ext>
              </a:extLst>
            </p:cNvPr>
            <p:cNvSpPr/>
            <p:nvPr/>
          </p:nvSpPr>
          <p:spPr>
            <a:xfrm>
              <a:off x="552450" y="4563367"/>
              <a:ext cx="5753100" cy="111548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597207-23F8-6983-BA87-4C485E9724FB}"/>
                </a:ext>
              </a:extLst>
            </p:cNvPr>
            <p:cNvSpPr txBox="1"/>
            <p:nvPr/>
          </p:nvSpPr>
          <p:spPr>
            <a:xfrm>
              <a:off x="712964" y="4800067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화면전환 </a:t>
              </a:r>
              <a:endParaRPr lang="en-US" altLang="ko-KR" dirty="0"/>
            </a:p>
            <a:p>
              <a:pPr algn="ctr"/>
              <a:r>
                <a:rPr lang="ko-KR" altLang="en-US" dirty="0"/>
                <a:t>주기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6118D3-B589-294B-A4A1-BC314F054EBA}"/>
                </a:ext>
              </a:extLst>
            </p:cNvPr>
            <p:cNvSpPr/>
            <p:nvPr/>
          </p:nvSpPr>
          <p:spPr>
            <a:xfrm>
              <a:off x="2185721" y="4850305"/>
              <a:ext cx="1511141" cy="541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4A17F07-2E53-91E9-8571-C75F92319D07}"/>
                </a:ext>
              </a:extLst>
            </p:cNvPr>
            <p:cNvSpPr/>
            <p:nvPr/>
          </p:nvSpPr>
          <p:spPr>
            <a:xfrm>
              <a:off x="3759919" y="4848194"/>
              <a:ext cx="1074533" cy="541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적용 버튼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D9436F7-BCA2-6A89-24F9-53ECEB2CFFC9}"/>
                </a:ext>
              </a:extLst>
            </p:cNvPr>
            <p:cNvSpPr/>
            <p:nvPr/>
          </p:nvSpPr>
          <p:spPr>
            <a:xfrm>
              <a:off x="566964" y="5674626"/>
              <a:ext cx="5753100" cy="25740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8F2F8B-2542-26DE-47E6-D08391D4194B}"/>
                </a:ext>
              </a:extLst>
            </p:cNvPr>
            <p:cNvSpPr/>
            <p:nvPr/>
          </p:nvSpPr>
          <p:spPr>
            <a:xfrm>
              <a:off x="559706" y="8256825"/>
              <a:ext cx="5753100" cy="8536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41D572-5E04-4D7D-8ADF-1559FDE333B0}"/>
                </a:ext>
              </a:extLst>
            </p:cNvPr>
            <p:cNvSpPr/>
            <p:nvPr/>
          </p:nvSpPr>
          <p:spPr>
            <a:xfrm>
              <a:off x="559706" y="9141281"/>
              <a:ext cx="5753100" cy="5431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1B8EC5-E675-99B8-8139-8F9949066CBB}"/>
                </a:ext>
              </a:extLst>
            </p:cNvPr>
            <p:cNvSpPr txBox="1"/>
            <p:nvPr/>
          </p:nvSpPr>
          <p:spPr>
            <a:xfrm>
              <a:off x="712963" y="578929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에러 로그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12F51A7-1BD5-8261-32BC-9E3641DC3D64}"/>
                </a:ext>
              </a:extLst>
            </p:cNvPr>
            <p:cNvSpPr/>
            <p:nvPr/>
          </p:nvSpPr>
          <p:spPr>
            <a:xfrm>
              <a:off x="712963" y="6158627"/>
              <a:ext cx="5345440" cy="1944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5805F23-9926-F091-C13B-1173DCC2A065}"/>
                </a:ext>
              </a:extLst>
            </p:cNvPr>
            <p:cNvSpPr/>
            <p:nvPr/>
          </p:nvSpPr>
          <p:spPr>
            <a:xfrm>
              <a:off x="2202067" y="5802645"/>
              <a:ext cx="2892447" cy="293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경로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14DCE40-C4FE-4B94-0F7C-C48431589D2C}"/>
                </a:ext>
              </a:extLst>
            </p:cNvPr>
            <p:cNvSpPr/>
            <p:nvPr/>
          </p:nvSpPr>
          <p:spPr>
            <a:xfrm>
              <a:off x="5180944" y="5796149"/>
              <a:ext cx="877460" cy="293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폴더열기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63496E-5CEA-714F-4A79-0E911100BDAA}"/>
                </a:ext>
              </a:extLst>
            </p:cNvPr>
            <p:cNvSpPr txBox="1"/>
            <p:nvPr/>
          </p:nvSpPr>
          <p:spPr>
            <a:xfrm>
              <a:off x="677528" y="8317770"/>
              <a:ext cx="3693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현재 설정 </a:t>
              </a:r>
              <a:r>
                <a:rPr lang="en-US" altLang="ko-KR" dirty="0"/>
                <a:t>(</a:t>
              </a:r>
              <a:r>
                <a:rPr lang="ko-KR" altLang="en-US" dirty="0"/>
                <a:t>키보드 </a:t>
              </a:r>
              <a:r>
                <a:rPr lang="en-US" altLang="ko-KR" dirty="0"/>
                <a:t>F9 </a:t>
              </a:r>
              <a:r>
                <a:rPr lang="ko-KR" altLang="en-US" dirty="0"/>
                <a:t>입력 시</a:t>
              </a:r>
              <a:r>
                <a:rPr lang="en-US" altLang="ko-KR" dirty="0"/>
                <a:t>, </a:t>
              </a:r>
              <a:r>
                <a:rPr lang="ko-KR" altLang="en-US" dirty="0"/>
                <a:t>멈춤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BFF384-9E0A-9CD1-EAA6-898508F1E94F}"/>
                </a:ext>
              </a:extLst>
            </p:cNvPr>
            <p:cNvSpPr txBox="1"/>
            <p:nvPr/>
          </p:nvSpPr>
          <p:spPr>
            <a:xfrm>
              <a:off x="696355" y="8687102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새로고침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ECF511-5065-C8EC-3068-359B599F70EE}"/>
                </a:ext>
              </a:extLst>
            </p:cNvPr>
            <p:cNvSpPr txBox="1"/>
            <p:nvPr/>
          </p:nvSpPr>
          <p:spPr>
            <a:xfrm>
              <a:off x="3436256" y="8687102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화면전환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DC802E-E123-22CE-7504-BCEED6A38B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10" y="8969350"/>
              <a:ext cx="1508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36EA3BF-DCBB-FA38-20AA-86F443EE4096}"/>
                </a:ext>
              </a:extLst>
            </p:cNvPr>
            <p:cNvCxnSpPr>
              <a:cxnSpLocks/>
            </p:cNvCxnSpPr>
            <p:nvPr/>
          </p:nvCxnSpPr>
          <p:spPr>
            <a:xfrm>
              <a:off x="4622855" y="8969350"/>
              <a:ext cx="1508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859E6F6-E7DA-134A-9899-55DEEED0B614}"/>
                </a:ext>
              </a:extLst>
            </p:cNvPr>
            <p:cNvSpPr/>
            <p:nvPr/>
          </p:nvSpPr>
          <p:spPr>
            <a:xfrm>
              <a:off x="3443514" y="9230161"/>
              <a:ext cx="1249218" cy="369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실행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FC2BC6-7EC8-DFB6-D3B0-96F7164D70FE}"/>
                </a:ext>
              </a:extLst>
            </p:cNvPr>
            <p:cNvSpPr/>
            <p:nvPr/>
          </p:nvSpPr>
          <p:spPr>
            <a:xfrm>
              <a:off x="4897508" y="9230161"/>
              <a:ext cx="1249218" cy="369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9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 Doe</dc:creator>
  <cp:lastModifiedBy>John Doe</cp:lastModifiedBy>
  <cp:revision>1</cp:revision>
  <dcterms:created xsi:type="dcterms:W3CDTF">2022-11-09T06:53:36Z</dcterms:created>
  <dcterms:modified xsi:type="dcterms:W3CDTF">2022-11-09T09:28:57Z</dcterms:modified>
</cp:coreProperties>
</file>