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8" r:id="rId4"/>
    <p:sldId id="293" r:id="rId5"/>
    <p:sldId id="270" r:id="rId6"/>
    <p:sldId id="272" r:id="rId7"/>
    <p:sldId id="271" r:id="rId8"/>
    <p:sldId id="264" r:id="rId9"/>
    <p:sldId id="273" r:id="rId10"/>
    <p:sldId id="294" r:id="rId11"/>
    <p:sldId id="296" r:id="rId12"/>
    <p:sldId id="302" r:id="rId13"/>
    <p:sldId id="297" r:id="rId14"/>
    <p:sldId id="298" r:id="rId15"/>
    <p:sldId id="299" r:id="rId16"/>
    <p:sldId id="295" r:id="rId17"/>
    <p:sldId id="300" r:id="rId18"/>
    <p:sldId id="301" r:id="rId19"/>
    <p:sldId id="26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-Core Dream 4 Regular" panose="020B0503030302020204" pitchFamily="34" charset="-127"/>
      <p:regular r:id="rId26"/>
    </p:embeddedFont>
    <p:embeddedFont>
      <p:font typeface="S-Core Dream 6 Bold" panose="020B0703030302020204" pitchFamily="34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에스코어 드림 2 ExtraLight" panose="020B0203030302020204" pitchFamily="34" charset="-127"/>
      <p:regular r:id="rId31"/>
    </p:embeddedFont>
    <p:embeddedFont>
      <p:font typeface="에스코어 드림 5 Medium" panose="020B0503030302020204" pitchFamily="34" charset="-127"/>
      <p:regular r:id="rId32"/>
    </p:embeddedFont>
    <p:embeddedFont>
      <p:font typeface="에스코어 드림 6 Bold" panose="020B0703030302020204" pitchFamily="34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FFFF"/>
    <a:srgbClr val="FF6E61"/>
    <a:srgbClr val="FFB061"/>
    <a:srgbClr val="FF6F61"/>
    <a:srgbClr val="4459C4"/>
    <a:srgbClr val="47FF99"/>
    <a:srgbClr val="5F54FF"/>
    <a:srgbClr val="FF5747"/>
    <a:srgbClr val="FFE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2" autoAdjust="0"/>
    <p:restoredTop sz="89242" autoAdjust="0"/>
  </p:normalViewPr>
  <p:slideViewPr>
    <p:cSldViewPr snapToGrid="0">
      <p:cViewPr varScale="1">
        <p:scale>
          <a:sx n="80" d="100"/>
          <a:sy n="80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rgbClr val="5F54FF"/>
            </a:solidFill>
            <a:ln w="19050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정원동</c:v>
                </c:pt>
                <c:pt idx="1">
                  <c:v>엄혁주</c:v>
                </c:pt>
                <c:pt idx="2">
                  <c:v>조현주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F-C543-9F5A-54F2D7257D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rgbClr val="47FF99"/>
            </a:solidFill>
            <a:ln w="19050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정원동</c:v>
                </c:pt>
                <c:pt idx="1">
                  <c:v>엄혁주</c:v>
                </c:pt>
                <c:pt idx="2">
                  <c:v>조현주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2F-C543-9F5A-54F2D7257D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rgbClr val="FF6F61"/>
            </a:solidFill>
            <a:ln w="19050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정원동</c:v>
                </c:pt>
                <c:pt idx="1">
                  <c:v>엄혁주</c:v>
                </c:pt>
                <c:pt idx="2">
                  <c:v>조현주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2F-C543-9F5A-54F2D7257D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자료수집</c:v>
                </c:pt>
              </c:strCache>
            </c:strRef>
          </c:tx>
          <c:spPr>
            <a:solidFill>
              <a:srgbClr val="FFEA7A"/>
            </a:solidFill>
            <a:ln w="19050"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정원동</c:v>
                </c:pt>
                <c:pt idx="1">
                  <c:v>엄혁주</c:v>
                </c:pt>
                <c:pt idx="2">
                  <c:v>조현주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2F-C543-9F5A-54F2D7257D1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rgbClr val="F96259"/>
            </a:solidFill>
            <a:ln w="19050"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5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2F-C543-9F5A-54F2D7257D15}"/>
              </c:ext>
            </c:extLst>
          </c:dPt>
          <c:cat>
            <c:strRef>
              <c:f>Sheet1!$A$2:$A$4</c:f>
              <c:strCache>
                <c:ptCount val="3"/>
                <c:pt idx="0">
                  <c:v>정원동</c:v>
                </c:pt>
                <c:pt idx="1">
                  <c:v>엄혁주</c:v>
                </c:pt>
                <c:pt idx="2">
                  <c:v>조현주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2F-C543-9F5A-54F2D7257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0033568"/>
        <c:axId val="1177375616"/>
      </c:barChart>
      <c:valAx>
        <c:axId val="117737561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defRPr>
            </a:pPr>
            <a:endParaRPr lang="ko-KR"/>
          </a:p>
        </c:txPr>
        <c:crossAx val="1130033568"/>
        <c:crosses val="autoZero"/>
        <c:crossBetween val="between"/>
      </c:valAx>
      <c:catAx>
        <c:axId val="113003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defRPr>
            </a:pPr>
            <a:endParaRPr lang="ko-KR"/>
          </a:p>
        </c:txPr>
        <c:crossAx val="1177375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A524F-955C-4513-9970-326C22639D3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0D2DF26B-BC9F-49FE-98E1-7C7A376A01F6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</a:t>
          </a:r>
        </a:p>
      </dgm:t>
    </dgm:pt>
    <dgm:pt modelId="{5836DF80-E71D-4572-9D31-B84026BE3285}" type="parTrans" cxnId="{6C08300C-45B3-4C41-985B-E1E34F53BE5E}">
      <dgm:prSet/>
      <dgm:spPr/>
      <dgm:t>
        <a:bodyPr/>
        <a:lstStyle/>
        <a:p>
          <a:pPr latinLnBrk="1"/>
          <a:endParaRPr lang="ko-KR" altLang="en-US" sz="900"/>
        </a:p>
      </dgm:t>
    </dgm:pt>
    <dgm:pt modelId="{DF1A5DDC-A42F-4EA3-9EAA-A98A12D1C572}" type="sibTrans" cxnId="{6C08300C-45B3-4C41-985B-E1E34F53BE5E}">
      <dgm:prSet/>
      <dgm:spPr/>
      <dgm:t>
        <a:bodyPr/>
        <a:lstStyle/>
        <a:p>
          <a:pPr latinLnBrk="1"/>
          <a:endParaRPr lang="ko-KR" altLang="en-US" sz="900"/>
        </a:p>
      </dgm:t>
    </dgm:pt>
    <dgm:pt modelId="{D30693D5-0260-4AD5-AE71-12079BFB1DB5}">
      <dgm:prSet phldrT="[텍스트]"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출퇴근 등록</a:t>
          </a:r>
        </a:p>
      </dgm:t>
    </dgm:pt>
    <dgm:pt modelId="{B0B33D35-CC7B-4608-9D66-46596D8AF25E}" type="parTrans" cxnId="{430CF5D9-B3D4-4867-B9FA-3FF640DC9356}">
      <dgm:prSet/>
      <dgm:spPr/>
      <dgm:t>
        <a:bodyPr/>
        <a:lstStyle/>
        <a:p>
          <a:pPr latinLnBrk="1"/>
          <a:endParaRPr lang="ko-KR" altLang="en-US" sz="900"/>
        </a:p>
      </dgm:t>
    </dgm:pt>
    <dgm:pt modelId="{2D5B5934-716B-478B-BC48-5FBAB7244EB3}" type="sibTrans" cxnId="{430CF5D9-B3D4-4867-B9FA-3FF640DC9356}">
      <dgm:prSet/>
      <dgm:spPr/>
      <dgm:t>
        <a:bodyPr/>
        <a:lstStyle/>
        <a:p>
          <a:pPr latinLnBrk="1"/>
          <a:endParaRPr lang="ko-KR" altLang="en-US" sz="900"/>
        </a:p>
      </dgm:t>
    </dgm:pt>
    <dgm:pt modelId="{A29C4099-8AAC-4C5A-BDF8-AB16EFAD8F45}">
      <dgm:prSet phldrT="[텍스트]"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휴가 신청</a:t>
          </a:r>
        </a:p>
      </dgm:t>
    </dgm:pt>
    <dgm:pt modelId="{B03809FA-7F58-4C5E-8605-463984ADB209}" type="parTrans" cxnId="{4A9D4F20-FBD8-4831-86F7-ACF964739159}">
      <dgm:prSet/>
      <dgm:spPr/>
      <dgm:t>
        <a:bodyPr/>
        <a:lstStyle/>
        <a:p>
          <a:pPr latinLnBrk="1"/>
          <a:endParaRPr lang="ko-KR" altLang="en-US" sz="900"/>
        </a:p>
      </dgm:t>
    </dgm:pt>
    <dgm:pt modelId="{FE8D2ED4-6262-496D-9D3C-957A8F3A4B00}" type="sibTrans" cxnId="{4A9D4F20-FBD8-4831-86F7-ACF964739159}">
      <dgm:prSet/>
      <dgm:spPr/>
      <dgm:t>
        <a:bodyPr/>
        <a:lstStyle/>
        <a:p>
          <a:pPr latinLnBrk="1"/>
          <a:endParaRPr lang="ko-KR" altLang="en-US" sz="900"/>
        </a:p>
      </dgm:t>
    </dgm:pt>
    <dgm:pt modelId="{2BC1AC22-0BD8-4C4E-83E0-34C39255F5B7}">
      <dgm:prSet phldrT="[텍스트]" custT="1"/>
      <dgm:spPr/>
      <dgm:t>
        <a:bodyPr/>
        <a:lstStyle/>
        <a:p>
          <a:pPr latinLnBrk="1"/>
          <a:r>
            <a:rPr lang="ko-KR" altLang="en-US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조직도</a:t>
          </a:r>
        </a:p>
      </dgm:t>
    </dgm:pt>
    <dgm:pt modelId="{2B585A45-748A-401B-BC0B-1574BADB82AC}" type="parTrans" cxnId="{BBE3CBF3-6621-460D-A6E4-7BD4699A9A55}">
      <dgm:prSet/>
      <dgm:spPr/>
      <dgm:t>
        <a:bodyPr/>
        <a:lstStyle/>
        <a:p>
          <a:pPr latinLnBrk="1"/>
          <a:endParaRPr lang="ko-KR" altLang="en-US" sz="900"/>
        </a:p>
      </dgm:t>
    </dgm:pt>
    <dgm:pt modelId="{B95E4904-4DEB-4542-B4F1-F31411C0E626}" type="sibTrans" cxnId="{BBE3CBF3-6621-460D-A6E4-7BD4699A9A55}">
      <dgm:prSet/>
      <dgm:spPr/>
      <dgm:t>
        <a:bodyPr/>
        <a:lstStyle/>
        <a:p>
          <a:pPr latinLnBrk="1"/>
          <a:endParaRPr lang="ko-KR" altLang="en-US" sz="900"/>
        </a:p>
      </dgm:t>
    </dgm:pt>
    <dgm:pt modelId="{36BC1E16-E6D9-42BF-AA6F-229B95D7C467}">
      <dgm:prSet phldrT="[텍스트]"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부서별 조회</a:t>
          </a:r>
        </a:p>
      </dgm:t>
    </dgm:pt>
    <dgm:pt modelId="{A8DFC016-29A2-45AF-9099-A2FBC3099332}" type="parTrans" cxnId="{7F8806E4-CCD0-4D53-976B-65C3F78325A9}">
      <dgm:prSet/>
      <dgm:spPr/>
      <dgm:t>
        <a:bodyPr/>
        <a:lstStyle/>
        <a:p>
          <a:pPr latinLnBrk="1"/>
          <a:endParaRPr lang="ko-KR" altLang="en-US" sz="900"/>
        </a:p>
      </dgm:t>
    </dgm:pt>
    <dgm:pt modelId="{D5ECDDF6-2311-45B1-B494-85E84DDCACD7}" type="sibTrans" cxnId="{7F8806E4-CCD0-4D53-976B-65C3F78325A9}">
      <dgm:prSet/>
      <dgm:spPr/>
      <dgm:t>
        <a:bodyPr/>
        <a:lstStyle/>
        <a:p>
          <a:pPr latinLnBrk="1"/>
          <a:endParaRPr lang="ko-KR" altLang="en-US" sz="900"/>
        </a:p>
      </dgm:t>
    </dgm:pt>
    <dgm:pt modelId="{5132C545-FEE7-47A1-A704-9DDBE3F03977}">
      <dgm:prSet phldrT="[텍스트]"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검색</a:t>
          </a:r>
        </a:p>
      </dgm:t>
    </dgm:pt>
    <dgm:pt modelId="{3FC6DC2E-3B2C-4352-BEBF-0CE19ABD3089}" type="parTrans" cxnId="{C0EED757-2C67-46AF-B34A-ED2ACD57D380}">
      <dgm:prSet/>
      <dgm:spPr/>
      <dgm:t>
        <a:bodyPr/>
        <a:lstStyle/>
        <a:p>
          <a:pPr latinLnBrk="1"/>
          <a:endParaRPr lang="ko-KR" altLang="en-US" sz="900"/>
        </a:p>
      </dgm:t>
    </dgm:pt>
    <dgm:pt modelId="{1B80DA0C-5BD9-450F-8F39-844680C1AA5C}" type="sibTrans" cxnId="{C0EED757-2C67-46AF-B34A-ED2ACD57D380}">
      <dgm:prSet/>
      <dgm:spPr/>
      <dgm:t>
        <a:bodyPr/>
        <a:lstStyle/>
        <a:p>
          <a:pPr latinLnBrk="1"/>
          <a:endParaRPr lang="ko-KR" altLang="en-US" sz="900"/>
        </a:p>
      </dgm:t>
    </dgm:pt>
    <dgm:pt modelId="{9A51D5AC-68BF-4627-BDB2-673D80D60D6A}">
      <dgm:prSet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내 근무 현황 조회</a:t>
          </a:r>
        </a:p>
      </dgm:t>
    </dgm:pt>
    <dgm:pt modelId="{48300AD7-C869-4633-8DD0-FE0F93091EE1}" type="parTrans" cxnId="{0D0C6D5B-DEA0-490C-BD7B-6FFCA73CF316}">
      <dgm:prSet/>
      <dgm:spPr/>
      <dgm:t>
        <a:bodyPr/>
        <a:lstStyle/>
        <a:p>
          <a:pPr latinLnBrk="1"/>
          <a:endParaRPr lang="ko-KR" altLang="en-US" sz="900"/>
        </a:p>
      </dgm:t>
    </dgm:pt>
    <dgm:pt modelId="{793117E9-84C5-4538-BCC7-446042901B76}" type="sibTrans" cxnId="{0D0C6D5B-DEA0-490C-BD7B-6FFCA73CF316}">
      <dgm:prSet/>
      <dgm:spPr/>
      <dgm:t>
        <a:bodyPr/>
        <a:lstStyle/>
        <a:p>
          <a:pPr latinLnBrk="1"/>
          <a:endParaRPr lang="ko-KR" altLang="en-US" sz="900"/>
        </a:p>
      </dgm:t>
    </dgm:pt>
    <dgm:pt modelId="{09EB1258-C0A7-4155-810D-2D3703426EE6}">
      <dgm:prSet custT="1"/>
      <dgm:spPr/>
      <dgm:t>
        <a:bodyPr/>
        <a:lstStyle/>
        <a:p>
          <a:pPr latinLnBrk="1"/>
          <a:r>
            <a:rPr lang="ko-KR" altLang="en-US" sz="14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관리자</a:t>
          </a:r>
        </a:p>
      </dgm:t>
    </dgm:pt>
    <dgm:pt modelId="{09CA7C37-082A-4AB2-B147-29DC4F8550F3}" type="parTrans" cxnId="{5DB55559-F252-4B32-B129-225917D61DC3}">
      <dgm:prSet/>
      <dgm:spPr/>
      <dgm:t>
        <a:bodyPr/>
        <a:lstStyle/>
        <a:p>
          <a:pPr latinLnBrk="1"/>
          <a:endParaRPr lang="ko-KR" altLang="en-US" sz="900"/>
        </a:p>
      </dgm:t>
    </dgm:pt>
    <dgm:pt modelId="{00F6CD92-BCE1-439F-BDDE-DED8245AE64F}" type="sibTrans" cxnId="{5DB55559-F252-4B32-B129-225917D61DC3}">
      <dgm:prSet/>
      <dgm:spPr/>
      <dgm:t>
        <a:bodyPr/>
        <a:lstStyle/>
        <a:p>
          <a:pPr latinLnBrk="1"/>
          <a:endParaRPr lang="ko-KR" altLang="en-US" sz="900"/>
        </a:p>
      </dgm:t>
    </dgm:pt>
    <dgm:pt modelId="{B632BB5B-B9CC-447E-9027-D517D081F6D3}">
      <dgm:prSet custT="1"/>
      <dgm:spPr/>
      <dgm:t>
        <a:bodyPr/>
        <a:lstStyle/>
        <a:p>
          <a:pPr latinLnBrk="1"/>
          <a:r>
            <a:rPr lang="ko-KR" altLang="en-US" sz="9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 근태 관리</a:t>
          </a:r>
        </a:p>
      </dgm:t>
    </dgm:pt>
    <dgm:pt modelId="{13C806B0-EC64-4717-B23B-58FF87D9D295}" type="parTrans" cxnId="{85703C21-2F83-4545-A15D-5BA61E8C1D39}">
      <dgm:prSet/>
      <dgm:spPr/>
      <dgm:t>
        <a:bodyPr/>
        <a:lstStyle/>
        <a:p>
          <a:pPr latinLnBrk="1"/>
          <a:endParaRPr lang="ko-KR" altLang="en-US" sz="900"/>
        </a:p>
      </dgm:t>
    </dgm:pt>
    <dgm:pt modelId="{B719E8AC-9317-4DDC-B9A1-847CED3E77A5}" type="sibTrans" cxnId="{85703C21-2F83-4545-A15D-5BA61E8C1D39}">
      <dgm:prSet/>
      <dgm:spPr/>
      <dgm:t>
        <a:bodyPr/>
        <a:lstStyle/>
        <a:p>
          <a:pPr latinLnBrk="1"/>
          <a:endParaRPr lang="ko-KR" altLang="en-US" sz="900"/>
        </a:p>
      </dgm:t>
    </dgm:pt>
    <dgm:pt modelId="{76C56137-7B77-45CF-9EA1-CE7564C32116}">
      <dgm:prSet custT="1"/>
      <dgm:spPr/>
      <dgm:t>
        <a:bodyPr/>
        <a:lstStyle/>
        <a:p>
          <a:pPr latinLnBrk="1"/>
          <a:r>
            <a:rPr lang="ko-KR" altLang="en-US" sz="9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 정보 관리</a:t>
          </a:r>
        </a:p>
      </dgm:t>
    </dgm:pt>
    <dgm:pt modelId="{2ED343F5-EBC3-406C-813C-CA8BA2A4290E}" type="parTrans" cxnId="{746DD486-0B31-40C4-A81C-3EF89A327BFA}">
      <dgm:prSet/>
      <dgm:spPr/>
      <dgm:t>
        <a:bodyPr/>
        <a:lstStyle/>
        <a:p>
          <a:pPr latinLnBrk="1"/>
          <a:endParaRPr lang="ko-KR" altLang="en-US" sz="900"/>
        </a:p>
      </dgm:t>
    </dgm:pt>
    <dgm:pt modelId="{60B46509-EE51-4076-97B4-7262A816F1FF}" type="sibTrans" cxnId="{746DD486-0B31-40C4-A81C-3EF89A327BFA}">
      <dgm:prSet/>
      <dgm:spPr/>
      <dgm:t>
        <a:bodyPr/>
        <a:lstStyle/>
        <a:p>
          <a:pPr latinLnBrk="1"/>
          <a:endParaRPr lang="ko-KR" altLang="en-US" sz="900"/>
        </a:p>
      </dgm:t>
    </dgm:pt>
    <dgm:pt modelId="{B2FB3CA3-289B-4C22-89BC-D1B96D83F1D8}">
      <dgm:prSet/>
      <dgm:spPr/>
      <dgm:t>
        <a:bodyPr/>
        <a:lstStyle/>
        <a:p>
          <a:pPr latinLnBrk="1"/>
          <a:r>
            <a:rPr lang="ko-KR" altLang="en-US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근태</a:t>
          </a:r>
        </a:p>
      </dgm:t>
    </dgm:pt>
    <dgm:pt modelId="{8FFC52A5-68AF-4791-959A-74CB28F49CBE}" type="parTrans" cxnId="{E0FA555E-B758-4810-93D5-D6E53409182A}">
      <dgm:prSet/>
      <dgm:spPr/>
      <dgm:t>
        <a:bodyPr/>
        <a:lstStyle/>
        <a:p>
          <a:pPr latinLnBrk="1"/>
          <a:endParaRPr lang="ko-KR" altLang="en-US"/>
        </a:p>
      </dgm:t>
    </dgm:pt>
    <dgm:pt modelId="{65B2A856-1A1D-402F-8C4E-562516942EA8}" type="sibTrans" cxnId="{E0FA555E-B758-4810-93D5-D6E53409182A}">
      <dgm:prSet/>
      <dgm:spPr/>
      <dgm:t>
        <a:bodyPr/>
        <a:lstStyle/>
        <a:p>
          <a:pPr latinLnBrk="1"/>
          <a:endParaRPr lang="ko-KR" altLang="en-US"/>
        </a:p>
      </dgm:t>
    </dgm:pt>
    <dgm:pt modelId="{A23F73EC-D277-4942-B64F-48AF9CA850D2}">
      <dgm:prSet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근태 수정</a:t>
          </a:r>
        </a:p>
      </dgm:t>
    </dgm:pt>
    <dgm:pt modelId="{80A004EE-943B-4848-BC5A-26CAF5C1136B}" type="parTrans" cxnId="{4EB592F9-C332-4F77-B6F7-E57D483592E4}">
      <dgm:prSet/>
      <dgm:spPr/>
      <dgm:t>
        <a:bodyPr/>
        <a:lstStyle/>
        <a:p>
          <a:pPr latinLnBrk="1"/>
          <a:endParaRPr lang="ko-KR" altLang="en-US"/>
        </a:p>
      </dgm:t>
    </dgm:pt>
    <dgm:pt modelId="{98D19396-2276-4E57-9CFB-C83623B72BA3}" type="sibTrans" cxnId="{4EB592F9-C332-4F77-B6F7-E57D483592E4}">
      <dgm:prSet/>
      <dgm:spPr/>
      <dgm:t>
        <a:bodyPr/>
        <a:lstStyle/>
        <a:p>
          <a:pPr latinLnBrk="1"/>
          <a:endParaRPr lang="ko-KR" altLang="en-US"/>
        </a:p>
      </dgm:t>
    </dgm:pt>
    <dgm:pt modelId="{BDA9DE60-8B6A-472B-B9FB-5DF7BE5125DB}">
      <dgm:prSet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근태 승인</a:t>
          </a:r>
        </a:p>
      </dgm:t>
    </dgm:pt>
    <dgm:pt modelId="{F9FC7BF2-760C-4D5F-A194-7D3A707C1DEC}" type="parTrans" cxnId="{CF18D422-4A02-462D-A3CA-C1D9C3249847}">
      <dgm:prSet/>
      <dgm:spPr/>
      <dgm:t>
        <a:bodyPr/>
        <a:lstStyle/>
        <a:p>
          <a:pPr latinLnBrk="1"/>
          <a:endParaRPr lang="ko-KR" altLang="en-US"/>
        </a:p>
      </dgm:t>
    </dgm:pt>
    <dgm:pt modelId="{B11662B6-FBA5-474A-A2F3-086D68589FFF}" type="sibTrans" cxnId="{CF18D422-4A02-462D-A3CA-C1D9C3249847}">
      <dgm:prSet/>
      <dgm:spPr/>
      <dgm:t>
        <a:bodyPr/>
        <a:lstStyle/>
        <a:p>
          <a:pPr latinLnBrk="1"/>
          <a:endParaRPr lang="ko-KR" altLang="en-US"/>
        </a:p>
      </dgm:t>
    </dgm:pt>
    <dgm:pt modelId="{1092E770-8001-498B-8C92-C547DE65783C}">
      <dgm:prSet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정보 수정</a:t>
          </a:r>
        </a:p>
      </dgm:t>
    </dgm:pt>
    <dgm:pt modelId="{C7C04A86-C78D-4502-90C9-327980002400}" type="parTrans" cxnId="{D2FDE454-8FC2-4E3A-8321-45D13809F272}">
      <dgm:prSet/>
      <dgm:spPr/>
      <dgm:t>
        <a:bodyPr/>
        <a:lstStyle/>
        <a:p>
          <a:pPr latinLnBrk="1"/>
          <a:endParaRPr lang="ko-KR" altLang="en-US"/>
        </a:p>
      </dgm:t>
    </dgm:pt>
    <dgm:pt modelId="{535DD9F8-54D0-4A1F-88F6-2E8E11A13E73}" type="sibTrans" cxnId="{D2FDE454-8FC2-4E3A-8321-45D13809F272}">
      <dgm:prSet/>
      <dgm:spPr/>
      <dgm:t>
        <a:bodyPr/>
        <a:lstStyle/>
        <a:p>
          <a:pPr latinLnBrk="1"/>
          <a:endParaRPr lang="ko-KR" altLang="en-US"/>
        </a:p>
      </dgm:t>
    </dgm:pt>
    <dgm:pt modelId="{545CA1F9-1D2C-41A6-99D9-4169D6A35232}">
      <dgm:prSet custT="1"/>
      <dgm:spPr/>
      <dgm:t>
        <a:bodyPr/>
        <a:lstStyle/>
        <a:p>
          <a:pPr latinLnBrk="1"/>
          <a:r>
            <a:rPr lang="ko-KR" altLang="en-US" sz="11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 추가</a:t>
          </a:r>
        </a:p>
      </dgm:t>
    </dgm:pt>
    <dgm:pt modelId="{E5293762-E4E4-4F0E-B6E6-DE094AFCB7C0}" type="parTrans" cxnId="{DC553201-11A1-4960-8A16-114870C946F5}">
      <dgm:prSet/>
      <dgm:spPr/>
      <dgm:t>
        <a:bodyPr/>
        <a:lstStyle/>
        <a:p>
          <a:pPr latinLnBrk="1"/>
          <a:endParaRPr lang="ko-KR" altLang="en-US"/>
        </a:p>
      </dgm:t>
    </dgm:pt>
    <dgm:pt modelId="{E3499A57-102E-4133-9840-E7C1F2BF87B7}" type="sibTrans" cxnId="{DC553201-11A1-4960-8A16-114870C946F5}">
      <dgm:prSet/>
      <dgm:spPr/>
      <dgm:t>
        <a:bodyPr/>
        <a:lstStyle/>
        <a:p>
          <a:pPr latinLnBrk="1"/>
          <a:endParaRPr lang="ko-KR" altLang="en-US"/>
        </a:p>
      </dgm:t>
    </dgm:pt>
    <dgm:pt modelId="{A7ED51F6-0084-42DA-B2D9-2F394017388B}" type="pres">
      <dgm:prSet presAssocID="{04BA524F-955C-4513-9970-326C22639D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D66F45-024D-4828-BD0F-2D091A3EBE40}" type="pres">
      <dgm:prSet presAssocID="{0D2DF26B-BC9F-49FE-98E1-7C7A376A01F6}" presName="hierRoot1" presStyleCnt="0">
        <dgm:presLayoutVars>
          <dgm:hierBranch val="init"/>
        </dgm:presLayoutVars>
      </dgm:prSet>
      <dgm:spPr/>
    </dgm:pt>
    <dgm:pt modelId="{8C70F1C4-FBAE-4B8D-BDDD-252D8C3F7C74}" type="pres">
      <dgm:prSet presAssocID="{0D2DF26B-BC9F-49FE-98E1-7C7A376A01F6}" presName="rootComposite1" presStyleCnt="0"/>
      <dgm:spPr/>
    </dgm:pt>
    <dgm:pt modelId="{FB00EA52-57E2-4937-810D-CD9E51A1EB71}" type="pres">
      <dgm:prSet presAssocID="{0D2DF26B-BC9F-49FE-98E1-7C7A376A01F6}" presName="rootText1" presStyleLbl="node0" presStyleIdx="0" presStyleCnt="2">
        <dgm:presLayoutVars>
          <dgm:chPref val="3"/>
        </dgm:presLayoutVars>
      </dgm:prSet>
      <dgm:spPr/>
    </dgm:pt>
    <dgm:pt modelId="{C2BB8857-E43B-4601-B1A3-C2120D0F787E}" type="pres">
      <dgm:prSet presAssocID="{0D2DF26B-BC9F-49FE-98E1-7C7A376A01F6}" presName="rootConnector1" presStyleLbl="node1" presStyleIdx="0" presStyleCnt="0"/>
      <dgm:spPr/>
    </dgm:pt>
    <dgm:pt modelId="{0A7BD118-5719-47F5-84F5-E82A76E2C41D}" type="pres">
      <dgm:prSet presAssocID="{0D2DF26B-BC9F-49FE-98E1-7C7A376A01F6}" presName="hierChild2" presStyleCnt="0"/>
      <dgm:spPr/>
    </dgm:pt>
    <dgm:pt modelId="{8249650F-E3EB-4DB6-BA23-DE049E08F136}" type="pres">
      <dgm:prSet presAssocID="{8FFC52A5-68AF-4791-959A-74CB28F49CBE}" presName="Name64" presStyleLbl="parChTrans1D2" presStyleIdx="0" presStyleCnt="4"/>
      <dgm:spPr/>
    </dgm:pt>
    <dgm:pt modelId="{DB29E327-278D-47F4-8C76-26A0FBC128E2}" type="pres">
      <dgm:prSet presAssocID="{B2FB3CA3-289B-4C22-89BC-D1B96D83F1D8}" presName="hierRoot2" presStyleCnt="0">
        <dgm:presLayoutVars>
          <dgm:hierBranch val="init"/>
        </dgm:presLayoutVars>
      </dgm:prSet>
      <dgm:spPr/>
    </dgm:pt>
    <dgm:pt modelId="{524EA694-28AE-451E-87E2-FA32BC65BB7D}" type="pres">
      <dgm:prSet presAssocID="{B2FB3CA3-289B-4C22-89BC-D1B96D83F1D8}" presName="rootComposite" presStyleCnt="0"/>
      <dgm:spPr/>
    </dgm:pt>
    <dgm:pt modelId="{63449C7B-27D6-4C46-A1E6-410A5AE732BA}" type="pres">
      <dgm:prSet presAssocID="{B2FB3CA3-289B-4C22-89BC-D1B96D83F1D8}" presName="rootText" presStyleLbl="node2" presStyleIdx="0" presStyleCnt="4">
        <dgm:presLayoutVars>
          <dgm:chPref val="3"/>
        </dgm:presLayoutVars>
      </dgm:prSet>
      <dgm:spPr/>
    </dgm:pt>
    <dgm:pt modelId="{67265EA1-008D-4954-8A0B-859A927B911B}" type="pres">
      <dgm:prSet presAssocID="{B2FB3CA3-289B-4C22-89BC-D1B96D83F1D8}" presName="rootConnector" presStyleLbl="node2" presStyleIdx="0" presStyleCnt="4"/>
      <dgm:spPr/>
    </dgm:pt>
    <dgm:pt modelId="{B8D6BAE5-1CDA-4785-AE78-0675E261CEE2}" type="pres">
      <dgm:prSet presAssocID="{B2FB3CA3-289B-4C22-89BC-D1B96D83F1D8}" presName="hierChild4" presStyleCnt="0"/>
      <dgm:spPr/>
    </dgm:pt>
    <dgm:pt modelId="{CE753FBE-F04D-4D8E-9788-516AFA94DDC1}" type="pres">
      <dgm:prSet presAssocID="{B0B33D35-CC7B-4608-9D66-46596D8AF25E}" presName="Name64" presStyleLbl="parChTrans1D3" presStyleIdx="0" presStyleCnt="9"/>
      <dgm:spPr/>
    </dgm:pt>
    <dgm:pt modelId="{957EEB96-0E28-4D86-8A7F-EFFA5FB7F1FA}" type="pres">
      <dgm:prSet presAssocID="{D30693D5-0260-4AD5-AE71-12079BFB1DB5}" presName="hierRoot2" presStyleCnt="0">
        <dgm:presLayoutVars>
          <dgm:hierBranch val="init"/>
        </dgm:presLayoutVars>
      </dgm:prSet>
      <dgm:spPr/>
    </dgm:pt>
    <dgm:pt modelId="{6DAC7E83-3870-4F7A-916D-9C5D9B514F3A}" type="pres">
      <dgm:prSet presAssocID="{D30693D5-0260-4AD5-AE71-12079BFB1DB5}" presName="rootComposite" presStyleCnt="0"/>
      <dgm:spPr/>
    </dgm:pt>
    <dgm:pt modelId="{C5464969-9F9B-49F1-A943-615519E431AE}" type="pres">
      <dgm:prSet presAssocID="{D30693D5-0260-4AD5-AE71-12079BFB1DB5}" presName="rootText" presStyleLbl="node3" presStyleIdx="0" presStyleCnt="9">
        <dgm:presLayoutVars>
          <dgm:chPref val="3"/>
        </dgm:presLayoutVars>
      </dgm:prSet>
      <dgm:spPr/>
    </dgm:pt>
    <dgm:pt modelId="{9E0D9645-9A38-420F-9942-5012C52EEF59}" type="pres">
      <dgm:prSet presAssocID="{D30693D5-0260-4AD5-AE71-12079BFB1DB5}" presName="rootConnector" presStyleLbl="node3" presStyleIdx="0" presStyleCnt="9"/>
      <dgm:spPr/>
    </dgm:pt>
    <dgm:pt modelId="{FFFF4EF2-45FA-4825-916C-BE89F06F9A61}" type="pres">
      <dgm:prSet presAssocID="{D30693D5-0260-4AD5-AE71-12079BFB1DB5}" presName="hierChild4" presStyleCnt="0"/>
      <dgm:spPr/>
    </dgm:pt>
    <dgm:pt modelId="{9CCC0590-5EC3-4DAB-9013-966A597F3773}" type="pres">
      <dgm:prSet presAssocID="{D30693D5-0260-4AD5-AE71-12079BFB1DB5}" presName="hierChild5" presStyleCnt="0"/>
      <dgm:spPr/>
    </dgm:pt>
    <dgm:pt modelId="{5657CE15-8827-4233-9972-A4394660DDAB}" type="pres">
      <dgm:prSet presAssocID="{B03809FA-7F58-4C5E-8605-463984ADB209}" presName="Name64" presStyleLbl="parChTrans1D3" presStyleIdx="1" presStyleCnt="9"/>
      <dgm:spPr/>
    </dgm:pt>
    <dgm:pt modelId="{CD9AB059-D88F-432E-994E-12BFBE6F53EE}" type="pres">
      <dgm:prSet presAssocID="{A29C4099-8AAC-4C5A-BDF8-AB16EFAD8F45}" presName="hierRoot2" presStyleCnt="0">
        <dgm:presLayoutVars>
          <dgm:hierBranch val="init"/>
        </dgm:presLayoutVars>
      </dgm:prSet>
      <dgm:spPr/>
    </dgm:pt>
    <dgm:pt modelId="{216EB936-7606-415A-B2A4-9DBCB7FF4A28}" type="pres">
      <dgm:prSet presAssocID="{A29C4099-8AAC-4C5A-BDF8-AB16EFAD8F45}" presName="rootComposite" presStyleCnt="0"/>
      <dgm:spPr/>
    </dgm:pt>
    <dgm:pt modelId="{8CD8CEB2-E926-4E01-BC5F-D4EB207CF1F9}" type="pres">
      <dgm:prSet presAssocID="{A29C4099-8AAC-4C5A-BDF8-AB16EFAD8F45}" presName="rootText" presStyleLbl="node3" presStyleIdx="1" presStyleCnt="9">
        <dgm:presLayoutVars>
          <dgm:chPref val="3"/>
        </dgm:presLayoutVars>
      </dgm:prSet>
      <dgm:spPr/>
    </dgm:pt>
    <dgm:pt modelId="{54AE3D52-7030-4360-AE21-244009CE17A7}" type="pres">
      <dgm:prSet presAssocID="{A29C4099-8AAC-4C5A-BDF8-AB16EFAD8F45}" presName="rootConnector" presStyleLbl="node3" presStyleIdx="1" presStyleCnt="9"/>
      <dgm:spPr/>
    </dgm:pt>
    <dgm:pt modelId="{5B703F0B-EDBE-4F6E-B187-C824599763B4}" type="pres">
      <dgm:prSet presAssocID="{A29C4099-8AAC-4C5A-BDF8-AB16EFAD8F45}" presName="hierChild4" presStyleCnt="0"/>
      <dgm:spPr/>
    </dgm:pt>
    <dgm:pt modelId="{8C235C6B-BAAA-4955-B9A0-3FF7756AFBC4}" type="pres">
      <dgm:prSet presAssocID="{A29C4099-8AAC-4C5A-BDF8-AB16EFAD8F45}" presName="hierChild5" presStyleCnt="0"/>
      <dgm:spPr/>
    </dgm:pt>
    <dgm:pt modelId="{C012D1DB-E311-401A-992A-392F9B7EA887}" type="pres">
      <dgm:prSet presAssocID="{48300AD7-C869-4633-8DD0-FE0F93091EE1}" presName="Name64" presStyleLbl="parChTrans1D3" presStyleIdx="2" presStyleCnt="9"/>
      <dgm:spPr/>
    </dgm:pt>
    <dgm:pt modelId="{570EDDFC-44BA-447E-94C4-D6F1E4CBD0E9}" type="pres">
      <dgm:prSet presAssocID="{9A51D5AC-68BF-4627-BDB2-673D80D60D6A}" presName="hierRoot2" presStyleCnt="0">
        <dgm:presLayoutVars>
          <dgm:hierBranch val="init"/>
        </dgm:presLayoutVars>
      </dgm:prSet>
      <dgm:spPr/>
    </dgm:pt>
    <dgm:pt modelId="{18276C51-2021-4833-B590-A8EE638F4FA3}" type="pres">
      <dgm:prSet presAssocID="{9A51D5AC-68BF-4627-BDB2-673D80D60D6A}" presName="rootComposite" presStyleCnt="0"/>
      <dgm:spPr/>
    </dgm:pt>
    <dgm:pt modelId="{3C293DF3-FD9E-4B82-9B4F-1641D10BB027}" type="pres">
      <dgm:prSet presAssocID="{9A51D5AC-68BF-4627-BDB2-673D80D60D6A}" presName="rootText" presStyleLbl="node3" presStyleIdx="2" presStyleCnt="9">
        <dgm:presLayoutVars>
          <dgm:chPref val="3"/>
        </dgm:presLayoutVars>
      </dgm:prSet>
      <dgm:spPr/>
    </dgm:pt>
    <dgm:pt modelId="{1BCEA0D4-805E-4BD7-8EFA-8119A4322E31}" type="pres">
      <dgm:prSet presAssocID="{9A51D5AC-68BF-4627-BDB2-673D80D60D6A}" presName="rootConnector" presStyleLbl="node3" presStyleIdx="2" presStyleCnt="9"/>
      <dgm:spPr/>
    </dgm:pt>
    <dgm:pt modelId="{D27DC18D-22DE-454C-8EF4-8D6C881EEF61}" type="pres">
      <dgm:prSet presAssocID="{9A51D5AC-68BF-4627-BDB2-673D80D60D6A}" presName="hierChild4" presStyleCnt="0"/>
      <dgm:spPr/>
    </dgm:pt>
    <dgm:pt modelId="{C13C2CFA-626A-453F-B9C6-8E618C8A26E1}" type="pres">
      <dgm:prSet presAssocID="{9A51D5AC-68BF-4627-BDB2-673D80D60D6A}" presName="hierChild5" presStyleCnt="0"/>
      <dgm:spPr/>
    </dgm:pt>
    <dgm:pt modelId="{12DBF454-D3AA-4C0B-B248-D52E9BA3A3A9}" type="pres">
      <dgm:prSet presAssocID="{B2FB3CA3-289B-4C22-89BC-D1B96D83F1D8}" presName="hierChild5" presStyleCnt="0"/>
      <dgm:spPr/>
    </dgm:pt>
    <dgm:pt modelId="{9BE3359A-D2C7-45D9-8DF4-20BC6ED94A47}" type="pres">
      <dgm:prSet presAssocID="{2B585A45-748A-401B-BC0B-1574BADB82AC}" presName="Name64" presStyleLbl="parChTrans1D2" presStyleIdx="1" presStyleCnt="4"/>
      <dgm:spPr/>
    </dgm:pt>
    <dgm:pt modelId="{05768C3A-2703-4030-A0FD-4D464315C87A}" type="pres">
      <dgm:prSet presAssocID="{2BC1AC22-0BD8-4C4E-83E0-34C39255F5B7}" presName="hierRoot2" presStyleCnt="0">
        <dgm:presLayoutVars>
          <dgm:hierBranch val="init"/>
        </dgm:presLayoutVars>
      </dgm:prSet>
      <dgm:spPr/>
    </dgm:pt>
    <dgm:pt modelId="{0D019DC3-13B6-45E8-90DF-A14C25F54E0F}" type="pres">
      <dgm:prSet presAssocID="{2BC1AC22-0BD8-4C4E-83E0-34C39255F5B7}" presName="rootComposite" presStyleCnt="0"/>
      <dgm:spPr/>
    </dgm:pt>
    <dgm:pt modelId="{699A17AC-90EA-46D9-984B-86E36D629FF4}" type="pres">
      <dgm:prSet presAssocID="{2BC1AC22-0BD8-4C4E-83E0-34C39255F5B7}" presName="rootText" presStyleLbl="node2" presStyleIdx="1" presStyleCnt="4">
        <dgm:presLayoutVars>
          <dgm:chPref val="3"/>
        </dgm:presLayoutVars>
      </dgm:prSet>
      <dgm:spPr/>
    </dgm:pt>
    <dgm:pt modelId="{BF5203E5-4BC3-4D9A-922A-89EFFDF8597A}" type="pres">
      <dgm:prSet presAssocID="{2BC1AC22-0BD8-4C4E-83E0-34C39255F5B7}" presName="rootConnector" presStyleLbl="node2" presStyleIdx="1" presStyleCnt="4"/>
      <dgm:spPr/>
    </dgm:pt>
    <dgm:pt modelId="{8DC9611B-13E5-48C2-B3BF-900F8802AF69}" type="pres">
      <dgm:prSet presAssocID="{2BC1AC22-0BD8-4C4E-83E0-34C39255F5B7}" presName="hierChild4" presStyleCnt="0"/>
      <dgm:spPr/>
    </dgm:pt>
    <dgm:pt modelId="{051AD577-1B7F-4F4E-ACDD-A0B79A651294}" type="pres">
      <dgm:prSet presAssocID="{A8DFC016-29A2-45AF-9099-A2FBC3099332}" presName="Name64" presStyleLbl="parChTrans1D3" presStyleIdx="3" presStyleCnt="9"/>
      <dgm:spPr/>
    </dgm:pt>
    <dgm:pt modelId="{538E06E2-4B11-419E-8B32-CF4BC553E15A}" type="pres">
      <dgm:prSet presAssocID="{36BC1E16-E6D9-42BF-AA6F-229B95D7C467}" presName="hierRoot2" presStyleCnt="0">
        <dgm:presLayoutVars>
          <dgm:hierBranch val="init"/>
        </dgm:presLayoutVars>
      </dgm:prSet>
      <dgm:spPr/>
    </dgm:pt>
    <dgm:pt modelId="{B5DF07FE-8883-4D11-9684-C47588D59323}" type="pres">
      <dgm:prSet presAssocID="{36BC1E16-E6D9-42BF-AA6F-229B95D7C467}" presName="rootComposite" presStyleCnt="0"/>
      <dgm:spPr/>
    </dgm:pt>
    <dgm:pt modelId="{1617127C-0845-43E6-9988-9E902DFBB1DA}" type="pres">
      <dgm:prSet presAssocID="{36BC1E16-E6D9-42BF-AA6F-229B95D7C467}" presName="rootText" presStyleLbl="node3" presStyleIdx="3" presStyleCnt="9">
        <dgm:presLayoutVars>
          <dgm:chPref val="3"/>
        </dgm:presLayoutVars>
      </dgm:prSet>
      <dgm:spPr/>
    </dgm:pt>
    <dgm:pt modelId="{1152F8DE-FBBC-4B4B-A709-9DD13893C733}" type="pres">
      <dgm:prSet presAssocID="{36BC1E16-E6D9-42BF-AA6F-229B95D7C467}" presName="rootConnector" presStyleLbl="node3" presStyleIdx="3" presStyleCnt="9"/>
      <dgm:spPr/>
    </dgm:pt>
    <dgm:pt modelId="{D3899AB8-3755-4AE5-87F5-0D7EDAF373A0}" type="pres">
      <dgm:prSet presAssocID="{36BC1E16-E6D9-42BF-AA6F-229B95D7C467}" presName="hierChild4" presStyleCnt="0"/>
      <dgm:spPr/>
    </dgm:pt>
    <dgm:pt modelId="{DBD4C176-DB9D-479C-AA15-1D18F38FBF2B}" type="pres">
      <dgm:prSet presAssocID="{36BC1E16-E6D9-42BF-AA6F-229B95D7C467}" presName="hierChild5" presStyleCnt="0"/>
      <dgm:spPr/>
    </dgm:pt>
    <dgm:pt modelId="{09A10CBC-02A4-41B5-9747-76B33FB23151}" type="pres">
      <dgm:prSet presAssocID="{3FC6DC2E-3B2C-4352-BEBF-0CE19ABD3089}" presName="Name64" presStyleLbl="parChTrans1D3" presStyleIdx="4" presStyleCnt="9"/>
      <dgm:spPr/>
    </dgm:pt>
    <dgm:pt modelId="{602AAC72-E07F-4628-B6FF-5B2EEC132473}" type="pres">
      <dgm:prSet presAssocID="{5132C545-FEE7-47A1-A704-9DDBE3F03977}" presName="hierRoot2" presStyleCnt="0">
        <dgm:presLayoutVars>
          <dgm:hierBranch val="init"/>
        </dgm:presLayoutVars>
      </dgm:prSet>
      <dgm:spPr/>
    </dgm:pt>
    <dgm:pt modelId="{070C00D7-8851-484E-A2B8-010AE70036DC}" type="pres">
      <dgm:prSet presAssocID="{5132C545-FEE7-47A1-A704-9DDBE3F03977}" presName="rootComposite" presStyleCnt="0"/>
      <dgm:spPr/>
    </dgm:pt>
    <dgm:pt modelId="{32A26990-92AB-4DB5-96AD-F67D7B483F67}" type="pres">
      <dgm:prSet presAssocID="{5132C545-FEE7-47A1-A704-9DDBE3F03977}" presName="rootText" presStyleLbl="node3" presStyleIdx="4" presStyleCnt="9">
        <dgm:presLayoutVars>
          <dgm:chPref val="3"/>
        </dgm:presLayoutVars>
      </dgm:prSet>
      <dgm:spPr/>
    </dgm:pt>
    <dgm:pt modelId="{04FB6F7E-0B7C-48E1-8210-30A3300B8A7C}" type="pres">
      <dgm:prSet presAssocID="{5132C545-FEE7-47A1-A704-9DDBE3F03977}" presName="rootConnector" presStyleLbl="node3" presStyleIdx="4" presStyleCnt="9"/>
      <dgm:spPr/>
    </dgm:pt>
    <dgm:pt modelId="{B015A4DF-654B-466B-9A67-DFA3594EAE8B}" type="pres">
      <dgm:prSet presAssocID="{5132C545-FEE7-47A1-A704-9DDBE3F03977}" presName="hierChild4" presStyleCnt="0"/>
      <dgm:spPr/>
    </dgm:pt>
    <dgm:pt modelId="{C60A1EF2-625C-4FBD-A7A4-8194947DC7AE}" type="pres">
      <dgm:prSet presAssocID="{5132C545-FEE7-47A1-A704-9DDBE3F03977}" presName="hierChild5" presStyleCnt="0"/>
      <dgm:spPr/>
    </dgm:pt>
    <dgm:pt modelId="{A5E2C18C-956F-4316-A431-69A92E03A338}" type="pres">
      <dgm:prSet presAssocID="{2BC1AC22-0BD8-4C4E-83E0-34C39255F5B7}" presName="hierChild5" presStyleCnt="0"/>
      <dgm:spPr/>
    </dgm:pt>
    <dgm:pt modelId="{5AFD1011-026C-46C7-9F88-8F24E35DD750}" type="pres">
      <dgm:prSet presAssocID="{0D2DF26B-BC9F-49FE-98E1-7C7A376A01F6}" presName="hierChild3" presStyleCnt="0"/>
      <dgm:spPr/>
    </dgm:pt>
    <dgm:pt modelId="{E84C140C-275E-4DFF-8815-711F82AECD17}" type="pres">
      <dgm:prSet presAssocID="{09EB1258-C0A7-4155-810D-2D3703426EE6}" presName="hierRoot1" presStyleCnt="0">
        <dgm:presLayoutVars>
          <dgm:hierBranch val="init"/>
        </dgm:presLayoutVars>
      </dgm:prSet>
      <dgm:spPr/>
    </dgm:pt>
    <dgm:pt modelId="{65032BC3-1E55-42CD-A2B7-6037A1672ECE}" type="pres">
      <dgm:prSet presAssocID="{09EB1258-C0A7-4155-810D-2D3703426EE6}" presName="rootComposite1" presStyleCnt="0"/>
      <dgm:spPr/>
    </dgm:pt>
    <dgm:pt modelId="{A2902AA7-7134-428E-BD98-3124937C163E}" type="pres">
      <dgm:prSet presAssocID="{09EB1258-C0A7-4155-810D-2D3703426EE6}" presName="rootText1" presStyleLbl="node0" presStyleIdx="1" presStyleCnt="2">
        <dgm:presLayoutVars>
          <dgm:chPref val="3"/>
        </dgm:presLayoutVars>
      </dgm:prSet>
      <dgm:spPr/>
    </dgm:pt>
    <dgm:pt modelId="{72F2E6C2-9489-465D-B8D7-BF7FD23D63B4}" type="pres">
      <dgm:prSet presAssocID="{09EB1258-C0A7-4155-810D-2D3703426EE6}" presName="rootConnector1" presStyleLbl="node1" presStyleIdx="0" presStyleCnt="0"/>
      <dgm:spPr/>
    </dgm:pt>
    <dgm:pt modelId="{8AC1343D-7A7E-411C-8F03-A4844E8E6DA1}" type="pres">
      <dgm:prSet presAssocID="{09EB1258-C0A7-4155-810D-2D3703426EE6}" presName="hierChild2" presStyleCnt="0"/>
      <dgm:spPr/>
    </dgm:pt>
    <dgm:pt modelId="{4C65F203-025F-45DE-BE9B-DA4CBE753CAA}" type="pres">
      <dgm:prSet presAssocID="{13C806B0-EC64-4717-B23B-58FF87D9D295}" presName="Name64" presStyleLbl="parChTrans1D2" presStyleIdx="2" presStyleCnt="4"/>
      <dgm:spPr/>
    </dgm:pt>
    <dgm:pt modelId="{C8F341C9-7381-4B16-A6D3-4C4600F868F2}" type="pres">
      <dgm:prSet presAssocID="{B632BB5B-B9CC-447E-9027-D517D081F6D3}" presName="hierRoot2" presStyleCnt="0">
        <dgm:presLayoutVars>
          <dgm:hierBranch val="init"/>
        </dgm:presLayoutVars>
      </dgm:prSet>
      <dgm:spPr/>
    </dgm:pt>
    <dgm:pt modelId="{3C5E2F57-BD1B-4DE2-A337-47A0800F57BD}" type="pres">
      <dgm:prSet presAssocID="{B632BB5B-B9CC-447E-9027-D517D081F6D3}" presName="rootComposite" presStyleCnt="0"/>
      <dgm:spPr/>
    </dgm:pt>
    <dgm:pt modelId="{7512168A-BFE5-4C21-BE04-15DA80ABBACB}" type="pres">
      <dgm:prSet presAssocID="{B632BB5B-B9CC-447E-9027-D517D081F6D3}" presName="rootText" presStyleLbl="node2" presStyleIdx="2" presStyleCnt="4">
        <dgm:presLayoutVars>
          <dgm:chPref val="3"/>
        </dgm:presLayoutVars>
      </dgm:prSet>
      <dgm:spPr/>
    </dgm:pt>
    <dgm:pt modelId="{A125B956-667D-454A-A1B1-3ADEE7DD8B3D}" type="pres">
      <dgm:prSet presAssocID="{B632BB5B-B9CC-447E-9027-D517D081F6D3}" presName="rootConnector" presStyleLbl="node2" presStyleIdx="2" presStyleCnt="4"/>
      <dgm:spPr/>
    </dgm:pt>
    <dgm:pt modelId="{A0C667FD-17D3-4A94-8C2C-88029E171303}" type="pres">
      <dgm:prSet presAssocID="{B632BB5B-B9CC-447E-9027-D517D081F6D3}" presName="hierChild4" presStyleCnt="0"/>
      <dgm:spPr/>
    </dgm:pt>
    <dgm:pt modelId="{10648E1A-679D-4FB1-9A3F-6FF8D15143D7}" type="pres">
      <dgm:prSet presAssocID="{80A004EE-943B-4848-BC5A-26CAF5C1136B}" presName="Name64" presStyleLbl="parChTrans1D3" presStyleIdx="5" presStyleCnt="9"/>
      <dgm:spPr/>
    </dgm:pt>
    <dgm:pt modelId="{FFD5D213-7CE6-4401-BFCE-83ABFE5C09EE}" type="pres">
      <dgm:prSet presAssocID="{A23F73EC-D277-4942-B64F-48AF9CA850D2}" presName="hierRoot2" presStyleCnt="0">
        <dgm:presLayoutVars>
          <dgm:hierBranch val="init"/>
        </dgm:presLayoutVars>
      </dgm:prSet>
      <dgm:spPr/>
    </dgm:pt>
    <dgm:pt modelId="{1A6F3133-7996-4FC8-82A0-0E2F089E19AC}" type="pres">
      <dgm:prSet presAssocID="{A23F73EC-D277-4942-B64F-48AF9CA850D2}" presName="rootComposite" presStyleCnt="0"/>
      <dgm:spPr/>
    </dgm:pt>
    <dgm:pt modelId="{6B66B08F-C8E5-4DA2-9F1A-D52747B6EFC2}" type="pres">
      <dgm:prSet presAssocID="{A23F73EC-D277-4942-B64F-48AF9CA850D2}" presName="rootText" presStyleLbl="node3" presStyleIdx="5" presStyleCnt="9">
        <dgm:presLayoutVars>
          <dgm:chPref val="3"/>
        </dgm:presLayoutVars>
      </dgm:prSet>
      <dgm:spPr/>
    </dgm:pt>
    <dgm:pt modelId="{DCC47FCC-0265-4C59-B313-A4F82203DC61}" type="pres">
      <dgm:prSet presAssocID="{A23F73EC-D277-4942-B64F-48AF9CA850D2}" presName="rootConnector" presStyleLbl="node3" presStyleIdx="5" presStyleCnt="9"/>
      <dgm:spPr/>
    </dgm:pt>
    <dgm:pt modelId="{ABB4DDDC-8D7B-4359-B65D-E363274A4C2D}" type="pres">
      <dgm:prSet presAssocID="{A23F73EC-D277-4942-B64F-48AF9CA850D2}" presName="hierChild4" presStyleCnt="0"/>
      <dgm:spPr/>
    </dgm:pt>
    <dgm:pt modelId="{B3D08D04-D0D1-4701-96C3-EE9B494FB76A}" type="pres">
      <dgm:prSet presAssocID="{A23F73EC-D277-4942-B64F-48AF9CA850D2}" presName="hierChild5" presStyleCnt="0"/>
      <dgm:spPr/>
    </dgm:pt>
    <dgm:pt modelId="{0BD1E1AF-5FBF-4D84-9E28-623068DE27AA}" type="pres">
      <dgm:prSet presAssocID="{F9FC7BF2-760C-4D5F-A194-7D3A707C1DEC}" presName="Name64" presStyleLbl="parChTrans1D3" presStyleIdx="6" presStyleCnt="9"/>
      <dgm:spPr/>
    </dgm:pt>
    <dgm:pt modelId="{CBC2FD07-A860-407B-A96D-7CF52F253420}" type="pres">
      <dgm:prSet presAssocID="{BDA9DE60-8B6A-472B-B9FB-5DF7BE5125DB}" presName="hierRoot2" presStyleCnt="0">
        <dgm:presLayoutVars>
          <dgm:hierBranch val="init"/>
        </dgm:presLayoutVars>
      </dgm:prSet>
      <dgm:spPr/>
    </dgm:pt>
    <dgm:pt modelId="{5A430C59-FEEE-48E5-B75A-06915863C77F}" type="pres">
      <dgm:prSet presAssocID="{BDA9DE60-8B6A-472B-B9FB-5DF7BE5125DB}" presName="rootComposite" presStyleCnt="0"/>
      <dgm:spPr/>
    </dgm:pt>
    <dgm:pt modelId="{500E268A-7470-4375-BB4F-49359E47F7C5}" type="pres">
      <dgm:prSet presAssocID="{BDA9DE60-8B6A-472B-B9FB-5DF7BE5125DB}" presName="rootText" presStyleLbl="node3" presStyleIdx="6" presStyleCnt="9">
        <dgm:presLayoutVars>
          <dgm:chPref val="3"/>
        </dgm:presLayoutVars>
      </dgm:prSet>
      <dgm:spPr/>
    </dgm:pt>
    <dgm:pt modelId="{70336647-02F7-4EB7-BD63-02BE3D4E787A}" type="pres">
      <dgm:prSet presAssocID="{BDA9DE60-8B6A-472B-B9FB-5DF7BE5125DB}" presName="rootConnector" presStyleLbl="node3" presStyleIdx="6" presStyleCnt="9"/>
      <dgm:spPr/>
    </dgm:pt>
    <dgm:pt modelId="{654F4823-F1EE-4A21-B157-4F4142FBE220}" type="pres">
      <dgm:prSet presAssocID="{BDA9DE60-8B6A-472B-B9FB-5DF7BE5125DB}" presName="hierChild4" presStyleCnt="0"/>
      <dgm:spPr/>
    </dgm:pt>
    <dgm:pt modelId="{84C7E5F4-8FF9-4002-91E6-DE648967446D}" type="pres">
      <dgm:prSet presAssocID="{BDA9DE60-8B6A-472B-B9FB-5DF7BE5125DB}" presName="hierChild5" presStyleCnt="0"/>
      <dgm:spPr/>
    </dgm:pt>
    <dgm:pt modelId="{035792A9-1DAC-47BB-935E-E9F3CB290C12}" type="pres">
      <dgm:prSet presAssocID="{B632BB5B-B9CC-447E-9027-D517D081F6D3}" presName="hierChild5" presStyleCnt="0"/>
      <dgm:spPr/>
    </dgm:pt>
    <dgm:pt modelId="{BB11B247-5488-44EF-82F0-E65BF1DD26F4}" type="pres">
      <dgm:prSet presAssocID="{2ED343F5-EBC3-406C-813C-CA8BA2A4290E}" presName="Name64" presStyleLbl="parChTrans1D2" presStyleIdx="3" presStyleCnt="4"/>
      <dgm:spPr/>
    </dgm:pt>
    <dgm:pt modelId="{90C6521E-4D0F-473D-965F-FE4FCFBC888B}" type="pres">
      <dgm:prSet presAssocID="{76C56137-7B77-45CF-9EA1-CE7564C32116}" presName="hierRoot2" presStyleCnt="0">
        <dgm:presLayoutVars>
          <dgm:hierBranch val="init"/>
        </dgm:presLayoutVars>
      </dgm:prSet>
      <dgm:spPr/>
    </dgm:pt>
    <dgm:pt modelId="{451BD24D-0BD6-4380-AA57-9711C57221A0}" type="pres">
      <dgm:prSet presAssocID="{76C56137-7B77-45CF-9EA1-CE7564C32116}" presName="rootComposite" presStyleCnt="0"/>
      <dgm:spPr/>
    </dgm:pt>
    <dgm:pt modelId="{FF7F40E9-7BE4-4C54-85BA-1111171C81A7}" type="pres">
      <dgm:prSet presAssocID="{76C56137-7B77-45CF-9EA1-CE7564C32116}" presName="rootText" presStyleLbl="node2" presStyleIdx="3" presStyleCnt="4">
        <dgm:presLayoutVars>
          <dgm:chPref val="3"/>
        </dgm:presLayoutVars>
      </dgm:prSet>
      <dgm:spPr/>
    </dgm:pt>
    <dgm:pt modelId="{7E2469C2-80FF-4EDB-9E8D-107CD91EC418}" type="pres">
      <dgm:prSet presAssocID="{76C56137-7B77-45CF-9EA1-CE7564C32116}" presName="rootConnector" presStyleLbl="node2" presStyleIdx="3" presStyleCnt="4"/>
      <dgm:spPr/>
    </dgm:pt>
    <dgm:pt modelId="{4A61C28B-E8BF-492E-9761-6C10883BD393}" type="pres">
      <dgm:prSet presAssocID="{76C56137-7B77-45CF-9EA1-CE7564C32116}" presName="hierChild4" presStyleCnt="0"/>
      <dgm:spPr/>
    </dgm:pt>
    <dgm:pt modelId="{BE8159E2-19DF-44D1-BA15-B74AB95BCE41}" type="pres">
      <dgm:prSet presAssocID="{C7C04A86-C78D-4502-90C9-327980002400}" presName="Name64" presStyleLbl="parChTrans1D3" presStyleIdx="7" presStyleCnt="9"/>
      <dgm:spPr/>
    </dgm:pt>
    <dgm:pt modelId="{56CBE504-C43B-4085-8FF2-645F88DC1DF6}" type="pres">
      <dgm:prSet presAssocID="{1092E770-8001-498B-8C92-C547DE65783C}" presName="hierRoot2" presStyleCnt="0">
        <dgm:presLayoutVars>
          <dgm:hierBranch val="init"/>
        </dgm:presLayoutVars>
      </dgm:prSet>
      <dgm:spPr/>
    </dgm:pt>
    <dgm:pt modelId="{BD95C9D0-4CBB-4AC3-923A-714220B847D0}" type="pres">
      <dgm:prSet presAssocID="{1092E770-8001-498B-8C92-C547DE65783C}" presName="rootComposite" presStyleCnt="0"/>
      <dgm:spPr/>
    </dgm:pt>
    <dgm:pt modelId="{BB063D56-5AD7-4BC3-8046-87A7BF33AA2D}" type="pres">
      <dgm:prSet presAssocID="{1092E770-8001-498B-8C92-C547DE65783C}" presName="rootText" presStyleLbl="node3" presStyleIdx="7" presStyleCnt="9">
        <dgm:presLayoutVars>
          <dgm:chPref val="3"/>
        </dgm:presLayoutVars>
      </dgm:prSet>
      <dgm:spPr/>
    </dgm:pt>
    <dgm:pt modelId="{00C22FEF-B124-4D63-B492-45B6A6F489CA}" type="pres">
      <dgm:prSet presAssocID="{1092E770-8001-498B-8C92-C547DE65783C}" presName="rootConnector" presStyleLbl="node3" presStyleIdx="7" presStyleCnt="9"/>
      <dgm:spPr/>
    </dgm:pt>
    <dgm:pt modelId="{5604D5D2-D1C8-43C0-824E-F831DD8EDF04}" type="pres">
      <dgm:prSet presAssocID="{1092E770-8001-498B-8C92-C547DE65783C}" presName="hierChild4" presStyleCnt="0"/>
      <dgm:spPr/>
    </dgm:pt>
    <dgm:pt modelId="{BFEE44DE-D911-4964-915F-8219C72E89F0}" type="pres">
      <dgm:prSet presAssocID="{1092E770-8001-498B-8C92-C547DE65783C}" presName="hierChild5" presStyleCnt="0"/>
      <dgm:spPr/>
    </dgm:pt>
    <dgm:pt modelId="{133BD571-8164-4658-9EDE-F5EDDCA9CFE8}" type="pres">
      <dgm:prSet presAssocID="{E5293762-E4E4-4F0E-B6E6-DE094AFCB7C0}" presName="Name64" presStyleLbl="parChTrans1D3" presStyleIdx="8" presStyleCnt="9"/>
      <dgm:spPr/>
    </dgm:pt>
    <dgm:pt modelId="{06118787-3920-4451-A2FE-17B381F2BB72}" type="pres">
      <dgm:prSet presAssocID="{545CA1F9-1D2C-41A6-99D9-4169D6A35232}" presName="hierRoot2" presStyleCnt="0">
        <dgm:presLayoutVars>
          <dgm:hierBranch val="init"/>
        </dgm:presLayoutVars>
      </dgm:prSet>
      <dgm:spPr/>
    </dgm:pt>
    <dgm:pt modelId="{EF5F7013-41D6-4BF2-BE1F-5125AF934954}" type="pres">
      <dgm:prSet presAssocID="{545CA1F9-1D2C-41A6-99D9-4169D6A35232}" presName="rootComposite" presStyleCnt="0"/>
      <dgm:spPr/>
    </dgm:pt>
    <dgm:pt modelId="{8712BF35-ED17-41E9-97CD-86421A9703FB}" type="pres">
      <dgm:prSet presAssocID="{545CA1F9-1D2C-41A6-99D9-4169D6A35232}" presName="rootText" presStyleLbl="node3" presStyleIdx="8" presStyleCnt="9">
        <dgm:presLayoutVars>
          <dgm:chPref val="3"/>
        </dgm:presLayoutVars>
      </dgm:prSet>
      <dgm:spPr/>
    </dgm:pt>
    <dgm:pt modelId="{8914CE7B-957C-4ACF-B25E-B57BFD1BC140}" type="pres">
      <dgm:prSet presAssocID="{545CA1F9-1D2C-41A6-99D9-4169D6A35232}" presName="rootConnector" presStyleLbl="node3" presStyleIdx="8" presStyleCnt="9"/>
      <dgm:spPr/>
    </dgm:pt>
    <dgm:pt modelId="{8DC15F5B-D594-4021-83DF-61CB5B1405C9}" type="pres">
      <dgm:prSet presAssocID="{545CA1F9-1D2C-41A6-99D9-4169D6A35232}" presName="hierChild4" presStyleCnt="0"/>
      <dgm:spPr/>
    </dgm:pt>
    <dgm:pt modelId="{109250C8-DC97-4891-812C-A55137AFAA6E}" type="pres">
      <dgm:prSet presAssocID="{545CA1F9-1D2C-41A6-99D9-4169D6A35232}" presName="hierChild5" presStyleCnt="0"/>
      <dgm:spPr/>
    </dgm:pt>
    <dgm:pt modelId="{53F6DA8A-788A-4803-A6E0-0E18EFDB0A8B}" type="pres">
      <dgm:prSet presAssocID="{76C56137-7B77-45CF-9EA1-CE7564C32116}" presName="hierChild5" presStyleCnt="0"/>
      <dgm:spPr/>
    </dgm:pt>
    <dgm:pt modelId="{288DBF3C-32BE-4F1B-960C-1D3B30DC41E8}" type="pres">
      <dgm:prSet presAssocID="{09EB1258-C0A7-4155-810D-2D3703426EE6}" presName="hierChild3" presStyleCnt="0"/>
      <dgm:spPr/>
    </dgm:pt>
  </dgm:ptLst>
  <dgm:cxnLst>
    <dgm:cxn modelId="{DC553201-11A1-4960-8A16-114870C946F5}" srcId="{76C56137-7B77-45CF-9EA1-CE7564C32116}" destId="{545CA1F9-1D2C-41A6-99D9-4169D6A35232}" srcOrd="1" destOrd="0" parTransId="{E5293762-E4E4-4F0E-B6E6-DE094AFCB7C0}" sibTransId="{E3499A57-102E-4133-9840-E7C1F2BF87B7}"/>
    <dgm:cxn modelId="{E4F7020B-40E8-4969-86B3-84EB49E572B5}" type="presOf" srcId="{80A004EE-943B-4848-BC5A-26CAF5C1136B}" destId="{10648E1A-679D-4FB1-9A3F-6FF8D15143D7}" srcOrd="0" destOrd="0" presId="urn:microsoft.com/office/officeart/2009/3/layout/HorizontalOrganizationChart"/>
    <dgm:cxn modelId="{6C08300C-45B3-4C41-985B-E1E34F53BE5E}" srcId="{04BA524F-955C-4513-9970-326C22639D3D}" destId="{0D2DF26B-BC9F-49FE-98E1-7C7A376A01F6}" srcOrd="0" destOrd="0" parTransId="{5836DF80-E71D-4572-9D31-B84026BE3285}" sibTransId="{DF1A5DDC-A42F-4EA3-9EAA-A98A12D1C572}"/>
    <dgm:cxn modelId="{594A0B10-2FC6-40AE-842C-C9134E8D1702}" type="presOf" srcId="{BDA9DE60-8B6A-472B-B9FB-5DF7BE5125DB}" destId="{500E268A-7470-4375-BB4F-49359E47F7C5}" srcOrd="0" destOrd="0" presId="urn:microsoft.com/office/officeart/2009/3/layout/HorizontalOrganizationChart"/>
    <dgm:cxn modelId="{4EA21D13-3DE7-4111-BB16-4B84BEE64C29}" type="presOf" srcId="{A8DFC016-29A2-45AF-9099-A2FBC3099332}" destId="{051AD577-1B7F-4F4E-ACDD-A0B79A651294}" srcOrd="0" destOrd="0" presId="urn:microsoft.com/office/officeart/2009/3/layout/HorizontalOrganizationChart"/>
    <dgm:cxn modelId="{A3F94A19-618B-4A7F-AEFC-6D0C592F7DF8}" type="presOf" srcId="{A29C4099-8AAC-4C5A-BDF8-AB16EFAD8F45}" destId="{54AE3D52-7030-4360-AE21-244009CE17A7}" srcOrd="1" destOrd="0" presId="urn:microsoft.com/office/officeart/2009/3/layout/HorizontalOrganizationChart"/>
    <dgm:cxn modelId="{1C34B51C-E936-49E5-946D-5CE671804038}" type="presOf" srcId="{8FFC52A5-68AF-4791-959A-74CB28F49CBE}" destId="{8249650F-E3EB-4DB6-BA23-DE049E08F136}" srcOrd="0" destOrd="0" presId="urn:microsoft.com/office/officeart/2009/3/layout/HorizontalOrganizationChart"/>
    <dgm:cxn modelId="{4324D41C-EC7E-4BE6-A568-BAD9B62F39B7}" type="presOf" srcId="{9A51D5AC-68BF-4627-BDB2-673D80D60D6A}" destId="{1BCEA0D4-805E-4BD7-8EFA-8119A4322E31}" srcOrd="1" destOrd="0" presId="urn:microsoft.com/office/officeart/2009/3/layout/HorizontalOrganizationChart"/>
    <dgm:cxn modelId="{5E3DCF1E-FF69-4D66-8F45-68C4493148A7}" type="presOf" srcId="{36BC1E16-E6D9-42BF-AA6F-229B95D7C467}" destId="{1617127C-0845-43E6-9988-9E902DFBB1DA}" srcOrd="0" destOrd="0" presId="urn:microsoft.com/office/officeart/2009/3/layout/HorizontalOrganizationChart"/>
    <dgm:cxn modelId="{4A9D4F20-FBD8-4831-86F7-ACF964739159}" srcId="{B2FB3CA3-289B-4C22-89BC-D1B96D83F1D8}" destId="{A29C4099-8AAC-4C5A-BDF8-AB16EFAD8F45}" srcOrd="1" destOrd="0" parTransId="{B03809FA-7F58-4C5E-8605-463984ADB209}" sibTransId="{FE8D2ED4-6262-496D-9D3C-957A8F3A4B00}"/>
    <dgm:cxn modelId="{85703C21-2F83-4545-A15D-5BA61E8C1D39}" srcId="{09EB1258-C0A7-4155-810D-2D3703426EE6}" destId="{B632BB5B-B9CC-447E-9027-D517D081F6D3}" srcOrd="0" destOrd="0" parTransId="{13C806B0-EC64-4717-B23B-58FF87D9D295}" sibTransId="{B719E8AC-9317-4DDC-B9A1-847CED3E77A5}"/>
    <dgm:cxn modelId="{CF18D422-4A02-462D-A3CA-C1D9C3249847}" srcId="{B632BB5B-B9CC-447E-9027-D517D081F6D3}" destId="{BDA9DE60-8B6A-472B-B9FB-5DF7BE5125DB}" srcOrd="1" destOrd="0" parTransId="{F9FC7BF2-760C-4D5F-A194-7D3A707C1DEC}" sibTransId="{B11662B6-FBA5-474A-A2F3-086D68589FFF}"/>
    <dgm:cxn modelId="{01722B29-6A22-4735-AC5E-258CA09458AB}" type="presOf" srcId="{D30693D5-0260-4AD5-AE71-12079BFB1DB5}" destId="{9E0D9645-9A38-420F-9942-5012C52EEF59}" srcOrd="1" destOrd="0" presId="urn:microsoft.com/office/officeart/2009/3/layout/HorizontalOrganizationChart"/>
    <dgm:cxn modelId="{6675832B-8175-4EA3-9789-79C0922DF486}" type="presOf" srcId="{B632BB5B-B9CC-447E-9027-D517D081F6D3}" destId="{7512168A-BFE5-4C21-BE04-15DA80ABBACB}" srcOrd="0" destOrd="0" presId="urn:microsoft.com/office/officeart/2009/3/layout/HorizontalOrganizationChart"/>
    <dgm:cxn modelId="{0D0C6D5B-DEA0-490C-BD7B-6FFCA73CF316}" srcId="{B2FB3CA3-289B-4C22-89BC-D1B96D83F1D8}" destId="{9A51D5AC-68BF-4627-BDB2-673D80D60D6A}" srcOrd="2" destOrd="0" parTransId="{48300AD7-C869-4633-8DD0-FE0F93091EE1}" sibTransId="{793117E9-84C5-4538-BCC7-446042901B76}"/>
    <dgm:cxn modelId="{E0FA555E-B758-4810-93D5-D6E53409182A}" srcId="{0D2DF26B-BC9F-49FE-98E1-7C7A376A01F6}" destId="{B2FB3CA3-289B-4C22-89BC-D1B96D83F1D8}" srcOrd="0" destOrd="0" parTransId="{8FFC52A5-68AF-4791-959A-74CB28F49CBE}" sibTransId="{65B2A856-1A1D-402F-8C4E-562516942EA8}"/>
    <dgm:cxn modelId="{B18DA860-DD36-4569-96D3-43CF38630F9A}" type="presOf" srcId="{545CA1F9-1D2C-41A6-99D9-4169D6A35232}" destId="{8914CE7B-957C-4ACF-B25E-B57BFD1BC140}" srcOrd="1" destOrd="0" presId="urn:microsoft.com/office/officeart/2009/3/layout/HorizontalOrganizationChart"/>
    <dgm:cxn modelId="{E0699742-5F48-4F4A-989F-82AB78E7B19E}" type="presOf" srcId="{A23F73EC-D277-4942-B64F-48AF9CA850D2}" destId="{DCC47FCC-0265-4C59-B313-A4F82203DC61}" srcOrd="1" destOrd="0" presId="urn:microsoft.com/office/officeart/2009/3/layout/HorizontalOrganizationChart"/>
    <dgm:cxn modelId="{6BDDCB45-F2D0-4675-9B7E-B4110A77E5DA}" type="presOf" srcId="{BDA9DE60-8B6A-472B-B9FB-5DF7BE5125DB}" destId="{70336647-02F7-4EB7-BD63-02BE3D4E787A}" srcOrd="1" destOrd="0" presId="urn:microsoft.com/office/officeart/2009/3/layout/HorizontalOrganizationChart"/>
    <dgm:cxn modelId="{6A32CE45-91B1-4C7E-86E5-24AE5207895D}" type="presOf" srcId="{2B585A45-748A-401B-BC0B-1574BADB82AC}" destId="{9BE3359A-D2C7-45D9-8DF4-20BC6ED94A47}" srcOrd="0" destOrd="0" presId="urn:microsoft.com/office/officeart/2009/3/layout/HorizontalOrganizationChart"/>
    <dgm:cxn modelId="{6230C146-F55B-4027-87FE-292406B9B1AB}" type="presOf" srcId="{3FC6DC2E-3B2C-4352-BEBF-0CE19ABD3089}" destId="{09A10CBC-02A4-41B5-9747-76B33FB23151}" srcOrd="0" destOrd="0" presId="urn:microsoft.com/office/officeart/2009/3/layout/HorizontalOrganizationChart"/>
    <dgm:cxn modelId="{9C03526C-E805-4F57-A82E-B74EB7A61FF3}" type="presOf" srcId="{F9FC7BF2-760C-4D5F-A194-7D3A707C1DEC}" destId="{0BD1E1AF-5FBF-4D84-9E28-623068DE27AA}" srcOrd="0" destOrd="0" presId="urn:microsoft.com/office/officeart/2009/3/layout/HorizontalOrganizationChart"/>
    <dgm:cxn modelId="{F5B02470-B3B8-4562-AF7E-C3B944F8AE0C}" type="presOf" srcId="{E5293762-E4E4-4F0E-B6E6-DE094AFCB7C0}" destId="{133BD571-8164-4658-9EDE-F5EDDCA9CFE8}" srcOrd="0" destOrd="0" presId="urn:microsoft.com/office/officeart/2009/3/layout/HorizontalOrganizationChart"/>
    <dgm:cxn modelId="{1F498B51-DD94-4F0B-9B29-C73D78BE5A5C}" type="presOf" srcId="{13C806B0-EC64-4717-B23B-58FF87D9D295}" destId="{4C65F203-025F-45DE-BE9B-DA4CBE753CAA}" srcOrd="0" destOrd="0" presId="urn:microsoft.com/office/officeart/2009/3/layout/HorizontalOrganizationChart"/>
    <dgm:cxn modelId="{D2FDE454-8FC2-4E3A-8321-45D13809F272}" srcId="{76C56137-7B77-45CF-9EA1-CE7564C32116}" destId="{1092E770-8001-498B-8C92-C547DE65783C}" srcOrd="0" destOrd="0" parTransId="{C7C04A86-C78D-4502-90C9-327980002400}" sibTransId="{535DD9F8-54D0-4A1F-88F6-2E8E11A13E73}"/>
    <dgm:cxn modelId="{C0EED757-2C67-46AF-B34A-ED2ACD57D380}" srcId="{2BC1AC22-0BD8-4C4E-83E0-34C39255F5B7}" destId="{5132C545-FEE7-47A1-A704-9DDBE3F03977}" srcOrd="1" destOrd="0" parTransId="{3FC6DC2E-3B2C-4352-BEBF-0CE19ABD3089}" sibTransId="{1B80DA0C-5BD9-450F-8F39-844680C1AA5C}"/>
    <dgm:cxn modelId="{B31EEE58-1F55-4457-8B66-0F2FACA51C54}" type="presOf" srcId="{1092E770-8001-498B-8C92-C547DE65783C}" destId="{00C22FEF-B124-4D63-B492-45B6A6F489CA}" srcOrd="1" destOrd="0" presId="urn:microsoft.com/office/officeart/2009/3/layout/HorizontalOrganizationChart"/>
    <dgm:cxn modelId="{5DB55559-F252-4B32-B129-225917D61DC3}" srcId="{04BA524F-955C-4513-9970-326C22639D3D}" destId="{09EB1258-C0A7-4155-810D-2D3703426EE6}" srcOrd="1" destOrd="0" parTransId="{09CA7C37-082A-4AB2-B147-29DC4F8550F3}" sibTransId="{00F6CD92-BCE1-439F-BDDE-DED8245AE64F}"/>
    <dgm:cxn modelId="{746DD486-0B31-40C4-A81C-3EF89A327BFA}" srcId="{09EB1258-C0A7-4155-810D-2D3703426EE6}" destId="{76C56137-7B77-45CF-9EA1-CE7564C32116}" srcOrd="1" destOrd="0" parTransId="{2ED343F5-EBC3-406C-813C-CA8BA2A4290E}" sibTransId="{60B46509-EE51-4076-97B4-7262A816F1FF}"/>
    <dgm:cxn modelId="{9545868F-59B9-40D1-AA9F-205D7B46305F}" type="presOf" srcId="{09EB1258-C0A7-4155-810D-2D3703426EE6}" destId="{72F2E6C2-9489-465D-B8D7-BF7FD23D63B4}" srcOrd="1" destOrd="0" presId="urn:microsoft.com/office/officeart/2009/3/layout/HorizontalOrganizationChart"/>
    <dgm:cxn modelId="{F6A49090-D221-4AEB-85D7-C0FD756E35EB}" type="presOf" srcId="{5132C545-FEE7-47A1-A704-9DDBE3F03977}" destId="{32A26990-92AB-4DB5-96AD-F67D7B483F67}" srcOrd="0" destOrd="0" presId="urn:microsoft.com/office/officeart/2009/3/layout/HorizontalOrganizationChart"/>
    <dgm:cxn modelId="{522B789B-1ED1-4291-827F-4595BC280077}" type="presOf" srcId="{0D2DF26B-BC9F-49FE-98E1-7C7A376A01F6}" destId="{C2BB8857-E43B-4601-B1A3-C2120D0F787E}" srcOrd="1" destOrd="0" presId="urn:microsoft.com/office/officeart/2009/3/layout/HorizontalOrganizationChart"/>
    <dgm:cxn modelId="{F2E7859C-3AE0-4D6E-80D0-25F902871DB8}" type="presOf" srcId="{76C56137-7B77-45CF-9EA1-CE7564C32116}" destId="{FF7F40E9-7BE4-4C54-85BA-1111171C81A7}" srcOrd="0" destOrd="0" presId="urn:microsoft.com/office/officeart/2009/3/layout/HorizontalOrganizationChart"/>
    <dgm:cxn modelId="{8F5EA59E-0D13-4ED5-9B8D-50D18F04D45D}" type="presOf" srcId="{76C56137-7B77-45CF-9EA1-CE7564C32116}" destId="{7E2469C2-80FF-4EDB-9E8D-107CD91EC418}" srcOrd="1" destOrd="0" presId="urn:microsoft.com/office/officeart/2009/3/layout/HorizontalOrganizationChart"/>
    <dgm:cxn modelId="{7E7752A0-2F8D-4E1B-B3E3-E7ECAA8374BB}" type="presOf" srcId="{9A51D5AC-68BF-4627-BDB2-673D80D60D6A}" destId="{3C293DF3-FD9E-4B82-9B4F-1641D10BB027}" srcOrd="0" destOrd="0" presId="urn:microsoft.com/office/officeart/2009/3/layout/HorizontalOrganizationChart"/>
    <dgm:cxn modelId="{4F04DCA1-575B-4B3F-88C9-DE3A223843C2}" type="presOf" srcId="{2BC1AC22-0BD8-4C4E-83E0-34C39255F5B7}" destId="{699A17AC-90EA-46D9-984B-86E36D629FF4}" srcOrd="0" destOrd="0" presId="urn:microsoft.com/office/officeart/2009/3/layout/HorizontalOrganizationChart"/>
    <dgm:cxn modelId="{C3EED8A2-8015-4AA6-A8E4-22B376D0784C}" type="presOf" srcId="{545CA1F9-1D2C-41A6-99D9-4169D6A35232}" destId="{8712BF35-ED17-41E9-97CD-86421A9703FB}" srcOrd="0" destOrd="0" presId="urn:microsoft.com/office/officeart/2009/3/layout/HorizontalOrganizationChart"/>
    <dgm:cxn modelId="{1D7FE0A7-8DED-4466-BED4-43890F22CEFB}" type="presOf" srcId="{5132C545-FEE7-47A1-A704-9DDBE3F03977}" destId="{04FB6F7E-0B7C-48E1-8210-30A3300B8A7C}" srcOrd="1" destOrd="0" presId="urn:microsoft.com/office/officeart/2009/3/layout/HorizontalOrganizationChart"/>
    <dgm:cxn modelId="{B7625EBB-B374-4920-BDFF-D10D1FF2F82D}" type="presOf" srcId="{0D2DF26B-BC9F-49FE-98E1-7C7A376A01F6}" destId="{FB00EA52-57E2-4937-810D-CD9E51A1EB71}" srcOrd="0" destOrd="0" presId="urn:microsoft.com/office/officeart/2009/3/layout/HorizontalOrganizationChart"/>
    <dgm:cxn modelId="{477600BC-9432-4E89-9447-837FEB26F512}" type="presOf" srcId="{A29C4099-8AAC-4C5A-BDF8-AB16EFAD8F45}" destId="{8CD8CEB2-E926-4E01-BC5F-D4EB207CF1F9}" srcOrd="0" destOrd="0" presId="urn:microsoft.com/office/officeart/2009/3/layout/HorizontalOrganizationChart"/>
    <dgm:cxn modelId="{C56486C1-6745-4B82-96C6-714014582B08}" type="presOf" srcId="{1092E770-8001-498B-8C92-C547DE65783C}" destId="{BB063D56-5AD7-4BC3-8046-87A7BF33AA2D}" srcOrd="0" destOrd="0" presId="urn:microsoft.com/office/officeart/2009/3/layout/HorizontalOrganizationChart"/>
    <dgm:cxn modelId="{7A6E47C4-9A4C-4D7D-9B10-DFDA3EE58DEE}" type="presOf" srcId="{09EB1258-C0A7-4155-810D-2D3703426EE6}" destId="{A2902AA7-7134-428E-BD98-3124937C163E}" srcOrd="0" destOrd="0" presId="urn:microsoft.com/office/officeart/2009/3/layout/HorizontalOrganizationChart"/>
    <dgm:cxn modelId="{88F91FC5-4120-444C-B65F-56C4AA77DA4D}" type="presOf" srcId="{2BC1AC22-0BD8-4C4E-83E0-34C39255F5B7}" destId="{BF5203E5-4BC3-4D9A-922A-89EFFDF8597A}" srcOrd="1" destOrd="0" presId="urn:microsoft.com/office/officeart/2009/3/layout/HorizontalOrganizationChart"/>
    <dgm:cxn modelId="{91472CC6-02D9-42E7-9DDD-4D96624DEF5F}" type="presOf" srcId="{B03809FA-7F58-4C5E-8605-463984ADB209}" destId="{5657CE15-8827-4233-9972-A4394660DDAB}" srcOrd="0" destOrd="0" presId="urn:microsoft.com/office/officeart/2009/3/layout/HorizontalOrganizationChart"/>
    <dgm:cxn modelId="{63E6DBCC-6E71-4E02-A30D-02014A5498CB}" type="presOf" srcId="{B632BB5B-B9CC-447E-9027-D517D081F6D3}" destId="{A125B956-667D-454A-A1B1-3ADEE7DD8B3D}" srcOrd="1" destOrd="0" presId="urn:microsoft.com/office/officeart/2009/3/layout/HorizontalOrganizationChart"/>
    <dgm:cxn modelId="{E70ECDCD-14F8-4D43-826B-BFF56EB787F7}" type="presOf" srcId="{D30693D5-0260-4AD5-AE71-12079BFB1DB5}" destId="{C5464969-9F9B-49F1-A943-615519E431AE}" srcOrd="0" destOrd="0" presId="urn:microsoft.com/office/officeart/2009/3/layout/HorizontalOrganizationChart"/>
    <dgm:cxn modelId="{9EF907D9-05AE-4A2E-A566-D4BAC9C3097A}" type="presOf" srcId="{C7C04A86-C78D-4502-90C9-327980002400}" destId="{BE8159E2-19DF-44D1-BA15-B74AB95BCE41}" srcOrd="0" destOrd="0" presId="urn:microsoft.com/office/officeart/2009/3/layout/HorizontalOrganizationChart"/>
    <dgm:cxn modelId="{DB8A22D9-D125-4771-BAE5-8EEC836B628B}" type="presOf" srcId="{2ED343F5-EBC3-406C-813C-CA8BA2A4290E}" destId="{BB11B247-5488-44EF-82F0-E65BF1DD26F4}" srcOrd="0" destOrd="0" presId="urn:microsoft.com/office/officeart/2009/3/layout/HorizontalOrganizationChart"/>
    <dgm:cxn modelId="{776D6DD9-6712-43BC-AD4E-9884CA9F3A74}" type="presOf" srcId="{04BA524F-955C-4513-9970-326C22639D3D}" destId="{A7ED51F6-0084-42DA-B2D9-2F394017388B}" srcOrd="0" destOrd="0" presId="urn:microsoft.com/office/officeart/2009/3/layout/HorizontalOrganizationChart"/>
    <dgm:cxn modelId="{430CF5D9-B3D4-4867-B9FA-3FF640DC9356}" srcId="{B2FB3CA3-289B-4C22-89BC-D1B96D83F1D8}" destId="{D30693D5-0260-4AD5-AE71-12079BFB1DB5}" srcOrd="0" destOrd="0" parTransId="{B0B33D35-CC7B-4608-9D66-46596D8AF25E}" sibTransId="{2D5B5934-716B-478B-BC48-5FBAB7244EB3}"/>
    <dgm:cxn modelId="{9DCE19E2-DD1A-41BD-97BE-8D7F6C9A3E95}" type="presOf" srcId="{B2FB3CA3-289B-4C22-89BC-D1B96D83F1D8}" destId="{63449C7B-27D6-4C46-A1E6-410A5AE732BA}" srcOrd="0" destOrd="0" presId="urn:microsoft.com/office/officeart/2009/3/layout/HorizontalOrganizationChart"/>
    <dgm:cxn modelId="{E8200CE3-97EB-4991-9F50-2189AE3D0F3B}" type="presOf" srcId="{B0B33D35-CC7B-4608-9D66-46596D8AF25E}" destId="{CE753FBE-F04D-4D8E-9788-516AFA94DDC1}" srcOrd="0" destOrd="0" presId="urn:microsoft.com/office/officeart/2009/3/layout/HorizontalOrganizationChart"/>
    <dgm:cxn modelId="{7F8806E4-CCD0-4D53-976B-65C3F78325A9}" srcId="{2BC1AC22-0BD8-4C4E-83E0-34C39255F5B7}" destId="{36BC1E16-E6D9-42BF-AA6F-229B95D7C467}" srcOrd="0" destOrd="0" parTransId="{A8DFC016-29A2-45AF-9099-A2FBC3099332}" sibTransId="{D5ECDDF6-2311-45B1-B494-85E84DDCACD7}"/>
    <dgm:cxn modelId="{BBE3CBF3-6621-460D-A6E4-7BD4699A9A55}" srcId="{0D2DF26B-BC9F-49FE-98E1-7C7A376A01F6}" destId="{2BC1AC22-0BD8-4C4E-83E0-34C39255F5B7}" srcOrd="1" destOrd="0" parTransId="{2B585A45-748A-401B-BC0B-1574BADB82AC}" sibTransId="{B95E4904-4DEB-4542-B4F1-F31411C0E626}"/>
    <dgm:cxn modelId="{D182F2F8-297C-471A-9531-B68C8D90EB79}" type="presOf" srcId="{B2FB3CA3-289B-4C22-89BC-D1B96D83F1D8}" destId="{67265EA1-008D-4954-8A0B-859A927B911B}" srcOrd="1" destOrd="0" presId="urn:microsoft.com/office/officeart/2009/3/layout/HorizontalOrganizationChart"/>
    <dgm:cxn modelId="{D36C11F9-8190-4E7E-80FC-9DFC2FE22219}" type="presOf" srcId="{36BC1E16-E6D9-42BF-AA6F-229B95D7C467}" destId="{1152F8DE-FBBC-4B4B-A709-9DD13893C733}" srcOrd="1" destOrd="0" presId="urn:microsoft.com/office/officeart/2009/3/layout/HorizontalOrganizationChart"/>
    <dgm:cxn modelId="{4EB592F9-C332-4F77-B6F7-E57D483592E4}" srcId="{B632BB5B-B9CC-447E-9027-D517D081F6D3}" destId="{A23F73EC-D277-4942-B64F-48AF9CA850D2}" srcOrd="0" destOrd="0" parTransId="{80A004EE-943B-4848-BC5A-26CAF5C1136B}" sibTransId="{98D19396-2276-4E57-9CFB-C83623B72BA3}"/>
    <dgm:cxn modelId="{6CB101FD-4E70-4604-872E-1CF034BB3C77}" type="presOf" srcId="{A23F73EC-D277-4942-B64F-48AF9CA850D2}" destId="{6B66B08F-C8E5-4DA2-9F1A-D52747B6EFC2}" srcOrd="0" destOrd="0" presId="urn:microsoft.com/office/officeart/2009/3/layout/HorizontalOrganizationChart"/>
    <dgm:cxn modelId="{E0304FFD-5617-4DAB-9D35-6ED7FE4445F0}" type="presOf" srcId="{48300AD7-C869-4633-8DD0-FE0F93091EE1}" destId="{C012D1DB-E311-401A-992A-392F9B7EA887}" srcOrd="0" destOrd="0" presId="urn:microsoft.com/office/officeart/2009/3/layout/HorizontalOrganizationChart"/>
    <dgm:cxn modelId="{02A06BE3-4717-4C63-8E69-0B7BE2AF5A5F}" type="presParOf" srcId="{A7ED51F6-0084-42DA-B2D9-2F394017388B}" destId="{4AD66F45-024D-4828-BD0F-2D091A3EBE40}" srcOrd="0" destOrd="0" presId="urn:microsoft.com/office/officeart/2009/3/layout/HorizontalOrganizationChart"/>
    <dgm:cxn modelId="{64B5E0CB-2B59-478C-90F6-D7A1554A5814}" type="presParOf" srcId="{4AD66F45-024D-4828-BD0F-2D091A3EBE40}" destId="{8C70F1C4-FBAE-4B8D-BDDD-252D8C3F7C74}" srcOrd="0" destOrd="0" presId="urn:microsoft.com/office/officeart/2009/3/layout/HorizontalOrganizationChart"/>
    <dgm:cxn modelId="{27B59C3D-251C-4D75-956D-D74186C58B0D}" type="presParOf" srcId="{8C70F1C4-FBAE-4B8D-BDDD-252D8C3F7C74}" destId="{FB00EA52-57E2-4937-810D-CD9E51A1EB71}" srcOrd="0" destOrd="0" presId="urn:microsoft.com/office/officeart/2009/3/layout/HorizontalOrganizationChart"/>
    <dgm:cxn modelId="{22DCC84E-C88E-4751-BF7C-ABB79891F3E1}" type="presParOf" srcId="{8C70F1C4-FBAE-4B8D-BDDD-252D8C3F7C74}" destId="{C2BB8857-E43B-4601-B1A3-C2120D0F787E}" srcOrd="1" destOrd="0" presId="urn:microsoft.com/office/officeart/2009/3/layout/HorizontalOrganizationChart"/>
    <dgm:cxn modelId="{C8081254-639E-42EB-BF0E-F5FDC78EF9DB}" type="presParOf" srcId="{4AD66F45-024D-4828-BD0F-2D091A3EBE40}" destId="{0A7BD118-5719-47F5-84F5-E82A76E2C41D}" srcOrd="1" destOrd="0" presId="urn:microsoft.com/office/officeart/2009/3/layout/HorizontalOrganizationChart"/>
    <dgm:cxn modelId="{421869BD-98B6-4D17-98B2-3302D7AC419A}" type="presParOf" srcId="{0A7BD118-5719-47F5-84F5-E82A76E2C41D}" destId="{8249650F-E3EB-4DB6-BA23-DE049E08F136}" srcOrd="0" destOrd="0" presId="urn:microsoft.com/office/officeart/2009/3/layout/HorizontalOrganizationChart"/>
    <dgm:cxn modelId="{10C47EF3-AFEC-458F-9A42-886E62CE62DF}" type="presParOf" srcId="{0A7BD118-5719-47F5-84F5-E82A76E2C41D}" destId="{DB29E327-278D-47F4-8C76-26A0FBC128E2}" srcOrd="1" destOrd="0" presId="urn:microsoft.com/office/officeart/2009/3/layout/HorizontalOrganizationChart"/>
    <dgm:cxn modelId="{FBF76AD2-387C-4657-A81B-82F361B77578}" type="presParOf" srcId="{DB29E327-278D-47F4-8C76-26A0FBC128E2}" destId="{524EA694-28AE-451E-87E2-FA32BC65BB7D}" srcOrd="0" destOrd="0" presId="urn:microsoft.com/office/officeart/2009/3/layout/HorizontalOrganizationChart"/>
    <dgm:cxn modelId="{D76E2240-83B7-4A0E-B757-D6A902FFF284}" type="presParOf" srcId="{524EA694-28AE-451E-87E2-FA32BC65BB7D}" destId="{63449C7B-27D6-4C46-A1E6-410A5AE732BA}" srcOrd="0" destOrd="0" presId="urn:microsoft.com/office/officeart/2009/3/layout/HorizontalOrganizationChart"/>
    <dgm:cxn modelId="{FC3E223F-76BD-47C6-8044-D7F3026BF9AF}" type="presParOf" srcId="{524EA694-28AE-451E-87E2-FA32BC65BB7D}" destId="{67265EA1-008D-4954-8A0B-859A927B911B}" srcOrd="1" destOrd="0" presId="urn:microsoft.com/office/officeart/2009/3/layout/HorizontalOrganizationChart"/>
    <dgm:cxn modelId="{4A88C38E-8169-462C-9337-652A1B041895}" type="presParOf" srcId="{DB29E327-278D-47F4-8C76-26A0FBC128E2}" destId="{B8D6BAE5-1CDA-4785-AE78-0675E261CEE2}" srcOrd="1" destOrd="0" presId="urn:microsoft.com/office/officeart/2009/3/layout/HorizontalOrganizationChart"/>
    <dgm:cxn modelId="{4725E3A2-B2F4-4994-9F2A-01FE1C4E9BE0}" type="presParOf" srcId="{B8D6BAE5-1CDA-4785-AE78-0675E261CEE2}" destId="{CE753FBE-F04D-4D8E-9788-516AFA94DDC1}" srcOrd="0" destOrd="0" presId="urn:microsoft.com/office/officeart/2009/3/layout/HorizontalOrganizationChart"/>
    <dgm:cxn modelId="{3768D904-9218-4687-A34D-F1E8BE0A5411}" type="presParOf" srcId="{B8D6BAE5-1CDA-4785-AE78-0675E261CEE2}" destId="{957EEB96-0E28-4D86-8A7F-EFFA5FB7F1FA}" srcOrd="1" destOrd="0" presId="urn:microsoft.com/office/officeart/2009/3/layout/HorizontalOrganizationChart"/>
    <dgm:cxn modelId="{AC6FE451-C4BD-424C-A529-4A744EF578A0}" type="presParOf" srcId="{957EEB96-0E28-4D86-8A7F-EFFA5FB7F1FA}" destId="{6DAC7E83-3870-4F7A-916D-9C5D9B514F3A}" srcOrd="0" destOrd="0" presId="urn:microsoft.com/office/officeart/2009/3/layout/HorizontalOrganizationChart"/>
    <dgm:cxn modelId="{D23401E9-3B22-40AC-B5E5-12BE4B66D798}" type="presParOf" srcId="{6DAC7E83-3870-4F7A-916D-9C5D9B514F3A}" destId="{C5464969-9F9B-49F1-A943-615519E431AE}" srcOrd="0" destOrd="0" presId="urn:microsoft.com/office/officeart/2009/3/layout/HorizontalOrganizationChart"/>
    <dgm:cxn modelId="{73A7CC4D-AFFE-4396-8A66-B8155F8FACFB}" type="presParOf" srcId="{6DAC7E83-3870-4F7A-916D-9C5D9B514F3A}" destId="{9E0D9645-9A38-420F-9942-5012C52EEF59}" srcOrd="1" destOrd="0" presId="urn:microsoft.com/office/officeart/2009/3/layout/HorizontalOrganizationChart"/>
    <dgm:cxn modelId="{6435C2DF-D76D-493C-A98B-55F9E3690CC0}" type="presParOf" srcId="{957EEB96-0E28-4D86-8A7F-EFFA5FB7F1FA}" destId="{FFFF4EF2-45FA-4825-916C-BE89F06F9A61}" srcOrd="1" destOrd="0" presId="urn:microsoft.com/office/officeart/2009/3/layout/HorizontalOrganizationChart"/>
    <dgm:cxn modelId="{8CF5C966-4DA2-4D5B-ADAE-253DA624A135}" type="presParOf" srcId="{957EEB96-0E28-4D86-8A7F-EFFA5FB7F1FA}" destId="{9CCC0590-5EC3-4DAB-9013-966A597F3773}" srcOrd="2" destOrd="0" presId="urn:microsoft.com/office/officeart/2009/3/layout/HorizontalOrganizationChart"/>
    <dgm:cxn modelId="{76B9B058-8CB5-4390-AE3D-ABFDE1CFBF7C}" type="presParOf" srcId="{B8D6BAE5-1CDA-4785-AE78-0675E261CEE2}" destId="{5657CE15-8827-4233-9972-A4394660DDAB}" srcOrd="2" destOrd="0" presId="urn:microsoft.com/office/officeart/2009/3/layout/HorizontalOrganizationChart"/>
    <dgm:cxn modelId="{6D253979-189D-4791-88AF-EEECA5A7178D}" type="presParOf" srcId="{B8D6BAE5-1CDA-4785-AE78-0675E261CEE2}" destId="{CD9AB059-D88F-432E-994E-12BFBE6F53EE}" srcOrd="3" destOrd="0" presId="urn:microsoft.com/office/officeart/2009/3/layout/HorizontalOrganizationChart"/>
    <dgm:cxn modelId="{740174EF-0288-4117-90AD-590CFB41BB24}" type="presParOf" srcId="{CD9AB059-D88F-432E-994E-12BFBE6F53EE}" destId="{216EB936-7606-415A-B2A4-9DBCB7FF4A28}" srcOrd="0" destOrd="0" presId="urn:microsoft.com/office/officeart/2009/3/layout/HorizontalOrganizationChart"/>
    <dgm:cxn modelId="{A45D0283-10BC-4128-BC81-088D3B1CCB77}" type="presParOf" srcId="{216EB936-7606-415A-B2A4-9DBCB7FF4A28}" destId="{8CD8CEB2-E926-4E01-BC5F-D4EB207CF1F9}" srcOrd="0" destOrd="0" presId="urn:microsoft.com/office/officeart/2009/3/layout/HorizontalOrganizationChart"/>
    <dgm:cxn modelId="{F44F683F-712F-46EE-A2F2-BF77944848A1}" type="presParOf" srcId="{216EB936-7606-415A-B2A4-9DBCB7FF4A28}" destId="{54AE3D52-7030-4360-AE21-244009CE17A7}" srcOrd="1" destOrd="0" presId="urn:microsoft.com/office/officeart/2009/3/layout/HorizontalOrganizationChart"/>
    <dgm:cxn modelId="{8D907AE6-5AF2-42F8-90AC-159FEE4BB9AE}" type="presParOf" srcId="{CD9AB059-D88F-432E-994E-12BFBE6F53EE}" destId="{5B703F0B-EDBE-4F6E-B187-C824599763B4}" srcOrd="1" destOrd="0" presId="urn:microsoft.com/office/officeart/2009/3/layout/HorizontalOrganizationChart"/>
    <dgm:cxn modelId="{C558DFE1-0A00-4393-A0B8-62DF75B96DA5}" type="presParOf" srcId="{CD9AB059-D88F-432E-994E-12BFBE6F53EE}" destId="{8C235C6B-BAAA-4955-B9A0-3FF7756AFBC4}" srcOrd="2" destOrd="0" presId="urn:microsoft.com/office/officeart/2009/3/layout/HorizontalOrganizationChart"/>
    <dgm:cxn modelId="{F7A418C7-D9B5-47F6-8989-1405E2CBBC34}" type="presParOf" srcId="{B8D6BAE5-1CDA-4785-AE78-0675E261CEE2}" destId="{C012D1DB-E311-401A-992A-392F9B7EA887}" srcOrd="4" destOrd="0" presId="urn:microsoft.com/office/officeart/2009/3/layout/HorizontalOrganizationChart"/>
    <dgm:cxn modelId="{D6D8EC57-AFF9-4DF4-90F3-A71220DA6C5D}" type="presParOf" srcId="{B8D6BAE5-1CDA-4785-AE78-0675E261CEE2}" destId="{570EDDFC-44BA-447E-94C4-D6F1E4CBD0E9}" srcOrd="5" destOrd="0" presId="urn:microsoft.com/office/officeart/2009/3/layout/HorizontalOrganizationChart"/>
    <dgm:cxn modelId="{51E92D08-B86B-4558-8FBD-3A67FA70103A}" type="presParOf" srcId="{570EDDFC-44BA-447E-94C4-D6F1E4CBD0E9}" destId="{18276C51-2021-4833-B590-A8EE638F4FA3}" srcOrd="0" destOrd="0" presId="urn:microsoft.com/office/officeart/2009/3/layout/HorizontalOrganizationChart"/>
    <dgm:cxn modelId="{591587B2-D157-44C2-BF82-5BFF64881F82}" type="presParOf" srcId="{18276C51-2021-4833-B590-A8EE638F4FA3}" destId="{3C293DF3-FD9E-4B82-9B4F-1641D10BB027}" srcOrd="0" destOrd="0" presId="urn:microsoft.com/office/officeart/2009/3/layout/HorizontalOrganizationChart"/>
    <dgm:cxn modelId="{338BE090-DF2C-464D-9E8C-2630EA6A8728}" type="presParOf" srcId="{18276C51-2021-4833-B590-A8EE638F4FA3}" destId="{1BCEA0D4-805E-4BD7-8EFA-8119A4322E31}" srcOrd="1" destOrd="0" presId="urn:microsoft.com/office/officeart/2009/3/layout/HorizontalOrganizationChart"/>
    <dgm:cxn modelId="{3037596B-00C9-4261-B2A4-6B1F1EB57644}" type="presParOf" srcId="{570EDDFC-44BA-447E-94C4-D6F1E4CBD0E9}" destId="{D27DC18D-22DE-454C-8EF4-8D6C881EEF61}" srcOrd="1" destOrd="0" presId="urn:microsoft.com/office/officeart/2009/3/layout/HorizontalOrganizationChart"/>
    <dgm:cxn modelId="{D0550892-A301-4E7F-BD75-A095FA4A8583}" type="presParOf" srcId="{570EDDFC-44BA-447E-94C4-D6F1E4CBD0E9}" destId="{C13C2CFA-626A-453F-B9C6-8E618C8A26E1}" srcOrd="2" destOrd="0" presId="urn:microsoft.com/office/officeart/2009/3/layout/HorizontalOrganizationChart"/>
    <dgm:cxn modelId="{0CACA049-AA29-465F-854E-D8F5122BB298}" type="presParOf" srcId="{DB29E327-278D-47F4-8C76-26A0FBC128E2}" destId="{12DBF454-D3AA-4C0B-B248-D52E9BA3A3A9}" srcOrd="2" destOrd="0" presId="urn:microsoft.com/office/officeart/2009/3/layout/HorizontalOrganizationChart"/>
    <dgm:cxn modelId="{6BDB9757-DF39-48E4-90DD-BB48C55AF8C8}" type="presParOf" srcId="{0A7BD118-5719-47F5-84F5-E82A76E2C41D}" destId="{9BE3359A-D2C7-45D9-8DF4-20BC6ED94A47}" srcOrd="2" destOrd="0" presId="urn:microsoft.com/office/officeart/2009/3/layout/HorizontalOrganizationChart"/>
    <dgm:cxn modelId="{752DE8E7-9D5B-4211-900C-51E354AF5194}" type="presParOf" srcId="{0A7BD118-5719-47F5-84F5-E82A76E2C41D}" destId="{05768C3A-2703-4030-A0FD-4D464315C87A}" srcOrd="3" destOrd="0" presId="urn:microsoft.com/office/officeart/2009/3/layout/HorizontalOrganizationChart"/>
    <dgm:cxn modelId="{C310B902-CCC0-4F8C-AF30-9C651E848149}" type="presParOf" srcId="{05768C3A-2703-4030-A0FD-4D464315C87A}" destId="{0D019DC3-13B6-45E8-90DF-A14C25F54E0F}" srcOrd="0" destOrd="0" presId="urn:microsoft.com/office/officeart/2009/3/layout/HorizontalOrganizationChart"/>
    <dgm:cxn modelId="{F0777EB7-37EE-4C36-9FF8-07BB6B99C5E9}" type="presParOf" srcId="{0D019DC3-13B6-45E8-90DF-A14C25F54E0F}" destId="{699A17AC-90EA-46D9-984B-86E36D629FF4}" srcOrd="0" destOrd="0" presId="urn:microsoft.com/office/officeart/2009/3/layout/HorizontalOrganizationChart"/>
    <dgm:cxn modelId="{D5591902-66F0-418F-A4BD-7F7DC128DBA3}" type="presParOf" srcId="{0D019DC3-13B6-45E8-90DF-A14C25F54E0F}" destId="{BF5203E5-4BC3-4D9A-922A-89EFFDF8597A}" srcOrd="1" destOrd="0" presId="urn:microsoft.com/office/officeart/2009/3/layout/HorizontalOrganizationChart"/>
    <dgm:cxn modelId="{78A45443-E874-4F8C-BA03-1FA2B9F4E9DC}" type="presParOf" srcId="{05768C3A-2703-4030-A0FD-4D464315C87A}" destId="{8DC9611B-13E5-48C2-B3BF-900F8802AF69}" srcOrd="1" destOrd="0" presId="urn:microsoft.com/office/officeart/2009/3/layout/HorizontalOrganizationChart"/>
    <dgm:cxn modelId="{32BEC802-BFD1-4BAD-A1F3-4BDC6A21DA6B}" type="presParOf" srcId="{8DC9611B-13E5-48C2-B3BF-900F8802AF69}" destId="{051AD577-1B7F-4F4E-ACDD-A0B79A651294}" srcOrd="0" destOrd="0" presId="urn:microsoft.com/office/officeart/2009/3/layout/HorizontalOrganizationChart"/>
    <dgm:cxn modelId="{C04C3376-E753-4AE8-94B1-DD2017FC359C}" type="presParOf" srcId="{8DC9611B-13E5-48C2-B3BF-900F8802AF69}" destId="{538E06E2-4B11-419E-8B32-CF4BC553E15A}" srcOrd="1" destOrd="0" presId="urn:microsoft.com/office/officeart/2009/3/layout/HorizontalOrganizationChart"/>
    <dgm:cxn modelId="{A6DB8B92-3BA3-427B-B39E-45F4BAB6C659}" type="presParOf" srcId="{538E06E2-4B11-419E-8B32-CF4BC553E15A}" destId="{B5DF07FE-8883-4D11-9684-C47588D59323}" srcOrd="0" destOrd="0" presId="urn:microsoft.com/office/officeart/2009/3/layout/HorizontalOrganizationChart"/>
    <dgm:cxn modelId="{F721B5BF-746F-4849-958C-3F37BB9DBE7D}" type="presParOf" srcId="{B5DF07FE-8883-4D11-9684-C47588D59323}" destId="{1617127C-0845-43E6-9988-9E902DFBB1DA}" srcOrd="0" destOrd="0" presId="urn:microsoft.com/office/officeart/2009/3/layout/HorizontalOrganizationChart"/>
    <dgm:cxn modelId="{BD0DA936-1869-437D-8C28-D5D2128F035C}" type="presParOf" srcId="{B5DF07FE-8883-4D11-9684-C47588D59323}" destId="{1152F8DE-FBBC-4B4B-A709-9DD13893C733}" srcOrd="1" destOrd="0" presId="urn:microsoft.com/office/officeart/2009/3/layout/HorizontalOrganizationChart"/>
    <dgm:cxn modelId="{77D29F7A-4E3A-4A58-ADC5-0E777CCCD841}" type="presParOf" srcId="{538E06E2-4B11-419E-8B32-CF4BC553E15A}" destId="{D3899AB8-3755-4AE5-87F5-0D7EDAF373A0}" srcOrd="1" destOrd="0" presId="urn:microsoft.com/office/officeart/2009/3/layout/HorizontalOrganizationChart"/>
    <dgm:cxn modelId="{A04D2B57-763A-4035-83A2-005DF96AE169}" type="presParOf" srcId="{538E06E2-4B11-419E-8B32-CF4BC553E15A}" destId="{DBD4C176-DB9D-479C-AA15-1D18F38FBF2B}" srcOrd="2" destOrd="0" presId="urn:microsoft.com/office/officeart/2009/3/layout/HorizontalOrganizationChart"/>
    <dgm:cxn modelId="{20F0DBA3-F41A-4489-A6DA-9A3DAA956AD4}" type="presParOf" srcId="{8DC9611B-13E5-48C2-B3BF-900F8802AF69}" destId="{09A10CBC-02A4-41B5-9747-76B33FB23151}" srcOrd="2" destOrd="0" presId="urn:microsoft.com/office/officeart/2009/3/layout/HorizontalOrganizationChart"/>
    <dgm:cxn modelId="{CEAE597F-F978-4D42-8DFB-D2B5C3E05F70}" type="presParOf" srcId="{8DC9611B-13E5-48C2-B3BF-900F8802AF69}" destId="{602AAC72-E07F-4628-B6FF-5B2EEC132473}" srcOrd="3" destOrd="0" presId="urn:microsoft.com/office/officeart/2009/3/layout/HorizontalOrganizationChart"/>
    <dgm:cxn modelId="{61B1475A-0C83-455C-AF7A-0AC8DDAC847A}" type="presParOf" srcId="{602AAC72-E07F-4628-B6FF-5B2EEC132473}" destId="{070C00D7-8851-484E-A2B8-010AE70036DC}" srcOrd="0" destOrd="0" presId="urn:microsoft.com/office/officeart/2009/3/layout/HorizontalOrganizationChart"/>
    <dgm:cxn modelId="{8E8774CA-A343-4BE9-B590-F4565E7F66ED}" type="presParOf" srcId="{070C00D7-8851-484E-A2B8-010AE70036DC}" destId="{32A26990-92AB-4DB5-96AD-F67D7B483F67}" srcOrd="0" destOrd="0" presId="urn:microsoft.com/office/officeart/2009/3/layout/HorizontalOrganizationChart"/>
    <dgm:cxn modelId="{25CD1485-668E-4391-96D4-247D8A3E5B19}" type="presParOf" srcId="{070C00D7-8851-484E-A2B8-010AE70036DC}" destId="{04FB6F7E-0B7C-48E1-8210-30A3300B8A7C}" srcOrd="1" destOrd="0" presId="urn:microsoft.com/office/officeart/2009/3/layout/HorizontalOrganizationChart"/>
    <dgm:cxn modelId="{B3805536-6345-4B55-B747-E8E4D9A884E9}" type="presParOf" srcId="{602AAC72-E07F-4628-B6FF-5B2EEC132473}" destId="{B015A4DF-654B-466B-9A67-DFA3594EAE8B}" srcOrd="1" destOrd="0" presId="urn:microsoft.com/office/officeart/2009/3/layout/HorizontalOrganizationChart"/>
    <dgm:cxn modelId="{C959F34B-5918-4DE2-AC90-DBA126643D2F}" type="presParOf" srcId="{602AAC72-E07F-4628-B6FF-5B2EEC132473}" destId="{C60A1EF2-625C-4FBD-A7A4-8194947DC7AE}" srcOrd="2" destOrd="0" presId="urn:microsoft.com/office/officeart/2009/3/layout/HorizontalOrganizationChart"/>
    <dgm:cxn modelId="{AECFA000-2962-47B8-8ACD-6DC6471D262F}" type="presParOf" srcId="{05768C3A-2703-4030-A0FD-4D464315C87A}" destId="{A5E2C18C-956F-4316-A431-69A92E03A338}" srcOrd="2" destOrd="0" presId="urn:microsoft.com/office/officeart/2009/3/layout/HorizontalOrganizationChart"/>
    <dgm:cxn modelId="{3AEB4351-1A45-47C7-BEDB-A38A3B706FC5}" type="presParOf" srcId="{4AD66F45-024D-4828-BD0F-2D091A3EBE40}" destId="{5AFD1011-026C-46C7-9F88-8F24E35DD750}" srcOrd="2" destOrd="0" presId="urn:microsoft.com/office/officeart/2009/3/layout/HorizontalOrganizationChart"/>
    <dgm:cxn modelId="{258F7539-D4B4-4FD9-BE7D-3F77BBB63A82}" type="presParOf" srcId="{A7ED51F6-0084-42DA-B2D9-2F394017388B}" destId="{E84C140C-275E-4DFF-8815-711F82AECD17}" srcOrd="1" destOrd="0" presId="urn:microsoft.com/office/officeart/2009/3/layout/HorizontalOrganizationChart"/>
    <dgm:cxn modelId="{F4D4B3E2-0AA5-417A-88E7-799723B0F64A}" type="presParOf" srcId="{E84C140C-275E-4DFF-8815-711F82AECD17}" destId="{65032BC3-1E55-42CD-A2B7-6037A1672ECE}" srcOrd="0" destOrd="0" presId="urn:microsoft.com/office/officeart/2009/3/layout/HorizontalOrganizationChart"/>
    <dgm:cxn modelId="{8803275A-0212-4D2D-98D5-F4C40B05791B}" type="presParOf" srcId="{65032BC3-1E55-42CD-A2B7-6037A1672ECE}" destId="{A2902AA7-7134-428E-BD98-3124937C163E}" srcOrd="0" destOrd="0" presId="urn:microsoft.com/office/officeart/2009/3/layout/HorizontalOrganizationChart"/>
    <dgm:cxn modelId="{C1BB036E-CD93-4EB7-9D2C-61F403E11C9A}" type="presParOf" srcId="{65032BC3-1E55-42CD-A2B7-6037A1672ECE}" destId="{72F2E6C2-9489-465D-B8D7-BF7FD23D63B4}" srcOrd="1" destOrd="0" presId="urn:microsoft.com/office/officeart/2009/3/layout/HorizontalOrganizationChart"/>
    <dgm:cxn modelId="{4EF458B3-6235-4DFC-8B2E-183DE53DBA01}" type="presParOf" srcId="{E84C140C-275E-4DFF-8815-711F82AECD17}" destId="{8AC1343D-7A7E-411C-8F03-A4844E8E6DA1}" srcOrd="1" destOrd="0" presId="urn:microsoft.com/office/officeart/2009/3/layout/HorizontalOrganizationChart"/>
    <dgm:cxn modelId="{45C0B8A1-A252-4FC1-B1E0-BABFBDB2A259}" type="presParOf" srcId="{8AC1343D-7A7E-411C-8F03-A4844E8E6DA1}" destId="{4C65F203-025F-45DE-BE9B-DA4CBE753CAA}" srcOrd="0" destOrd="0" presId="urn:microsoft.com/office/officeart/2009/3/layout/HorizontalOrganizationChart"/>
    <dgm:cxn modelId="{B1B4A14C-CF8A-40B3-8F36-E979D441188E}" type="presParOf" srcId="{8AC1343D-7A7E-411C-8F03-A4844E8E6DA1}" destId="{C8F341C9-7381-4B16-A6D3-4C4600F868F2}" srcOrd="1" destOrd="0" presId="urn:microsoft.com/office/officeart/2009/3/layout/HorizontalOrganizationChart"/>
    <dgm:cxn modelId="{FC9987FB-43C3-4D99-B190-B51340ABAF79}" type="presParOf" srcId="{C8F341C9-7381-4B16-A6D3-4C4600F868F2}" destId="{3C5E2F57-BD1B-4DE2-A337-47A0800F57BD}" srcOrd="0" destOrd="0" presId="urn:microsoft.com/office/officeart/2009/3/layout/HorizontalOrganizationChart"/>
    <dgm:cxn modelId="{8025341C-1DE4-44A8-A67B-7959400E21AD}" type="presParOf" srcId="{3C5E2F57-BD1B-4DE2-A337-47A0800F57BD}" destId="{7512168A-BFE5-4C21-BE04-15DA80ABBACB}" srcOrd="0" destOrd="0" presId="urn:microsoft.com/office/officeart/2009/3/layout/HorizontalOrganizationChart"/>
    <dgm:cxn modelId="{F9BC09AE-7335-4039-B585-D3A1A7F091D7}" type="presParOf" srcId="{3C5E2F57-BD1B-4DE2-A337-47A0800F57BD}" destId="{A125B956-667D-454A-A1B1-3ADEE7DD8B3D}" srcOrd="1" destOrd="0" presId="urn:microsoft.com/office/officeart/2009/3/layout/HorizontalOrganizationChart"/>
    <dgm:cxn modelId="{EF6662EF-F60E-4B11-A765-C46F919D5DE8}" type="presParOf" srcId="{C8F341C9-7381-4B16-A6D3-4C4600F868F2}" destId="{A0C667FD-17D3-4A94-8C2C-88029E171303}" srcOrd="1" destOrd="0" presId="urn:microsoft.com/office/officeart/2009/3/layout/HorizontalOrganizationChart"/>
    <dgm:cxn modelId="{93819700-1B3E-4B5F-BBD6-3D2508279FC8}" type="presParOf" srcId="{A0C667FD-17D3-4A94-8C2C-88029E171303}" destId="{10648E1A-679D-4FB1-9A3F-6FF8D15143D7}" srcOrd="0" destOrd="0" presId="urn:microsoft.com/office/officeart/2009/3/layout/HorizontalOrganizationChart"/>
    <dgm:cxn modelId="{179CD7FC-E76F-4286-B038-6A376B7621F3}" type="presParOf" srcId="{A0C667FD-17D3-4A94-8C2C-88029E171303}" destId="{FFD5D213-7CE6-4401-BFCE-83ABFE5C09EE}" srcOrd="1" destOrd="0" presId="urn:microsoft.com/office/officeart/2009/3/layout/HorizontalOrganizationChart"/>
    <dgm:cxn modelId="{E8972016-5282-4575-B016-166E4874816F}" type="presParOf" srcId="{FFD5D213-7CE6-4401-BFCE-83ABFE5C09EE}" destId="{1A6F3133-7996-4FC8-82A0-0E2F089E19AC}" srcOrd="0" destOrd="0" presId="urn:microsoft.com/office/officeart/2009/3/layout/HorizontalOrganizationChart"/>
    <dgm:cxn modelId="{12EEA560-0EDD-4572-887C-7533FB8AC802}" type="presParOf" srcId="{1A6F3133-7996-4FC8-82A0-0E2F089E19AC}" destId="{6B66B08F-C8E5-4DA2-9F1A-D52747B6EFC2}" srcOrd="0" destOrd="0" presId="urn:microsoft.com/office/officeart/2009/3/layout/HorizontalOrganizationChart"/>
    <dgm:cxn modelId="{A17DB02D-E204-4FCB-B50E-FFB5ADEBCA61}" type="presParOf" srcId="{1A6F3133-7996-4FC8-82A0-0E2F089E19AC}" destId="{DCC47FCC-0265-4C59-B313-A4F82203DC61}" srcOrd="1" destOrd="0" presId="urn:microsoft.com/office/officeart/2009/3/layout/HorizontalOrganizationChart"/>
    <dgm:cxn modelId="{BBD2787C-2BD6-4D9B-BB0D-0AF77DAAC9CD}" type="presParOf" srcId="{FFD5D213-7CE6-4401-BFCE-83ABFE5C09EE}" destId="{ABB4DDDC-8D7B-4359-B65D-E363274A4C2D}" srcOrd="1" destOrd="0" presId="urn:microsoft.com/office/officeart/2009/3/layout/HorizontalOrganizationChart"/>
    <dgm:cxn modelId="{705AEAFB-E635-4AAC-A7DB-3C3E0D00E157}" type="presParOf" srcId="{FFD5D213-7CE6-4401-BFCE-83ABFE5C09EE}" destId="{B3D08D04-D0D1-4701-96C3-EE9B494FB76A}" srcOrd="2" destOrd="0" presId="urn:microsoft.com/office/officeart/2009/3/layout/HorizontalOrganizationChart"/>
    <dgm:cxn modelId="{CEBBCD06-DCEA-493B-9875-563A65B84D08}" type="presParOf" srcId="{A0C667FD-17D3-4A94-8C2C-88029E171303}" destId="{0BD1E1AF-5FBF-4D84-9E28-623068DE27AA}" srcOrd="2" destOrd="0" presId="urn:microsoft.com/office/officeart/2009/3/layout/HorizontalOrganizationChart"/>
    <dgm:cxn modelId="{8754BB15-7CD6-4BA0-A660-0604C84C27EF}" type="presParOf" srcId="{A0C667FD-17D3-4A94-8C2C-88029E171303}" destId="{CBC2FD07-A860-407B-A96D-7CF52F253420}" srcOrd="3" destOrd="0" presId="urn:microsoft.com/office/officeart/2009/3/layout/HorizontalOrganizationChart"/>
    <dgm:cxn modelId="{055BD544-7A20-432D-9540-9EA9E456CC4C}" type="presParOf" srcId="{CBC2FD07-A860-407B-A96D-7CF52F253420}" destId="{5A430C59-FEEE-48E5-B75A-06915863C77F}" srcOrd="0" destOrd="0" presId="urn:microsoft.com/office/officeart/2009/3/layout/HorizontalOrganizationChart"/>
    <dgm:cxn modelId="{9F0E49F5-2600-4B1D-B4A5-BFC13B48C6D1}" type="presParOf" srcId="{5A430C59-FEEE-48E5-B75A-06915863C77F}" destId="{500E268A-7470-4375-BB4F-49359E47F7C5}" srcOrd="0" destOrd="0" presId="urn:microsoft.com/office/officeart/2009/3/layout/HorizontalOrganizationChart"/>
    <dgm:cxn modelId="{6F9266F6-D2F1-4442-B545-A503886E5D9F}" type="presParOf" srcId="{5A430C59-FEEE-48E5-B75A-06915863C77F}" destId="{70336647-02F7-4EB7-BD63-02BE3D4E787A}" srcOrd="1" destOrd="0" presId="urn:microsoft.com/office/officeart/2009/3/layout/HorizontalOrganizationChart"/>
    <dgm:cxn modelId="{AC08F0CE-2364-468A-8DED-80BB05A9A9CF}" type="presParOf" srcId="{CBC2FD07-A860-407B-A96D-7CF52F253420}" destId="{654F4823-F1EE-4A21-B157-4F4142FBE220}" srcOrd="1" destOrd="0" presId="urn:microsoft.com/office/officeart/2009/3/layout/HorizontalOrganizationChart"/>
    <dgm:cxn modelId="{D8B8B3B2-BECA-4BC3-9A94-AA79D3A5B1DA}" type="presParOf" srcId="{CBC2FD07-A860-407B-A96D-7CF52F253420}" destId="{84C7E5F4-8FF9-4002-91E6-DE648967446D}" srcOrd="2" destOrd="0" presId="urn:microsoft.com/office/officeart/2009/3/layout/HorizontalOrganizationChart"/>
    <dgm:cxn modelId="{873847A9-AC2C-41D8-831D-FDFBD3EB15C1}" type="presParOf" srcId="{C8F341C9-7381-4B16-A6D3-4C4600F868F2}" destId="{035792A9-1DAC-47BB-935E-E9F3CB290C12}" srcOrd="2" destOrd="0" presId="urn:microsoft.com/office/officeart/2009/3/layout/HorizontalOrganizationChart"/>
    <dgm:cxn modelId="{15EA74CF-161F-4A38-B614-DD2BA21D6A62}" type="presParOf" srcId="{8AC1343D-7A7E-411C-8F03-A4844E8E6DA1}" destId="{BB11B247-5488-44EF-82F0-E65BF1DD26F4}" srcOrd="2" destOrd="0" presId="urn:microsoft.com/office/officeart/2009/3/layout/HorizontalOrganizationChart"/>
    <dgm:cxn modelId="{58C87479-88D6-49D9-B2FF-D94037F02D19}" type="presParOf" srcId="{8AC1343D-7A7E-411C-8F03-A4844E8E6DA1}" destId="{90C6521E-4D0F-473D-965F-FE4FCFBC888B}" srcOrd="3" destOrd="0" presId="urn:microsoft.com/office/officeart/2009/3/layout/HorizontalOrganizationChart"/>
    <dgm:cxn modelId="{F216AAC3-867A-4626-8393-669011B384B3}" type="presParOf" srcId="{90C6521E-4D0F-473D-965F-FE4FCFBC888B}" destId="{451BD24D-0BD6-4380-AA57-9711C57221A0}" srcOrd="0" destOrd="0" presId="urn:microsoft.com/office/officeart/2009/3/layout/HorizontalOrganizationChart"/>
    <dgm:cxn modelId="{9E36172F-F7D2-483C-8EA3-6FBAB0683D85}" type="presParOf" srcId="{451BD24D-0BD6-4380-AA57-9711C57221A0}" destId="{FF7F40E9-7BE4-4C54-85BA-1111171C81A7}" srcOrd="0" destOrd="0" presId="urn:microsoft.com/office/officeart/2009/3/layout/HorizontalOrganizationChart"/>
    <dgm:cxn modelId="{4B260839-419F-4B0B-9700-3A699DD9DE4B}" type="presParOf" srcId="{451BD24D-0BD6-4380-AA57-9711C57221A0}" destId="{7E2469C2-80FF-4EDB-9E8D-107CD91EC418}" srcOrd="1" destOrd="0" presId="urn:microsoft.com/office/officeart/2009/3/layout/HorizontalOrganizationChart"/>
    <dgm:cxn modelId="{F23BA264-4835-40D3-88E0-3EFF302C33B7}" type="presParOf" srcId="{90C6521E-4D0F-473D-965F-FE4FCFBC888B}" destId="{4A61C28B-E8BF-492E-9761-6C10883BD393}" srcOrd="1" destOrd="0" presId="urn:microsoft.com/office/officeart/2009/3/layout/HorizontalOrganizationChart"/>
    <dgm:cxn modelId="{32A1DBC0-5829-4212-AD76-1966C2BC1EEA}" type="presParOf" srcId="{4A61C28B-E8BF-492E-9761-6C10883BD393}" destId="{BE8159E2-19DF-44D1-BA15-B74AB95BCE41}" srcOrd="0" destOrd="0" presId="urn:microsoft.com/office/officeart/2009/3/layout/HorizontalOrganizationChart"/>
    <dgm:cxn modelId="{9B6A715F-6012-45D6-983D-B1B63A4EBB5D}" type="presParOf" srcId="{4A61C28B-E8BF-492E-9761-6C10883BD393}" destId="{56CBE504-C43B-4085-8FF2-645F88DC1DF6}" srcOrd="1" destOrd="0" presId="urn:microsoft.com/office/officeart/2009/3/layout/HorizontalOrganizationChart"/>
    <dgm:cxn modelId="{ED3CB676-229D-4BE7-A450-D970A7CA8261}" type="presParOf" srcId="{56CBE504-C43B-4085-8FF2-645F88DC1DF6}" destId="{BD95C9D0-4CBB-4AC3-923A-714220B847D0}" srcOrd="0" destOrd="0" presId="urn:microsoft.com/office/officeart/2009/3/layout/HorizontalOrganizationChart"/>
    <dgm:cxn modelId="{DF6F5F12-1A54-44FA-9D74-7499AC0BABF1}" type="presParOf" srcId="{BD95C9D0-4CBB-4AC3-923A-714220B847D0}" destId="{BB063D56-5AD7-4BC3-8046-87A7BF33AA2D}" srcOrd="0" destOrd="0" presId="urn:microsoft.com/office/officeart/2009/3/layout/HorizontalOrganizationChart"/>
    <dgm:cxn modelId="{D53E1B12-50BD-4178-BC24-CCB6C18600E1}" type="presParOf" srcId="{BD95C9D0-4CBB-4AC3-923A-714220B847D0}" destId="{00C22FEF-B124-4D63-B492-45B6A6F489CA}" srcOrd="1" destOrd="0" presId="urn:microsoft.com/office/officeart/2009/3/layout/HorizontalOrganizationChart"/>
    <dgm:cxn modelId="{1BEC2A27-E253-4FA3-9A6C-4938147C8413}" type="presParOf" srcId="{56CBE504-C43B-4085-8FF2-645F88DC1DF6}" destId="{5604D5D2-D1C8-43C0-824E-F831DD8EDF04}" srcOrd="1" destOrd="0" presId="urn:microsoft.com/office/officeart/2009/3/layout/HorizontalOrganizationChart"/>
    <dgm:cxn modelId="{170BE83F-DDF1-49EC-8DA7-C4CF61F9B26D}" type="presParOf" srcId="{56CBE504-C43B-4085-8FF2-645F88DC1DF6}" destId="{BFEE44DE-D911-4964-915F-8219C72E89F0}" srcOrd="2" destOrd="0" presId="urn:microsoft.com/office/officeart/2009/3/layout/HorizontalOrganizationChart"/>
    <dgm:cxn modelId="{038FA0F3-EEA6-42F8-9E2A-9C15F1A969F6}" type="presParOf" srcId="{4A61C28B-E8BF-492E-9761-6C10883BD393}" destId="{133BD571-8164-4658-9EDE-F5EDDCA9CFE8}" srcOrd="2" destOrd="0" presId="urn:microsoft.com/office/officeart/2009/3/layout/HorizontalOrganizationChart"/>
    <dgm:cxn modelId="{C30C913F-B3AF-4D19-9404-F73E41A10005}" type="presParOf" srcId="{4A61C28B-E8BF-492E-9761-6C10883BD393}" destId="{06118787-3920-4451-A2FE-17B381F2BB72}" srcOrd="3" destOrd="0" presId="urn:microsoft.com/office/officeart/2009/3/layout/HorizontalOrganizationChart"/>
    <dgm:cxn modelId="{0FDB44E7-A1DA-47CE-9F27-1DEA295920D5}" type="presParOf" srcId="{06118787-3920-4451-A2FE-17B381F2BB72}" destId="{EF5F7013-41D6-4BF2-BE1F-5125AF934954}" srcOrd="0" destOrd="0" presId="urn:microsoft.com/office/officeart/2009/3/layout/HorizontalOrganizationChart"/>
    <dgm:cxn modelId="{5ADFA8B5-9D0D-4B7A-9456-18A534A5905E}" type="presParOf" srcId="{EF5F7013-41D6-4BF2-BE1F-5125AF934954}" destId="{8712BF35-ED17-41E9-97CD-86421A9703FB}" srcOrd="0" destOrd="0" presId="urn:microsoft.com/office/officeart/2009/3/layout/HorizontalOrganizationChart"/>
    <dgm:cxn modelId="{EA305B78-EEB9-4CC1-B7B5-3D1977F183D3}" type="presParOf" srcId="{EF5F7013-41D6-4BF2-BE1F-5125AF934954}" destId="{8914CE7B-957C-4ACF-B25E-B57BFD1BC140}" srcOrd="1" destOrd="0" presId="urn:microsoft.com/office/officeart/2009/3/layout/HorizontalOrganizationChart"/>
    <dgm:cxn modelId="{4DCF27F0-1FC7-4511-80F8-785D68A32F2B}" type="presParOf" srcId="{06118787-3920-4451-A2FE-17B381F2BB72}" destId="{8DC15F5B-D594-4021-83DF-61CB5B1405C9}" srcOrd="1" destOrd="0" presId="urn:microsoft.com/office/officeart/2009/3/layout/HorizontalOrganizationChart"/>
    <dgm:cxn modelId="{97016379-B6E8-4320-A8E6-C6158DE033AC}" type="presParOf" srcId="{06118787-3920-4451-A2FE-17B381F2BB72}" destId="{109250C8-DC97-4891-812C-A55137AFAA6E}" srcOrd="2" destOrd="0" presId="urn:microsoft.com/office/officeart/2009/3/layout/HorizontalOrganizationChart"/>
    <dgm:cxn modelId="{69D1C26A-61D1-4FE9-924A-6E64CE19ACBD}" type="presParOf" srcId="{90C6521E-4D0F-473D-965F-FE4FCFBC888B}" destId="{53F6DA8A-788A-4803-A6E0-0E18EFDB0A8B}" srcOrd="2" destOrd="0" presId="urn:microsoft.com/office/officeart/2009/3/layout/HorizontalOrganizationChart"/>
    <dgm:cxn modelId="{AFBB1ED8-8A8B-4D43-80A0-645639B65CE3}" type="presParOf" srcId="{E84C140C-275E-4DFF-8815-711F82AECD17}" destId="{288DBF3C-32BE-4F1B-960C-1D3B30DC41E8}" srcOrd="2" destOrd="0" presId="urn:microsoft.com/office/officeart/2009/3/layout/HorizontalOrganizationChart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BD571-8164-4658-9EDE-F5EDDCA9CFE8}">
      <dsp:nvSpPr>
        <dsp:cNvPr id="0" name=""/>
        <dsp:cNvSpPr/>
      </dsp:nvSpPr>
      <dsp:spPr>
        <a:xfrm>
          <a:off x="4165805" y="3712853"/>
          <a:ext cx="219833" cy="236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16" y="0"/>
              </a:lnTo>
              <a:lnTo>
                <a:pt x="109916" y="236321"/>
              </a:lnTo>
              <a:lnTo>
                <a:pt x="219833" y="2363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159E2-19DF-44D1-BA15-B74AB95BCE41}">
      <dsp:nvSpPr>
        <dsp:cNvPr id="0" name=""/>
        <dsp:cNvSpPr/>
      </dsp:nvSpPr>
      <dsp:spPr>
        <a:xfrm>
          <a:off x="4165805" y="3476532"/>
          <a:ext cx="219833" cy="236321"/>
        </a:xfrm>
        <a:custGeom>
          <a:avLst/>
          <a:gdLst/>
          <a:ahLst/>
          <a:cxnLst/>
          <a:rect l="0" t="0" r="0" b="0"/>
          <a:pathLst>
            <a:path>
              <a:moveTo>
                <a:pt x="0" y="236321"/>
              </a:moveTo>
              <a:lnTo>
                <a:pt x="109916" y="236321"/>
              </a:lnTo>
              <a:lnTo>
                <a:pt x="109916" y="0"/>
              </a:lnTo>
              <a:lnTo>
                <a:pt x="219833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B247-5488-44EF-82F0-E65BF1DD26F4}">
      <dsp:nvSpPr>
        <dsp:cNvPr id="0" name=""/>
        <dsp:cNvSpPr/>
      </dsp:nvSpPr>
      <dsp:spPr>
        <a:xfrm>
          <a:off x="2846802" y="3240211"/>
          <a:ext cx="219833" cy="472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16" y="0"/>
              </a:lnTo>
              <a:lnTo>
                <a:pt x="109916" y="472642"/>
              </a:lnTo>
              <a:lnTo>
                <a:pt x="219833" y="4726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1E1AF-5FBF-4D84-9E28-623068DE27AA}">
      <dsp:nvSpPr>
        <dsp:cNvPr id="0" name=""/>
        <dsp:cNvSpPr/>
      </dsp:nvSpPr>
      <dsp:spPr>
        <a:xfrm>
          <a:off x="4165805" y="2767568"/>
          <a:ext cx="219833" cy="236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16" y="0"/>
              </a:lnTo>
              <a:lnTo>
                <a:pt x="109916" y="236321"/>
              </a:lnTo>
              <a:lnTo>
                <a:pt x="219833" y="2363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48E1A-679D-4FB1-9A3F-6FF8D15143D7}">
      <dsp:nvSpPr>
        <dsp:cNvPr id="0" name=""/>
        <dsp:cNvSpPr/>
      </dsp:nvSpPr>
      <dsp:spPr>
        <a:xfrm>
          <a:off x="4165805" y="2531247"/>
          <a:ext cx="219833" cy="236321"/>
        </a:xfrm>
        <a:custGeom>
          <a:avLst/>
          <a:gdLst/>
          <a:ahLst/>
          <a:cxnLst/>
          <a:rect l="0" t="0" r="0" b="0"/>
          <a:pathLst>
            <a:path>
              <a:moveTo>
                <a:pt x="0" y="236321"/>
              </a:moveTo>
              <a:lnTo>
                <a:pt x="109916" y="236321"/>
              </a:lnTo>
              <a:lnTo>
                <a:pt x="109916" y="0"/>
              </a:lnTo>
              <a:lnTo>
                <a:pt x="219833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5F203-025F-45DE-BE9B-DA4CBE753CAA}">
      <dsp:nvSpPr>
        <dsp:cNvPr id="0" name=""/>
        <dsp:cNvSpPr/>
      </dsp:nvSpPr>
      <dsp:spPr>
        <a:xfrm>
          <a:off x="2846802" y="2767568"/>
          <a:ext cx="219833" cy="472642"/>
        </a:xfrm>
        <a:custGeom>
          <a:avLst/>
          <a:gdLst/>
          <a:ahLst/>
          <a:cxnLst/>
          <a:rect l="0" t="0" r="0" b="0"/>
          <a:pathLst>
            <a:path>
              <a:moveTo>
                <a:pt x="0" y="472642"/>
              </a:moveTo>
              <a:lnTo>
                <a:pt x="109916" y="472642"/>
              </a:lnTo>
              <a:lnTo>
                <a:pt x="109916" y="0"/>
              </a:lnTo>
              <a:lnTo>
                <a:pt x="219833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10CBC-02A4-41B5-9747-76B33FB23151}">
      <dsp:nvSpPr>
        <dsp:cNvPr id="0" name=""/>
        <dsp:cNvSpPr/>
      </dsp:nvSpPr>
      <dsp:spPr>
        <a:xfrm>
          <a:off x="4165805" y="1822283"/>
          <a:ext cx="219833" cy="236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16" y="0"/>
              </a:lnTo>
              <a:lnTo>
                <a:pt x="109916" y="236321"/>
              </a:lnTo>
              <a:lnTo>
                <a:pt x="219833" y="2363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AD577-1B7F-4F4E-ACDD-A0B79A651294}">
      <dsp:nvSpPr>
        <dsp:cNvPr id="0" name=""/>
        <dsp:cNvSpPr/>
      </dsp:nvSpPr>
      <dsp:spPr>
        <a:xfrm>
          <a:off x="4165805" y="1585962"/>
          <a:ext cx="219833" cy="236321"/>
        </a:xfrm>
        <a:custGeom>
          <a:avLst/>
          <a:gdLst/>
          <a:ahLst/>
          <a:cxnLst/>
          <a:rect l="0" t="0" r="0" b="0"/>
          <a:pathLst>
            <a:path>
              <a:moveTo>
                <a:pt x="0" y="236321"/>
              </a:moveTo>
              <a:lnTo>
                <a:pt x="109916" y="236321"/>
              </a:lnTo>
              <a:lnTo>
                <a:pt x="109916" y="0"/>
              </a:lnTo>
              <a:lnTo>
                <a:pt x="219833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3359A-D2C7-45D9-8DF4-20BC6ED94A47}">
      <dsp:nvSpPr>
        <dsp:cNvPr id="0" name=""/>
        <dsp:cNvSpPr/>
      </dsp:nvSpPr>
      <dsp:spPr>
        <a:xfrm>
          <a:off x="2846802" y="1231480"/>
          <a:ext cx="219833" cy="590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16" y="0"/>
              </a:lnTo>
              <a:lnTo>
                <a:pt x="109916" y="590803"/>
              </a:lnTo>
              <a:lnTo>
                <a:pt x="219833" y="59080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D1DB-E311-401A-992A-392F9B7EA887}">
      <dsp:nvSpPr>
        <dsp:cNvPr id="0" name=""/>
        <dsp:cNvSpPr/>
      </dsp:nvSpPr>
      <dsp:spPr>
        <a:xfrm>
          <a:off x="4165805" y="640677"/>
          <a:ext cx="219833" cy="472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16" y="0"/>
              </a:lnTo>
              <a:lnTo>
                <a:pt x="109916" y="472642"/>
              </a:lnTo>
              <a:lnTo>
                <a:pt x="219833" y="47264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7CE15-8827-4233-9972-A4394660DDAB}">
      <dsp:nvSpPr>
        <dsp:cNvPr id="0" name=""/>
        <dsp:cNvSpPr/>
      </dsp:nvSpPr>
      <dsp:spPr>
        <a:xfrm>
          <a:off x="4165805" y="594957"/>
          <a:ext cx="219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9833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53FBE-F04D-4D8E-9788-516AFA94DDC1}">
      <dsp:nvSpPr>
        <dsp:cNvPr id="0" name=""/>
        <dsp:cNvSpPr/>
      </dsp:nvSpPr>
      <dsp:spPr>
        <a:xfrm>
          <a:off x="4165805" y="168034"/>
          <a:ext cx="219833" cy="472642"/>
        </a:xfrm>
        <a:custGeom>
          <a:avLst/>
          <a:gdLst/>
          <a:ahLst/>
          <a:cxnLst/>
          <a:rect l="0" t="0" r="0" b="0"/>
          <a:pathLst>
            <a:path>
              <a:moveTo>
                <a:pt x="0" y="472642"/>
              </a:moveTo>
              <a:lnTo>
                <a:pt x="109916" y="472642"/>
              </a:lnTo>
              <a:lnTo>
                <a:pt x="109916" y="0"/>
              </a:lnTo>
              <a:lnTo>
                <a:pt x="219833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9650F-E3EB-4DB6-BA23-DE049E08F136}">
      <dsp:nvSpPr>
        <dsp:cNvPr id="0" name=""/>
        <dsp:cNvSpPr/>
      </dsp:nvSpPr>
      <dsp:spPr>
        <a:xfrm>
          <a:off x="2846802" y="640677"/>
          <a:ext cx="219833" cy="590803"/>
        </a:xfrm>
        <a:custGeom>
          <a:avLst/>
          <a:gdLst/>
          <a:ahLst/>
          <a:cxnLst/>
          <a:rect l="0" t="0" r="0" b="0"/>
          <a:pathLst>
            <a:path>
              <a:moveTo>
                <a:pt x="0" y="590803"/>
              </a:moveTo>
              <a:lnTo>
                <a:pt x="109916" y="590803"/>
              </a:lnTo>
              <a:lnTo>
                <a:pt x="109916" y="0"/>
              </a:lnTo>
              <a:lnTo>
                <a:pt x="219833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0EA52-57E2-4937-810D-CD9E51A1EB71}">
      <dsp:nvSpPr>
        <dsp:cNvPr id="0" name=""/>
        <dsp:cNvSpPr/>
      </dsp:nvSpPr>
      <dsp:spPr>
        <a:xfrm>
          <a:off x="1747634" y="1063857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</a:t>
          </a:r>
        </a:p>
      </dsp:txBody>
      <dsp:txXfrm>
        <a:off x="1747634" y="1063857"/>
        <a:ext cx="1099168" cy="335246"/>
      </dsp:txXfrm>
    </dsp:sp>
    <dsp:sp modelId="{63449C7B-27D6-4C46-A1E6-410A5AE732BA}">
      <dsp:nvSpPr>
        <dsp:cNvPr id="0" name=""/>
        <dsp:cNvSpPr/>
      </dsp:nvSpPr>
      <dsp:spPr>
        <a:xfrm>
          <a:off x="3066636" y="473054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근태</a:t>
          </a:r>
        </a:p>
      </dsp:txBody>
      <dsp:txXfrm>
        <a:off x="3066636" y="473054"/>
        <a:ext cx="1099168" cy="335246"/>
      </dsp:txXfrm>
    </dsp:sp>
    <dsp:sp modelId="{C5464969-9F9B-49F1-A943-615519E431AE}">
      <dsp:nvSpPr>
        <dsp:cNvPr id="0" name=""/>
        <dsp:cNvSpPr/>
      </dsp:nvSpPr>
      <dsp:spPr>
        <a:xfrm>
          <a:off x="4385639" y="411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출퇴근 등록</a:t>
          </a:r>
        </a:p>
      </dsp:txBody>
      <dsp:txXfrm>
        <a:off x="4385639" y="411"/>
        <a:ext cx="1099168" cy="335246"/>
      </dsp:txXfrm>
    </dsp:sp>
    <dsp:sp modelId="{8CD8CEB2-E926-4E01-BC5F-D4EB207CF1F9}">
      <dsp:nvSpPr>
        <dsp:cNvPr id="0" name=""/>
        <dsp:cNvSpPr/>
      </dsp:nvSpPr>
      <dsp:spPr>
        <a:xfrm>
          <a:off x="4385639" y="473054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휴가 신청</a:t>
          </a:r>
        </a:p>
      </dsp:txBody>
      <dsp:txXfrm>
        <a:off x="4385639" y="473054"/>
        <a:ext cx="1099168" cy="335246"/>
      </dsp:txXfrm>
    </dsp:sp>
    <dsp:sp modelId="{3C293DF3-FD9E-4B82-9B4F-1641D10BB027}">
      <dsp:nvSpPr>
        <dsp:cNvPr id="0" name=""/>
        <dsp:cNvSpPr/>
      </dsp:nvSpPr>
      <dsp:spPr>
        <a:xfrm>
          <a:off x="4385639" y="945696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내 근무 현황 조회</a:t>
          </a:r>
        </a:p>
      </dsp:txBody>
      <dsp:txXfrm>
        <a:off x="4385639" y="945696"/>
        <a:ext cx="1099168" cy="335246"/>
      </dsp:txXfrm>
    </dsp:sp>
    <dsp:sp modelId="{699A17AC-90EA-46D9-984B-86E36D629FF4}">
      <dsp:nvSpPr>
        <dsp:cNvPr id="0" name=""/>
        <dsp:cNvSpPr/>
      </dsp:nvSpPr>
      <dsp:spPr>
        <a:xfrm>
          <a:off x="3066636" y="1654660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조직도</a:t>
          </a:r>
        </a:p>
      </dsp:txBody>
      <dsp:txXfrm>
        <a:off x="3066636" y="1654660"/>
        <a:ext cx="1099168" cy="335246"/>
      </dsp:txXfrm>
    </dsp:sp>
    <dsp:sp modelId="{1617127C-0845-43E6-9988-9E902DFBB1DA}">
      <dsp:nvSpPr>
        <dsp:cNvPr id="0" name=""/>
        <dsp:cNvSpPr/>
      </dsp:nvSpPr>
      <dsp:spPr>
        <a:xfrm>
          <a:off x="4385639" y="1418339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부서별 조회</a:t>
          </a:r>
        </a:p>
      </dsp:txBody>
      <dsp:txXfrm>
        <a:off x="4385639" y="1418339"/>
        <a:ext cx="1099168" cy="335246"/>
      </dsp:txXfrm>
    </dsp:sp>
    <dsp:sp modelId="{32A26990-92AB-4DB5-96AD-F67D7B483F67}">
      <dsp:nvSpPr>
        <dsp:cNvPr id="0" name=""/>
        <dsp:cNvSpPr/>
      </dsp:nvSpPr>
      <dsp:spPr>
        <a:xfrm>
          <a:off x="4385639" y="1890981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검색</a:t>
          </a:r>
        </a:p>
      </dsp:txBody>
      <dsp:txXfrm>
        <a:off x="4385639" y="1890981"/>
        <a:ext cx="1099168" cy="335246"/>
      </dsp:txXfrm>
    </dsp:sp>
    <dsp:sp modelId="{A2902AA7-7134-428E-BD98-3124937C163E}">
      <dsp:nvSpPr>
        <dsp:cNvPr id="0" name=""/>
        <dsp:cNvSpPr/>
      </dsp:nvSpPr>
      <dsp:spPr>
        <a:xfrm>
          <a:off x="1747634" y="3072588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관리자</a:t>
          </a:r>
        </a:p>
      </dsp:txBody>
      <dsp:txXfrm>
        <a:off x="1747634" y="3072588"/>
        <a:ext cx="1099168" cy="335246"/>
      </dsp:txXfrm>
    </dsp:sp>
    <dsp:sp modelId="{7512168A-BFE5-4C21-BE04-15DA80ABBACB}">
      <dsp:nvSpPr>
        <dsp:cNvPr id="0" name=""/>
        <dsp:cNvSpPr/>
      </dsp:nvSpPr>
      <dsp:spPr>
        <a:xfrm>
          <a:off x="3066636" y="2599945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 근태 관리</a:t>
          </a:r>
        </a:p>
      </dsp:txBody>
      <dsp:txXfrm>
        <a:off x="3066636" y="2599945"/>
        <a:ext cx="1099168" cy="335246"/>
      </dsp:txXfrm>
    </dsp:sp>
    <dsp:sp modelId="{6B66B08F-C8E5-4DA2-9F1A-D52747B6EFC2}">
      <dsp:nvSpPr>
        <dsp:cNvPr id="0" name=""/>
        <dsp:cNvSpPr/>
      </dsp:nvSpPr>
      <dsp:spPr>
        <a:xfrm>
          <a:off x="4385639" y="2363624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근태 수정</a:t>
          </a:r>
        </a:p>
      </dsp:txBody>
      <dsp:txXfrm>
        <a:off x="4385639" y="2363624"/>
        <a:ext cx="1099168" cy="335246"/>
      </dsp:txXfrm>
    </dsp:sp>
    <dsp:sp modelId="{500E268A-7470-4375-BB4F-49359E47F7C5}">
      <dsp:nvSpPr>
        <dsp:cNvPr id="0" name=""/>
        <dsp:cNvSpPr/>
      </dsp:nvSpPr>
      <dsp:spPr>
        <a:xfrm>
          <a:off x="4385639" y="2836266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근태 승인</a:t>
          </a:r>
        </a:p>
      </dsp:txBody>
      <dsp:txXfrm>
        <a:off x="4385639" y="2836266"/>
        <a:ext cx="1099168" cy="335246"/>
      </dsp:txXfrm>
    </dsp:sp>
    <dsp:sp modelId="{FF7F40E9-7BE4-4C54-85BA-1111171C81A7}">
      <dsp:nvSpPr>
        <dsp:cNvPr id="0" name=""/>
        <dsp:cNvSpPr/>
      </dsp:nvSpPr>
      <dsp:spPr>
        <a:xfrm>
          <a:off x="3066636" y="3545230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 정보 관리</a:t>
          </a:r>
        </a:p>
      </dsp:txBody>
      <dsp:txXfrm>
        <a:off x="3066636" y="3545230"/>
        <a:ext cx="1099168" cy="335246"/>
      </dsp:txXfrm>
    </dsp:sp>
    <dsp:sp modelId="{BB063D56-5AD7-4BC3-8046-87A7BF33AA2D}">
      <dsp:nvSpPr>
        <dsp:cNvPr id="0" name=""/>
        <dsp:cNvSpPr/>
      </dsp:nvSpPr>
      <dsp:spPr>
        <a:xfrm>
          <a:off x="4385639" y="3308909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정보 수정</a:t>
          </a:r>
        </a:p>
      </dsp:txBody>
      <dsp:txXfrm>
        <a:off x="4385639" y="3308909"/>
        <a:ext cx="1099168" cy="335246"/>
      </dsp:txXfrm>
    </dsp:sp>
    <dsp:sp modelId="{8712BF35-ED17-41E9-97CD-86421A9703FB}">
      <dsp:nvSpPr>
        <dsp:cNvPr id="0" name=""/>
        <dsp:cNvSpPr/>
      </dsp:nvSpPr>
      <dsp:spPr>
        <a:xfrm>
          <a:off x="4385639" y="3781551"/>
          <a:ext cx="1099168" cy="335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rPr>
            <a:t>직원 추가</a:t>
          </a:r>
        </a:p>
      </dsp:txBody>
      <dsp:txXfrm>
        <a:off x="4385639" y="3781551"/>
        <a:ext cx="1099168" cy="33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F0993-9A10-D946-BC8B-DBFCFD9C6E83}" type="datetimeFigureOut">
              <a:rPr kumimoji="1" lang="ko-Kore-KR" altLang="en-US" smtClean="0"/>
              <a:t>12/14/2022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21AE-8F01-6D49-90B8-017FC42ACF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7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ko-KR" altLang="en-US" dirty="0"/>
              <a:t> 지금부터 발표를 진행할 </a:t>
            </a:r>
            <a:r>
              <a:rPr kumimoji="1" lang="ko-KR" altLang="en-US" dirty="0" err="1"/>
              <a:t>개발혁동조합</a:t>
            </a:r>
            <a:r>
              <a:rPr kumimoji="1" lang="ko-KR" altLang="en-US" dirty="0"/>
              <a:t> 팀장 조현주입니다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09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이상으로</a:t>
            </a:r>
            <a:r>
              <a:rPr kumimoji="1" lang="ko-KR" altLang="en-US" dirty="0"/>
              <a:t> 발표를 마치겠습니다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378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목차는</a:t>
            </a:r>
            <a:r>
              <a:rPr kumimoji="1" lang="ko-KR" altLang="en-US" dirty="0"/>
              <a:t> 다음과 같이 </a:t>
            </a:r>
            <a:r>
              <a:rPr kumimoji="1" lang="ko-KR" altLang="en-US" dirty="0" err="1"/>
              <a:t>네가지로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구성되어있습니다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224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개혁은행이란</a:t>
            </a:r>
            <a:r>
              <a:rPr kumimoji="1" lang="ko-KR" altLang="en-US" dirty="0"/>
              <a:t> 온라인에서 은행 업무를 볼 수 있는 사이트입니다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307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개혁은행이란</a:t>
            </a:r>
            <a:r>
              <a:rPr kumimoji="1" lang="ko-KR" altLang="en-US" dirty="0"/>
              <a:t> 온라인에서 은행 업무를 볼 수 있는 사이트입니다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85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시스템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요구분석입니다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뭐뭐할</a:t>
            </a:r>
            <a:r>
              <a:rPr kumimoji="1" lang="ko-KR" altLang="en-US" dirty="0"/>
              <a:t> 수 있으며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020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97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4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역할분담은</a:t>
            </a:r>
            <a:r>
              <a:rPr kumimoji="1" lang="ko-KR" altLang="en-US" dirty="0"/>
              <a:t> 다음과 같습니다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팀장인 저는 코드개발에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조원 </a:t>
            </a:r>
            <a:r>
              <a:rPr kumimoji="1" lang="ko-KR" altLang="en-US" dirty="0" err="1"/>
              <a:t>엄혁주는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조원 정원동은 기획 및 설계에 집중하여 작업하였습니다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82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개발일정은</a:t>
            </a:r>
            <a:r>
              <a:rPr kumimoji="1" lang="ko-KR" altLang="en-US" dirty="0"/>
              <a:t> 다음과 같습니다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021AE-8F01-6D49-90B8-017FC42ACF6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4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2160-D171-4A7F-A493-D66091212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1C347-ED24-46C8-BACE-15941C815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71A2F-3FBF-4E4B-BC1A-7883014C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CAC48-2A77-48B9-8B52-71BC03C7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EF86E-232A-4825-8515-D232101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F3AABE50-265D-4DAC-88A9-6EBBC79BF342}"/>
              </a:ext>
            </a:extLst>
          </p:cNvPr>
          <p:cNvSpPr/>
          <p:nvPr userDrawn="1"/>
        </p:nvSpPr>
        <p:spPr>
          <a:xfrm rot="5400000">
            <a:off x="-383159" y="378843"/>
            <a:ext cx="6858002" cy="610031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4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9132-153E-45A9-A0EF-904B452B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BC160-288E-44C5-AA06-8B9FD37C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1F67F-1C05-46EB-A735-F6A324AC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82B6D-C512-4EE0-815E-83134218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B8BB2-71F8-44B0-BD60-1BB721C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048D2-8D55-40EB-A9B4-6939A720F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50352-8FFD-493C-9F1D-8C20345D4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EBEF4-08EC-4473-A705-D54A7F91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45E5C-714A-4FEE-894C-69672AE4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A9305-C3CF-4DA6-B24B-E14102EC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72F7F-FFB2-46C5-85D7-8D39B04A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4E124-FA85-4BB3-9C5B-629809FC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6B47-E8CE-4DA5-ADF4-531922E9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A296C-6231-4F29-BE1E-5990C21C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33075-CBB3-499B-8DBF-287A9CD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5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534FB-9772-4533-A7AA-FC2D805F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2674F-AD84-4DA8-AB74-8B6D24D9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F4137-5A31-4B52-9C44-67D86D2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A1862-DEA6-4AF6-94D7-145CD79C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D647D-13AC-4268-AD04-FD4ACBC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233B-708F-421E-B0B5-9B279FC6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EBC83-3A14-4DBD-8761-C32B47B53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F969D-0F97-4D82-90C6-74AF75E3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08B06-D31E-4964-A051-114DB1D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5D1B5-4F2F-4558-80C6-B6409527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56F7D-DEA5-4448-8766-A121914E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4B4F-B101-4E49-B1E7-6627B0B9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FBAF5-65EE-4985-99FE-8B7B03D2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5DCC0-8D7F-44DC-B6B2-C2ABCD6B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9FEBE-EB80-45FB-AD14-C47284A02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BCD0C0-EA5A-4BD6-831A-C4D28ABFE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D5B52-3071-4346-9291-1314CA3F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B57DB-571C-49F3-86BC-0D46A0C4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FB3127-4181-45B9-B057-5DD00636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E9E36-F90E-4590-B02D-630E3D63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DB880-F98A-4FC0-B160-CA86A3B0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2DCA9-81EC-4EC7-80B5-DA6BA0AE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54A4F-FC25-4C94-A7EE-735348D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8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6FF355-AB25-45C2-BD45-FF807AB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EE2F7-B327-4EB9-8814-CC6F5FC6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BB7A2-9414-429B-AAEE-876E0E27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6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26B01-3C88-4542-8F1C-58DD6714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32FB3-57E5-42C1-9A65-7E8E7F99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F7B77-0315-4ADE-A012-36C1AFDF9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15CF3-9277-4DE6-8EE2-A633A9D0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27202-2CE7-428B-92AC-F8540482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FC915-3C5E-4F8A-8529-0079413A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E8766-270E-49D2-ACD1-7D8127A5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1C6BE-7968-4544-AA4F-62B37CE23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42B26-D2E3-47E2-8C8C-3C018F44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CD974-763F-4201-B940-3096DC9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694-7381-4748-B670-EA1029AE4E59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9CBE9-4A79-4AFC-AE6F-F05F4BDD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1BB8B-00DB-4221-81CC-59F164DB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0626-8BE2-4A37-B557-B37C0E61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18DCC-3D09-4FA8-AB7B-331F0DB0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AF8B1-92B4-4FB0-92D7-E23E1D96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3CE94-3998-4D2F-92DB-6AF37826B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EFEED694-7381-4748-B670-EA1029AE4E59}" type="datetimeFigureOut">
              <a:rPr lang="ko-KR" altLang="en-US" smtClean="0"/>
              <a:pPr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1C940-7263-4CF5-9598-4D5463C86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77A67-1848-4054-A441-7DB2C0E0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fld id="{E0910626-8BE2-4A37-B557-B37C0E61F9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01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123063-EEF0-4FB8-AE02-4F279EDD9EB4}"/>
              </a:ext>
            </a:extLst>
          </p:cNvPr>
          <p:cNvSpPr txBox="1"/>
          <p:nvPr/>
        </p:nvSpPr>
        <p:spPr>
          <a:xfrm>
            <a:off x="1847462" y="2654312"/>
            <a:ext cx="849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직원 근태 관리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01D0A-F1AB-4C85-BE96-ACEAA89A6F9D}"/>
              </a:ext>
            </a:extLst>
          </p:cNvPr>
          <p:cNvSpPr txBox="1"/>
          <p:nvPr/>
        </p:nvSpPr>
        <p:spPr>
          <a:xfrm>
            <a:off x="3586584" y="3575231"/>
            <a:ext cx="504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5AE2F-8547-4E05-9BF4-BCCC39A91CC7}"/>
              </a:ext>
            </a:extLst>
          </p:cNvPr>
          <p:cNvSpPr txBox="1"/>
          <p:nvPr/>
        </p:nvSpPr>
        <p:spPr>
          <a:xfrm>
            <a:off x="3806904" y="4096629"/>
            <a:ext cx="458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1933018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조현주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1933030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엄혁주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1933016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정원동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1450B-D281-416D-A81B-3A5F07CCDE8B}"/>
              </a:ext>
            </a:extLst>
          </p:cNvPr>
          <p:cNvSpPr/>
          <p:nvPr/>
        </p:nvSpPr>
        <p:spPr>
          <a:xfrm rot="612089">
            <a:off x="5019512" y="1478569"/>
            <a:ext cx="504691" cy="504691"/>
          </a:xfrm>
          <a:prstGeom prst="rect">
            <a:avLst/>
          </a:prstGeom>
          <a:noFill/>
          <a:ln w="76200">
            <a:solidFill>
              <a:srgbClr val="F96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013D6-AA74-DED0-83B1-1C8FE793D2C7}"/>
              </a:ext>
            </a:extLst>
          </p:cNvPr>
          <p:cNvSpPr txBox="1"/>
          <p:nvPr/>
        </p:nvSpPr>
        <p:spPr>
          <a:xfrm>
            <a:off x="3909527" y="2131092"/>
            <a:ext cx="437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C#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과제 프로젝트</a:t>
            </a:r>
          </a:p>
        </p:txBody>
      </p:sp>
    </p:spTree>
    <p:extLst>
      <p:ext uri="{BB962C8B-B14F-4D97-AF65-F5344CB8AC3E}">
        <p14:creationId xmlns:p14="http://schemas.microsoft.com/office/powerpoint/2010/main" val="242497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6A7C68-A756-1781-2405-6F75675A21F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60EA-7090-9CF7-CFD5-CD0B826B7655}"/>
              </a:ext>
            </a:extLst>
          </p:cNvPr>
          <p:cNvSpPr txBox="1"/>
          <p:nvPr/>
        </p:nvSpPr>
        <p:spPr>
          <a:xfrm>
            <a:off x="1406105" y="712636"/>
            <a:ext cx="657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주요 기능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(1/6)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출퇴근하기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74859-3BB2-3EB0-48A2-2C788C73F2A0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AB76F-B9D6-4DDC-C64A-15E64FF4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5" y="1643702"/>
            <a:ext cx="6125603" cy="4501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E5F2F-DEA5-7FA5-8372-371F7C040BB2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35F44-5F94-4ADE-1CD8-7FC02C4CA856}"/>
              </a:ext>
            </a:extLst>
          </p:cNvPr>
          <p:cNvSpPr txBox="1"/>
          <p:nvPr/>
        </p:nvSpPr>
        <p:spPr>
          <a:xfrm>
            <a:off x="8390848" y="1756670"/>
            <a:ext cx="3200400" cy="263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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로그인한 사원의 이름과 현재 출근 여부입니다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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출근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퇴근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버튼을 클릭 시 등록됩니다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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이달의 근무 현황입니다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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이번 년도의 나의 잔여 휴가시간 수 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4F9E91D-05BF-0F3D-5C1C-341FADD72CF2}"/>
              </a:ext>
            </a:extLst>
          </p:cNvPr>
          <p:cNvSpPr/>
          <p:nvPr/>
        </p:nvSpPr>
        <p:spPr>
          <a:xfrm>
            <a:off x="1125757" y="2472054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139245-EA61-C12A-2397-22B4790EFB91}"/>
              </a:ext>
            </a:extLst>
          </p:cNvPr>
          <p:cNvSpPr/>
          <p:nvPr/>
        </p:nvSpPr>
        <p:spPr>
          <a:xfrm>
            <a:off x="985583" y="4823159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6ECCC9-C8AA-B38E-7AD7-E036422D502F}"/>
              </a:ext>
            </a:extLst>
          </p:cNvPr>
          <p:cNvSpPr/>
          <p:nvPr/>
        </p:nvSpPr>
        <p:spPr>
          <a:xfrm>
            <a:off x="3799554" y="2612228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99D1ED-8DC9-67A8-E177-F03A1CA8C406}"/>
              </a:ext>
            </a:extLst>
          </p:cNvPr>
          <p:cNvSpPr/>
          <p:nvPr/>
        </p:nvSpPr>
        <p:spPr>
          <a:xfrm>
            <a:off x="3831072" y="3929404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750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6A7C68-A756-1781-2405-6F75675A21F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60EA-7090-9CF7-CFD5-CD0B826B7655}"/>
              </a:ext>
            </a:extLst>
          </p:cNvPr>
          <p:cNvSpPr txBox="1"/>
          <p:nvPr/>
        </p:nvSpPr>
        <p:spPr>
          <a:xfrm>
            <a:off x="1406105" y="712636"/>
            <a:ext cx="838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주요 기능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(2/6)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 근무 현황 조회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74859-3BB2-3EB0-48A2-2C788C73F2A0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AB76F-B9D6-4DDC-C64A-15E64FF4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7" y="1643702"/>
            <a:ext cx="5878406" cy="43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8C19B5-3FF3-25A1-9865-3B62DB21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7" y="1643702"/>
            <a:ext cx="7643085" cy="43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137B4-6D47-77C3-1E9E-4D43F37390A8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2C836D-6B22-85B7-C884-F91C29BC7CC8}"/>
              </a:ext>
            </a:extLst>
          </p:cNvPr>
          <p:cNvSpPr/>
          <p:nvPr/>
        </p:nvSpPr>
        <p:spPr>
          <a:xfrm>
            <a:off x="995168" y="2951171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A6E891-54CD-0435-F938-16432F7F632C}"/>
              </a:ext>
            </a:extLst>
          </p:cNvPr>
          <p:cNvSpPr/>
          <p:nvPr/>
        </p:nvSpPr>
        <p:spPr>
          <a:xfrm>
            <a:off x="2957785" y="2913557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FF11CC-07FA-96B3-AB20-F6E88635B542}"/>
              </a:ext>
            </a:extLst>
          </p:cNvPr>
          <p:cNvSpPr/>
          <p:nvPr/>
        </p:nvSpPr>
        <p:spPr>
          <a:xfrm>
            <a:off x="2957785" y="4438629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24BA401-3B54-58C1-80B1-2D9D07C7317F}"/>
              </a:ext>
            </a:extLst>
          </p:cNvPr>
          <p:cNvSpPr/>
          <p:nvPr/>
        </p:nvSpPr>
        <p:spPr>
          <a:xfrm>
            <a:off x="5567819" y="319390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89BF8-AFDC-DF79-87CC-8C99EA89C57D}"/>
              </a:ext>
            </a:extLst>
          </p:cNvPr>
          <p:cNvSpPr txBox="1"/>
          <p:nvPr/>
        </p:nvSpPr>
        <p:spPr>
          <a:xfrm>
            <a:off x="8650976" y="1756670"/>
            <a:ext cx="3200400" cy="263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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조회하고자 하는 날짜를 선택합니다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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선택한 날짜의 근무 정보가 업데이트됩니다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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해당 근무 정보의 승인 여부 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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이달의 근무 현황입니다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4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8C19B5-3FF3-25A1-9865-3B62DB21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447" y="1679349"/>
            <a:ext cx="7643085" cy="42487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6A7C68-A756-1781-2405-6F75675A21F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60EA-7090-9CF7-CFD5-CD0B826B7655}"/>
              </a:ext>
            </a:extLst>
          </p:cNvPr>
          <p:cNvSpPr txBox="1"/>
          <p:nvPr/>
        </p:nvSpPr>
        <p:spPr>
          <a:xfrm>
            <a:off x="1406106" y="712636"/>
            <a:ext cx="714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주요 기능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(3/6)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휴가 신청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74859-3BB2-3EB0-48A2-2C788C73F2A0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137B4-6D47-77C3-1E9E-4D43F37390A8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877327-8E30-9F05-C1F0-AAB5D5825A87}"/>
              </a:ext>
            </a:extLst>
          </p:cNvPr>
          <p:cNvSpPr/>
          <p:nvPr/>
        </p:nvSpPr>
        <p:spPr>
          <a:xfrm>
            <a:off x="1104307" y="2960250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B545190-CBF3-DBBF-AC7C-06DFE7DA3D37}"/>
              </a:ext>
            </a:extLst>
          </p:cNvPr>
          <p:cNvSpPr/>
          <p:nvPr/>
        </p:nvSpPr>
        <p:spPr>
          <a:xfrm>
            <a:off x="3026097" y="3288826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8D5449-7B45-C177-7B57-788562982FD1}"/>
              </a:ext>
            </a:extLst>
          </p:cNvPr>
          <p:cNvSpPr/>
          <p:nvPr/>
        </p:nvSpPr>
        <p:spPr>
          <a:xfrm>
            <a:off x="3026097" y="439695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D115F-608D-2FB0-280B-3179F87FB5F2}"/>
              </a:ext>
            </a:extLst>
          </p:cNvPr>
          <p:cNvSpPr/>
          <p:nvPr/>
        </p:nvSpPr>
        <p:spPr>
          <a:xfrm>
            <a:off x="5567819" y="319390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BBFB6-B898-72F8-DD9E-92AB476F7860}"/>
              </a:ext>
            </a:extLst>
          </p:cNvPr>
          <p:cNvSpPr txBox="1"/>
          <p:nvPr/>
        </p:nvSpPr>
        <p:spPr>
          <a:xfrm>
            <a:off x="8551532" y="1756670"/>
            <a:ext cx="3200400" cy="263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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신청하고자 하는 날짜를 선택합니다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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원하는 휴가 종류를 선택 후 사유를 입력합니다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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버튼 </a:t>
            </a:r>
            <a:r>
              <a:rPr lang="ko-KR" altLang="en-US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클릭시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신청이 완료됩니다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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이번 년도의 나의 잔여 휴가시간 수 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33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6A7C68-A756-1781-2405-6F75675A21F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60EA-7090-9CF7-CFD5-CD0B826B7655}"/>
              </a:ext>
            </a:extLst>
          </p:cNvPr>
          <p:cNvSpPr txBox="1"/>
          <p:nvPr/>
        </p:nvSpPr>
        <p:spPr>
          <a:xfrm>
            <a:off x="1406105" y="712636"/>
            <a:ext cx="631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주요 기능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(4/6)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조직도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74859-3BB2-3EB0-48A2-2C788C73F2A0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AB76F-B9D6-4DDC-C64A-15E64FF4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7" y="1643702"/>
            <a:ext cx="5878406" cy="43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0DC75-3A2F-4B01-535C-03AF2474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47" y="1643702"/>
            <a:ext cx="7183256" cy="432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80FF5-56D7-90A0-FF0F-5735412B142C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722D264-00C6-49A0-4E05-84519045728D}"/>
              </a:ext>
            </a:extLst>
          </p:cNvPr>
          <p:cNvSpPr/>
          <p:nvPr/>
        </p:nvSpPr>
        <p:spPr>
          <a:xfrm>
            <a:off x="759125" y="2262827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B2606F9-AD57-48B6-289F-7310942B193E}"/>
              </a:ext>
            </a:extLst>
          </p:cNvPr>
          <p:cNvSpPr/>
          <p:nvPr/>
        </p:nvSpPr>
        <p:spPr>
          <a:xfrm>
            <a:off x="759125" y="4244027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175C27-8926-B170-1C54-50FABC2FFF71}"/>
              </a:ext>
            </a:extLst>
          </p:cNvPr>
          <p:cNvSpPr/>
          <p:nvPr/>
        </p:nvSpPr>
        <p:spPr>
          <a:xfrm>
            <a:off x="4219727" y="2853377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BB19-BA54-97CB-913C-5AE30346E1A5}"/>
              </a:ext>
            </a:extLst>
          </p:cNvPr>
          <p:cNvSpPr txBox="1"/>
          <p:nvPr/>
        </p:nvSpPr>
        <p:spPr>
          <a:xfrm>
            <a:off x="8390848" y="1756670"/>
            <a:ext cx="3200400" cy="263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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사내의 부서를 클릭합니다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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이름으로 검색을 할 수 있습니다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"/>
            </a:pPr>
            <a:r>
              <a:rPr lang="ko-KR" altLang="en-US" sz="16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</a:t>
            </a:r>
            <a:r>
              <a:rPr lang="en-US" altLang="ko-KR" sz="16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또는</a:t>
            </a:r>
            <a:r>
              <a:rPr lang="ko-KR" altLang="en-US" sz="16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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를 실행하면 결과를 나타내는 </a:t>
            </a:r>
            <a:r>
              <a:rPr lang="en-US" altLang="ko-KR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ComboBox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"/>
            </a:pPr>
            <a:r>
              <a:rPr lang="en-US" altLang="ko-KR" sz="16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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을 실행하면 해당 직원의 정보가 나타납니다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21E641-1D35-6EC4-1F6C-263B668FFF11}"/>
              </a:ext>
            </a:extLst>
          </p:cNvPr>
          <p:cNvSpPr/>
          <p:nvPr/>
        </p:nvSpPr>
        <p:spPr>
          <a:xfrm>
            <a:off x="2816525" y="5214298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33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F514E7-567B-55E9-09C1-51D2C248D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452" y="1688141"/>
            <a:ext cx="7637343" cy="42311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6A7C68-A756-1781-2405-6F75675A21F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60EA-7090-9CF7-CFD5-CD0B826B7655}"/>
              </a:ext>
            </a:extLst>
          </p:cNvPr>
          <p:cNvSpPr txBox="1"/>
          <p:nvPr/>
        </p:nvSpPr>
        <p:spPr>
          <a:xfrm>
            <a:off x="1406106" y="712636"/>
            <a:ext cx="749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주요 기능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(5/6)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직원 근무 관리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74859-3BB2-3EB0-48A2-2C788C73F2A0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6FD20-14C9-1BB6-409E-8B6740AF0E7F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8CAE09-9D51-B014-9A0F-05D42CD21471}"/>
              </a:ext>
            </a:extLst>
          </p:cNvPr>
          <p:cNvSpPr/>
          <p:nvPr/>
        </p:nvSpPr>
        <p:spPr>
          <a:xfrm>
            <a:off x="995168" y="291354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E4C7CA-F062-E337-D87D-39E50B596F34}"/>
              </a:ext>
            </a:extLst>
          </p:cNvPr>
          <p:cNvSpPr/>
          <p:nvPr/>
        </p:nvSpPr>
        <p:spPr>
          <a:xfrm>
            <a:off x="5675478" y="291354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D77652-624D-95F4-426C-7E40193100F2}"/>
              </a:ext>
            </a:extLst>
          </p:cNvPr>
          <p:cNvSpPr/>
          <p:nvPr/>
        </p:nvSpPr>
        <p:spPr>
          <a:xfrm>
            <a:off x="5457813" y="413605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D0C396-8622-4903-3367-FB8682F58DBC}"/>
              </a:ext>
            </a:extLst>
          </p:cNvPr>
          <p:cNvSpPr/>
          <p:nvPr/>
        </p:nvSpPr>
        <p:spPr>
          <a:xfrm>
            <a:off x="995168" y="4612777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772B8-F50C-065F-5EA4-B52D46E4D709}"/>
              </a:ext>
            </a:extLst>
          </p:cNvPr>
          <p:cNvSpPr txBox="1"/>
          <p:nvPr/>
        </p:nvSpPr>
        <p:spPr>
          <a:xfrm>
            <a:off x="8702130" y="1756670"/>
            <a:ext cx="3200400" cy="425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"/>
            </a:pP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조회할 직원을 선택합니다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"/>
            </a:pP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이름으로 직원을 검색을 할 수 있습니다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"/>
            </a:pP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해당 직원의 조회하고자 하는 날짜를 선택합니다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"/>
            </a:pPr>
            <a:r>
              <a:rPr lang="ko-KR" altLang="en-US" sz="14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</a:t>
            </a:r>
            <a:r>
              <a:rPr lang="en-US" altLang="ko-KR" sz="14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을 실행했을 땐 해당 직원의 </a:t>
            </a:r>
            <a:b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</a:b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미승인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된 근무정보가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,</a:t>
            </a:r>
            <a:b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</a:br>
            <a:r>
              <a:rPr lang="en-US" altLang="ko-KR" sz="1400" dirty="0">
                <a:solidFill>
                  <a:srgbClr val="FF7979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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을 실행했을 땐 해당 직원의 해당 날짜의 근무정보가 나타납니다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"/>
            </a:pP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선택한 날짜의 근무 정보가 업데이트됩니다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"/>
            </a:pP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근무 인정 시간과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승인여부를 </a:t>
            </a:r>
            <a:r>
              <a:rPr lang="ko-KR" altLang="en-US" sz="14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입력후</a:t>
            </a:r>
            <a:r>
              <a:rPr lang="ko-KR" altLang="en-US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클릭하면 정보가 수정됩니다</a:t>
            </a:r>
            <a:r>
              <a:rPr lang="en-US" altLang="ko-KR" sz="14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A0424A-38B0-68B0-0013-0069A2CC35FC}"/>
              </a:ext>
            </a:extLst>
          </p:cNvPr>
          <p:cNvSpPr/>
          <p:nvPr/>
        </p:nvSpPr>
        <p:spPr>
          <a:xfrm>
            <a:off x="3233806" y="291354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5441C06-BC22-0BC6-9FC8-94E0D6E9E10F}"/>
              </a:ext>
            </a:extLst>
          </p:cNvPr>
          <p:cNvSpPr/>
          <p:nvPr/>
        </p:nvSpPr>
        <p:spPr>
          <a:xfrm>
            <a:off x="3526556" y="4812019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808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6A7C68-A756-1781-2405-6F75675A21F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C60EA-7090-9CF7-CFD5-CD0B826B7655}"/>
              </a:ext>
            </a:extLst>
          </p:cNvPr>
          <p:cNvSpPr txBox="1"/>
          <p:nvPr/>
        </p:nvSpPr>
        <p:spPr>
          <a:xfrm>
            <a:off x="1406106" y="712636"/>
            <a:ext cx="768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주요 기능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(6/6)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직원 정보 관리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74859-3BB2-3EB0-48A2-2C788C73F2A0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07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6E451-6C47-1C69-7D9E-BC3A8A818ACE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6556D-99AA-1D30-E85B-D430DCD1EDB7}"/>
              </a:ext>
            </a:extLst>
          </p:cNvPr>
          <p:cNvSpPr txBox="1"/>
          <p:nvPr/>
        </p:nvSpPr>
        <p:spPr>
          <a:xfrm>
            <a:off x="8390848" y="1756670"/>
            <a:ext cx="3200400" cy="263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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사내의 모든 직원 정보입니다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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셀 </a:t>
            </a:r>
            <a:r>
              <a:rPr lang="ko-KR" altLang="en-US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클릭시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정보가 입력됩니다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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추가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수정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검색할 수 있는 버튼 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7979"/>
              </a:buClr>
              <a:buFont typeface="Wingdings" panose="05000000000000000000" pitchFamily="2" charset="2"/>
              <a:buChar char=""/>
            </a:pP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우 </a:t>
            </a:r>
            <a:r>
              <a:rPr lang="ko-KR" altLang="en-US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클릭시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 나타나는 </a:t>
            </a:r>
            <a:r>
              <a:rPr lang="en-US" altLang="ko-KR" sz="1600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ContextMenu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입니다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직원을 추가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수정할 수 있습니다</a:t>
            </a:r>
            <a:r>
              <a:rPr lang="en-US" altLang="ko-KR" sz="16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0B250BB-412A-82C3-5C21-B075C66CBB70}"/>
              </a:ext>
            </a:extLst>
          </p:cNvPr>
          <p:cNvSpPr/>
          <p:nvPr/>
        </p:nvSpPr>
        <p:spPr>
          <a:xfrm>
            <a:off x="932308" y="2773371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4C99D0-B192-0D06-C63F-CE5147312BC8}"/>
              </a:ext>
            </a:extLst>
          </p:cNvPr>
          <p:cNvSpPr/>
          <p:nvPr/>
        </p:nvSpPr>
        <p:spPr>
          <a:xfrm>
            <a:off x="4854068" y="4416403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10AF81-480F-FA77-F2E0-E2FBC111584C}"/>
              </a:ext>
            </a:extLst>
          </p:cNvPr>
          <p:cNvSpPr/>
          <p:nvPr/>
        </p:nvSpPr>
        <p:spPr>
          <a:xfrm>
            <a:off x="944023" y="4416403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FEB02F-DEBB-DCAE-C7A1-B8D86C9343A7}"/>
              </a:ext>
            </a:extLst>
          </p:cNvPr>
          <p:cNvSpPr/>
          <p:nvPr/>
        </p:nvSpPr>
        <p:spPr>
          <a:xfrm>
            <a:off x="3526556" y="4812019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5B60FC-B106-D3EF-86B7-F4FFF2BD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2" y="1664287"/>
            <a:ext cx="6007947" cy="432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77582ED-AE4B-8EA3-1957-536B00EB218C}"/>
              </a:ext>
            </a:extLst>
          </p:cNvPr>
          <p:cNvSpPr/>
          <p:nvPr/>
        </p:nvSpPr>
        <p:spPr>
          <a:xfrm>
            <a:off x="960904" y="2771924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FE01B3-FC50-32E2-1B05-C0592BC64222}"/>
              </a:ext>
            </a:extLst>
          </p:cNvPr>
          <p:cNvSpPr/>
          <p:nvPr/>
        </p:nvSpPr>
        <p:spPr>
          <a:xfrm>
            <a:off x="4902630" y="4391497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1EF54A-A568-5F32-9751-982B6DB51FB8}"/>
              </a:ext>
            </a:extLst>
          </p:cNvPr>
          <p:cNvSpPr/>
          <p:nvPr/>
        </p:nvSpPr>
        <p:spPr>
          <a:xfrm>
            <a:off x="3901466" y="2856475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60A87A-EB7A-5893-2226-22B4AFEA42B3}"/>
              </a:ext>
            </a:extLst>
          </p:cNvPr>
          <p:cNvSpPr/>
          <p:nvPr/>
        </p:nvSpPr>
        <p:spPr>
          <a:xfrm>
            <a:off x="995168" y="4531671"/>
            <a:ext cx="280348" cy="280348"/>
          </a:xfrm>
          <a:prstGeom prst="ellipse">
            <a:avLst/>
          </a:prstGeom>
          <a:solidFill>
            <a:srgbClr val="FF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376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4C0BE7-EE00-BF86-AA88-81FA433DBC06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64D03-004C-21F4-8B3B-9CC74C3A97DB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시연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BBE1C-68D0-A09C-9492-80DD3723FC05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08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25D7C-EABC-EE8A-9D65-5853B9638D53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48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4C0BE7-EE00-BF86-AA88-81FA433DBC06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64D03-004C-21F4-8B3B-9CC74C3A97DB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보완사항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BBE1C-68D0-A09C-9492-80DD3723FC05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09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122F93-BB8A-B4B5-40E9-207B0525DB74}"/>
              </a:ext>
            </a:extLst>
          </p:cNvPr>
          <p:cNvGrpSpPr/>
          <p:nvPr/>
        </p:nvGrpSpPr>
        <p:grpSpPr>
          <a:xfrm>
            <a:off x="2805600" y="2151204"/>
            <a:ext cx="6580799" cy="3124980"/>
            <a:chOff x="2088489" y="2822905"/>
            <a:chExt cx="4065984" cy="31249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7A0709-6350-89EC-AE7F-DF8823C5433E}"/>
                </a:ext>
              </a:extLst>
            </p:cNvPr>
            <p:cNvSpPr txBox="1"/>
            <p:nvPr/>
          </p:nvSpPr>
          <p:spPr>
            <a:xfrm>
              <a:off x="3433247" y="2822905"/>
              <a:ext cx="12633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보완 사항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397BD8-8D13-6D40-F0C4-E7BD1C0E30A7}"/>
                </a:ext>
              </a:extLst>
            </p:cNvPr>
            <p:cNvSpPr txBox="1"/>
            <p:nvPr/>
          </p:nvSpPr>
          <p:spPr>
            <a:xfrm>
              <a:off x="2088489" y="3639561"/>
              <a:ext cx="40659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메시지 기능을 추가하여</a:t>
              </a:r>
              <a:r>
                <a:rPr lang="en-US" altLang="ko-KR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사내 공지사항</a:t>
              </a:r>
              <a:r>
                <a:rPr lang="en-US" altLang="ko-KR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근태관련 알림 등 인력관리 효율성 증가</a:t>
              </a:r>
              <a:endParaRPr lang="en-US" altLang="ko-KR" sz="24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endParaRPr lang="en-US" altLang="ko-KR" sz="24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사용자에게 조금 더 친숙할 수 있게 </a:t>
              </a:r>
              <a:r>
                <a:rPr lang="en-US" altLang="ko-KR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UI/UX </a:t>
              </a:r>
              <a:r>
                <a:rPr lang="ko-KR" altLang="en-US" sz="2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개선 필요</a:t>
              </a:r>
              <a:endParaRPr lang="en-US" altLang="ko-KR" sz="24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C61964-5D66-40B3-12AC-99BA3A9B1845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32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4C0BE7-EE00-BF86-AA88-81FA433DBC06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64D03-004C-21F4-8B3B-9CC74C3A97DB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개발후기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BBE1C-68D0-A09C-9492-80DD3723FC05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09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0D872F-2CDB-6A54-21B2-CA36C0A16392}"/>
              </a:ext>
            </a:extLst>
          </p:cNvPr>
          <p:cNvGrpSpPr/>
          <p:nvPr/>
        </p:nvGrpSpPr>
        <p:grpSpPr>
          <a:xfrm>
            <a:off x="511822" y="1905019"/>
            <a:ext cx="3794800" cy="3610034"/>
            <a:chOff x="2088490" y="2822905"/>
            <a:chExt cx="2344639" cy="36100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172B-01B4-9A97-93E8-34E304913218}"/>
                </a:ext>
              </a:extLst>
            </p:cNvPr>
            <p:cNvSpPr txBox="1"/>
            <p:nvPr/>
          </p:nvSpPr>
          <p:spPr>
            <a:xfrm>
              <a:off x="2611277" y="2822905"/>
              <a:ext cx="1299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엄혁주</a:t>
              </a:r>
              <a:endParaRPr lang="ko-KR" altLang="en-US" sz="32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625C4-E86E-838D-71BA-4C759C7D1A7F}"/>
                </a:ext>
              </a:extLst>
            </p:cNvPr>
            <p:cNvSpPr txBox="1"/>
            <p:nvPr/>
          </p:nvSpPr>
          <p:spPr>
            <a:xfrm>
              <a:off x="2088490" y="3324396"/>
              <a:ext cx="234463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C#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 대해서 중간고사까지 개념과 방법은 이해하면서 따라가기 수월했지만 확실히 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DB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를 접하게 되는 후부터는 진짜 프로그램이 어떤 식으로 맞춰져야 하는지에 대해 많은 생각을 할 수 있게 해주었습니다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그만큼 생각해야하는 부분들이 많기에 조원들과 함께 화면 구상과 코딩까지 서로 의견을 나눌 수 있고 그 안에서 최선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최고의 결과를 만들 수 있게 행할 수 있는 좋은 기회가 되었습니다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</a:p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프로젝트를 하면서 내 자신의 역할을 </a:t>
              </a:r>
              <a:r>
                <a:rPr lang="ko-KR" altLang="en-US" sz="14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해결하는데에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문제가 많았는데 조원들의 도움으로 가능하였고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이에 따른 나에 대한 피드백과 책임감에 대해 생각할 수 있는 조별 프로젝트의 의의를 깨닫게 해주는 중요한 계기가 되었습니다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31CED1-8B21-E4B6-E6A8-DAA5AEEF4333}"/>
              </a:ext>
            </a:extLst>
          </p:cNvPr>
          <p:cNvGrpSpPr/>
          <p:nvPr/>
        </p:nvGrpSpPr>
        <p:grpSpPr>
          <a:xfrm>
            <a:off x="4413168" y="1889630"/>
            <a:ext cx="3862112" cy="4687252"/>
            <a:chOff x="2088490" y="2822905"/>
            <a:chExt cx="2386228" cy="46872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74401-9F02-D63B-377B-1545C6137D47}"/>
                </a:ext>
              </a:extLst>
            </p:cNvPr>
            <p:cNvSpPr txBox="1"/>
            <p:nvPr/>
          </p:nvSpPr>
          <p:spPr>
            <a:xfrm>
              <a:off x="2611277" y="2822905"/>
              <a:ext cx="1299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조현주</a:t>
              </a:r>
              <a:endParaRPr lang="ko-KR" altLang="en-US" sz="32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F892A3-0094-067B-1DEE-1E05B98CA649}"/>
                </a:ext>
              </a:extLst>
            </p:cNvPr>
            <p:cNvSpPr txBox="1"/>
            <p:nvPr/>
          </p:nvSpPr>
          <p:spPr>
            <a:xfrm>
              <a:off x="2088490" y="3324396"/>
              <a:ext cx="2386228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우선 이번 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C#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프로젝트를 통하여 스스로에 대한 많은 발전이 있던 프로젝트였다고 생각합니다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첫째로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지금까지 배운 언어지식들을 활용해 실제로 기능을 수행하는 프로그램을 만드는 데에 필요한 노하우 등을 조금이나마 얻었다고 생각합니다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기능들을 하나씩 이용해 적용하는 것이 아닌 하나의 기능을 수행하기 위해 다양한 객체들과 메소드를 통합시켜 만들어 내는 실력을 키울 수 있었습니다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그리고 또한 팀장을 맡음으로써 조직의 리더의 역할의 중요성과 책임감을 느낄 수 있었습니다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팀장으로써 해야 할 업무들을 배분하고 팀원들과 소통하여 일정을 조율하는 등 주도적으로 팀을 </a:t>
              </a:r>
              <a:r>
                <a:rPr lang="ko-KR" altLang="en-US" sz="14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꾸려나가야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프로젝트를 완성하는데 중요한 키가 되었다고 생각합니다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프로젝트를 진행하며 부족한 부분은 팀원들과 함께 </a:t>
              </a:r>
              <a:r>
                <a:rPr lang="ko-KR" altLang="en-US" sz="14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채워나가고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잘하는 부분은 팀원들에게 도움을 주어 서로가 서로에게 선순환적 성장을 이끌어 </a:t>
              </a:r>
              <a:r>
                <a:rPr lang="ko-KR" altLang="en-US" sz="14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내었다고</a:t>
              </a:r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생각합니다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4F91A0-6E43-3435-8260-933EDD3FDAF4}"/>
              </a:ext>
            </a:extLst>
          </p:cNvPr>
          <p:cNvGrpSpPr/>
          <p:nvPr/>
        </p:nvGrpSpPr>
        <p:grpSpPr>
          <a:xfrm>
            <a:off x="8207968" y="1905019"/>
            <a:ext cx="3862112" cy="2963704"/>
            <a:chOff x="2088490" y="2822905"/>
            <a:chExt cx="2386228" cy="29637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640A95-A62A-2382-91B4-A29FBEA620D4}"/>
                </a:ext>
              </a:extLst>
            </p:cNvPr>
            <p:cNvSpPr txBox="1"/>
            <p:nvPr/>
          </p:nvSpPr>
          <p:spPr>
            <a:xfrm>
              <a:off x="2611277" y="2822905"/>
              <a:ext cx="1299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정원동</a:t>
              </a:r>
              <a:endParaRPr lang="ko-KR" altLang="en-US" sz="20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E54691-6243-29D7-1921-8EACC6CF0EFD}"/>
                </a:ext>
              </a:extLst>
            </p:cNvPr>
            <p:cNvSpPr txBox="1"/>
            <p:nvPr/>
          </p:nvSpPr>
          <p:spPr>
            <a:xfrm>
              <a:off x="2088490" y="3324396"/>
              <a:ext cx="238622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처음에 이 프로젝트는 팀프로젝트이기 때문에 내가 해야 할 부분조차 못하면 팀 전체가 혼란을 겪을 수 있어서 민폐가 되면 안되겠다는 생각을 하며 프로젝트를 진행했다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그러나 프로젝트를 진행하면서 어려움을 겪는 부분이 있어서 당황했지만 팀장 및 조원의 도움을 받으면서 내가 해야 할 부분들을 완성해 나갈 수 있었고 프로젝트를 무사히 마칠 수 있었다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  <a:p>
              <a:r>
                <a:rPr lang="ko-KR" altLang="en-US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이를 마치면서 팀으로 과제를 수행하는 것에 대해 알 수 있었고 나 자신도 조금이나마 수행능력을 향상시킬 수 있었다</a:t>
              </a:r>
              <a:r>
                <a:rPr lang="en-US" altLang="ko-KR" sz="14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5AF34C-CEEC-31F8-7C92-3E88E9FB737B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01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12E012-82BA-1BAF-EFCC-DF289E1B305A}"/>
              </a:ext>
            </a:extLst>
          </p:cNvPr>
          <p:cNvGrpSpPr/>
          <p:nvPr/>
        </p:nvGrpSpPr>
        <p:grpSpPr>
          <a:xfrm>
            <a:off x="4076308" y="2581669"/>
            <a:ext cx="4045138" cy="1694662"/>
            <a:chOff x="4076308" y="1478569"/>
            <a:chExt cx="4045138" cy="16946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123063-EEF0-4FB8-AE02-4F279EDD9EB4}"/>
                </a:ext>
              </a:extLst>
            </p:cNvPr>
            <p:cNvSpPr txBox="1"/>
            <p:nvPr/>
          </p:nvSpPr>
          <p:spPr>
            <a:xfrm>
              <a:off x="4076308" y="2249901"/>
              <a:ext cx="4045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감사합니다</a:t>
              </a:r>
              <a:r>
                <a:rPr lang="en-US" altLang="ko-KR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61450B-D281-416D-A81B-3A5F07CCDE8B}"/>
                </a:ext>
              </a:extLst>
            </p:cNvPr>
            <p:cNvSpPr/>
            <p:nvPr/>
          </p:nvSpPr>
          <p:spPr>
            <a:xfrm rot="612089">
              <a:off x="5019512" y="1478569"/>
              <a:ext cx="504691" cy="504691"/>
            </a:xfrm>
            <a:prstGeom prst="rect">
              <a:avLst/>
            </a:prstGeom>
            <a:noFill/>
            <a:ln w="76200">
              <a:solidFill>
                <a:srgbClr val="F96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65D039-C9F8-3F45-8323-181D653D2609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4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BB992D-2AB4-461D-993C-6F0881730F5C}"/>
              </a:ext>
            </a:extLst>
          </p:cNvPr>
          <p:cNvSpPr/>
          <p:nvPr/>
        </p:nvSpPr>
        <p:spPr>
          <a:xfrm rot="612089">
            <a:off x="801137" y="598738"/>
            <a:ext cx="344711" cy="3447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215E1-B0BB-4BD0-ADBB-24B729D8A151}"/>
              </a:ext>
            </a:extLst>
          </p:cNvPr>
          <p:cNvSpPr txBox="1"/>
          <p:nvPr/>
        </p:nvSpPr>
        <p:spPr>
          <a:xfrm>
            <a:off x="969096" y="570936"/>
            <a:ext cx="146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46BF9C1-64F0-E5AE-1D7F-E8CC44F2AEF1}"/>
              </a:ext>
            </a:extLst>
          </p:cNvPr>
          <p:cNvCxnSpPr>
            <a:cxnSpLocks/>
          </p:cNvCxnSpPr>
          <p:nvPr/>
        </p:nvCxnSpPr>
        <p:spPr>
          <a:xfrm>
            <a:off x="4288642" y="2360"/>
            <a:ext cx="0" cy="6855640"/>
          </a:xfrm>
          <a:prstGeom prst="line">
            <a:avLst/>
          </a:prstGeom>
          <a:ln w="38100"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DCAF0D-7236-DDC0-2907-52828E67D8B2}"/>
              </a:ext>
            </a:extLst>
          </p:cNvPr>
          <p:cNvSpPr txBox="1"/>
          <p:nvPr/>
        </p:nvSpPr>
        <p:spPr>
          <a:xfrm>
            <a:off x="5254799" y="606974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1DBA341-E3C2-6FB2-5582-C883AF1994F2}"/>
              </a:ext>
            </a:extLst>
          </p:cNvPr>
          <p:cNvGrpSpPr/>
          <p:nvPr/>
        </p:nvGrpSpPr>
        <p:grpSpPr>
          <a:xfrm>
            <a:off x="4288642" y="615564"/>
            <a:ext cx="869149" cy="398741"/>
            <a:chOff x="1197984" y="2532476"/>
            <a:chExt cx="857804" cy="37114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F31C9C3-8EDD-00F4-FABA-6BEC9F88CF76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9CF55CB-4967-8C2A-DA66-5F353E1F8581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49FFC33-AC2F-6AF4-F7B3-AA72EE17BAD2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A38BA3B-194B-95A1-B0EB-0710A5447BC8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DC0018F-E186-4414-8975-C06151E5457E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27F17-C651-5771-87D5-D003E38A1EB0}"/>
              </a:ext>
            </a:extLst>
          </p:cNvPr>
          <p:cNvSpPr txBox="1"/>
          <p:nvPr/>
        </p:nvSpPr>
        <p:spPr>
          <a:xfrm>
            <a:off x="5254799" y="1248633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시스템 개요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5B6546-BB45-F6E1-815E-5E242729392E}"/>
              </a:ext>
            </a:extLst>
          </p:cNvPr>
          <p:cNvSpPr txBox="1"/>
          <p:nvPr/>
        </p:nvSpPr>
        <p:spPr>
          <a:xfrm>
            <a:off x="5254799" y="1890292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시스템 요구분석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55D2D-6066-FF2E-91B8-63ADFCE749E1}"/>
              </a:ext>
            </a:extLst>
          </p:cNvPr>
          <p:cNvSpPr txBox="1"/>
          <p:nvPr/>
        </p:nvSpPr>
        <p:spPr>
          <a:xfrm>
            <a:off x="5254799" y="2531951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 환경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B3A6F-8BA1-46F8-C5F4-771381736B78}"/>
              </a:ext>
            </a:extLst>
          </p:cNvPr>
          <p:cNvSpPr txBox="1"/>
          <p:nvPr/>
        </p:nvSpPr>
        <p:spPr>
          <a:xfrm>
            <a:off x="5254799" y="3173610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역할 분담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705828-4176-154D-6320-C6E7F1B70714}"/>
              </a:ext>
            </a:extLst>
          </p:cNvPr>
          <p:cNvSpPr txBox="1"/>
          <p:nvPr/>
        </p:nvSpPr>
        <p:spPr>
          <a:xfrm>
            <a:off x="5254799" y="3815269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 일정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1143D7-31E2-557F-0C86-D89BE4A709D0}"/>
              </a:ext>
            </a:extLst>
          </p:cNvPr>
          <p:cNvSpPr txBox="1"/>
          <p:nvPr/>
        </p:nvSpPr>
        <p:spPr>
          <a:xfrm>
            <a:off x="5254799" y="4456928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시스템 주요 기능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09264F-3F3C-B86A-8C1C-53ED129C1117}"/>
              </a:ext>
            </a:extLst>
          </p:cNvPr>
          <p:cNvSpPr txBox="1"/>
          <p:nvPr/>
        </p:nvSpPr>
        <p:spPr>
          <a:xfrm>
            <a:off x="5254799" y="5098587"/>
            <a:ext cx="18931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E1A7A3-5EA4-87BA-40AD-E86BB2C0CA18}"/>
              </a:ext>
            </a:extLst>
          </p:cNvPr>
          <p:cNvSpPr txBox="1"/>
          <p:nvPr/>
        </p:nvSpPr>
        <p:spPr>
          <a:xfrm>
            <a:off x="5254281" y="5740245"/>
            <a:ext cx="21371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보완 사항 및 개발후기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2136D1-1CD5-3A4C-9A2F-718EC2C5C353}"/>
              </a:ext>
            </a:extLst>
          </p:cNvPr>
          <p:cNvGrpSpPr/>
          <p:nvPr/>
        </p:nvGrpSpPr>
        <p:grpSpPr>
          <a:xfrm>
            <a:off x="4288642" y="1248319"/>
            <a:ext cx="869149" cy="398741"/>
            <a:chOff x="1197984" y="2532476"/>
            <a:chExt cx="857804" cy="37114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64F575-873A-3E7D-60E8-E33D6552C3AA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3C28D37-DD2D-C7A7-0950-807808ECB3E7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1990C72-A261-F55C-89EF-0F28F7709D1E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5C433B-63DE-B48B-BB75-2D54C1767FA8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71C6EB-1DCD-75FB-BC90-7F527BF97BC3}"/>
              </a:ext>
            </a:extLst>
          </p:cNvPr>
          <p:cNvGrpSpPr/>
          <p:nvPr/>
        </p:nvGrpSpPr>
        <p:grpSpPr>
          <a:xfrm>
            <a:off x="4288642" y="5677600"/>
            <a:ext cx="869149" cy="398741"/>
            <a:chOff x="1197984" y="2532476"/>
            <a:chExt cx="857804" cy="37114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E0DE026-9119-4F17-FC72-1234CC690156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4C6F1E-0A42-38CC-D9CA-83DF6FC65333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93174E1-2D8D-73E2-C774-C8940192F714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4D1C84-CB3B-9B4B-1493-C6AD3BE521FA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51B453-C47A-DAAD-3EF7-AF3577876044}"/>
              </a:ext>
            </a:extLst>
          </p:cNvPr>
          <p:cNvGrpSpPr/>
          <p:nvPr/>
        </p:nvGrpSpPr>
        <p:grpSpPr>
          <a:xfrm>
            <a:off x="4288642" y="5044845"/>
            <a:ext cx="869149" cy="398741"/>
            <a:chOff x="1197984" y="2532476"/>
            <a:chExt cx="857804" cy="37114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7B30C20-3B0D-2451-35DC-81A079804B1C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41BA2F0-EEFF-C53D-ED14-2E69E7C44571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727D157D-DC9C-AEE8-7F72-CB1757900233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EE4E869-8DA9-67D2-1BB1-862196B46D48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270787-D130-5759-DC91-13796CE7B7F0}"/>
              </a:ext>
            </a:extLst>
          </p:cNvPr>
          <p:cNvGrpSpPr/>
          <p:nvPr/>
        </p:nvGrpSpPr>
        <p:grpSpPr>
          <a:xfrm>
            <a:off x="4288642" y="4412091"/>
            <a:ext cx="869149" cy="398741"/>
            <a:chOff x="1197984" y="2532476"/>
            <a:chExt cx="857804" cy="371148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F4771D0-3A50-D8D8-5151-94E624074DBB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C460C9E-B7E3-AC03-F080-172BB69B5549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AE73D86B-87F9-6FFE-06E8-0EA06A7918C4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6451AD5-CBEB-E796-4A38-E975187A67F7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7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C9A56B4-BA25-D659-1C79-FBB216BB96F7}"/>
              </a:ext>
            </a:extLst>
          </p:cNvPr>
          <p:cNvGrpSpPr/>
          <p:nvPr/>
        </p:nvGrpSpPr>
        <p:grpSpPr>
          <a:xfrm>
            <a:off x="4288642" y="3146581"/>
            <a:ext cx="869149" cy="398741"/>
            <a:chOff x="1197984" y="2532476"/>
            <a:chExt cx="857804" cy="37114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494067-43D3-E870-0346-A950A5E9A74D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254BB0F-9DED-4F5B-0EA3-23AEDBFFBE0D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79D36E26-C170-FA22-B8E1-28B038913399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B048B9-1BC4-9F19-7E48-D5E673CDBA47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928A12C-493C-FC40-2897-0FBBC39D41AA}"/>
              </a:ext>
            </a:extLst>
          </p:cNvPr>
          <p:cNvGrpSpPr/>
          <p:nvPr/>
        </p:nvGrpSpPr>
        <p:grpSpPr>
          <a:xfrm>
            <a:off x="4288642" y="3779336"/>
            <a:ext cx="869149" cy="398741"/>
            <a:chOff x="1197984" y="2532476"/>
            <a:chExt cx="857804" cy="37114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A42F858-6858-086A-F120-D8C165F88A57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4286C8F-49B8-FD1D-E00E-490AF70CC1C7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F373AAC5-F950-E349-3729-287544A09CE2}"/>
                  </a:ext>
                </a:extLst>
              </p:cNvPr>
              <p:cNvCxnSpPr>
                <a:cxnSpLocks/>
                <a:stCxn id="97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6BA290D-4838-AB34-9A85-62FE098C1064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6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C987A16-7D1B-4E17-B1D3-81EA164CCB91}"/>
              </a:ext>
            </a:extLst>
          </p:cNvPr>
          <p:cNvGrpSpPr/>
          <p:nvPr/>
        </p:nvGrpSpPr>
        <p:grpSpPr>
          <a:xfrm>
            <a:off x="4288642" y="2513827"/>
            <a:ext cx="869149" cy="398741"/>
            <a:chOff x="1197984" y="2532476"/>
            <a:chExt cx="857804" cy="371148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6B9F8E5A-F95C-DB73-8562-27FF7EB7DC3C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59A579B-13A9-ACFC-BADF-E12671EC5D4F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D8BB3AB-38B2-B284-8B38-2186DAD15861}"/>
                  </a:ext>
                </a:extLst>
              </p:cNvPr>
              <p:cNvCxnSpPr>
                <a:cxnSpLocks/>
                <a:stCxn id="102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9D34D1A-2334-FB23-F7A4-90CDE342E5A6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88C8B26-588C-470B-117D-8F642F46F80B}"/>
              </a:ext>
            </a:extLst>
          </p:cNvPr>
          <p:cNvGrpSpPr/>
          <p:nvPr/>
        </p:nvGrpSpPr>
        <p:grpSpPr>
          <a:xfrm>
            <a:off x="4288642" y="1881073"/>
            <a:ext cx="869149" cy="398741"/>
            <a:chOff x="1197984" y="2532476"/>
            <a:chExt cx="857804" cy="371148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38ADA26-94EA-BBB2-E26A-65AD564952FF}"/>
                </a:ext>
              </a:extLst>
            </p:cNvPr>
            <p:cNvGrpSpPr/>
            <p:nvPr/>
          </p:nvGrpSpPr>
          <p:grpSpPr>
            <a:xfrm>
              <a:off x="1197984" y="2532476"/>
              <a:ext cx="857804" cy="344711"/>
              <a:chOff x="1197984" y="2532476"/>
              <a:chExt cx="857804" cy="344711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2D7B14BD-B213-98B1-3BB3-1C45A8F2AC61}"/>
                  </a:ext>
                </a:extLst>
              </p:cNvPr>
              <p:cNvSpPr/>
              <p:nvPr/>
            </p:nvSpPr>
            <p:spPr>
              <a:xfrm rot="612089">
                <a:off x="1711077" y="2532476"/>
                <a:ext cx="344711" cy="344711"/>
              </a:xfrm>
              <a:prstGeom prst="rect">
                <a:avLst/>
              </a:prstGeom>
              <a:noFill/>
              <a:ln w="76200">
                <a:solidFill>
                  <a:srgbClr val="FF79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DDF71C68-6CE2-9EF9-4917-10351416EF0B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 flipH="1" flipV="1">
                <a:off x="1197984" y="2722957"/>
                <a:ext cx="501432" cy="11388"/>
              </a:xfrm>
              <a:prstGeom prst="line">
                <a:avLst/>
              </a:prstGeom>
              <a:ln w="76200">
                <a:solidFill>
                  <a:srgbClr val="FF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20A803E-8B0B-BEC7-4CDD-12CBEDD308B2}"/>
                </a:ext>
              </a:extLst>
            </p:cNvPr>
            <p:cNvSpPr/>
            <p:nvPr/>
          </p:nvSpPr>
          <p:spPr>
            <a:xfrm>
              <a:off x="1699416" y="2565070"/>
              <a:ext cx="338554" cy="338554"/>
            </a:xfrm>
            <a:prstGeom prst="ellipse">
              <a:avLst/>
            </a:prstGeom>
            <a:solidFill>
              <a:srgbClr val="FF7979"/>
            </a:solidFill>
            <a:ln>
              <a:solidFill>
                <a:srgbClr val="FF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endParaRPr lang="ko-KR" altLang="en-US" sz="16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82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747E2B-D848-DAA7-B19D-96BC372506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72" y="2529000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CFC8F-0167-D892-56A8-66B3C62C2A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63" y="2444981"/>
            <a:ext cx="1800001" cy="1800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502939-8415-20F7-7921-9526EA8296F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46" y="2444980"/>
            <a:ext cx="1800002" cy="18000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49D3CF-CC83-4B97-AC2D-3DB9ED76F416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3A6D1-E356-406A-9A43-93CD57082ECF}"/>
              </a:ext>
            </a:extLst>
          </p:cNvPr>
          <p:cNvSpPr txBox="1"/>
          <p:nvPr/>
        </p:nvSpPr>
        <p:spPr>
          <a:xfrm>
            <a:off x="1406105" y="712636"/>
            <a:ext cx="430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개요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A8FCB-6326-447D-BF66-00A33442E49E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15B44-E969-45E4-A1A3-5616FCCAE90E}"/>
              </a:ext>
            </a:extLst>
          </p:cNvPr>
          <p:cNvSpPr txBox="1"/>
          <p:nvPr/>
        </p:nvSpPr>
        <p:spPr>
          <a:xfrm>
            <a:off x="2311802" y="3154017"/>
            <a:ext cx="756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직원의 근태를 관리하고 조회하는 시스템</a:t>
            </a:r>
            <a:r>
              <a:rPr lang="en-US" altLang="ko-KR" sz="2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lang="ko-KR" altLang="en-US" sz="2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F314E-E830-AFD0-427C-96FF9470AE59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49D3CF-CC83-4B97-AC2D-3DB9ED76F416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3A6D1-E356-406A-9A43-93CD57082ECF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개요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A8FCB-6326-447D-BF66-00A33442E49E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F314E-E830-AFD0-427C-96FF9470AE59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7389A6-3506-F199-A96D-AD60A0FA9033}"/>
              </a:ext>
            </a:extLst>
          </p:cNvPr>
          <p:cNvGrpSpPr/>
          <p:nvPr/>
        </p:nvGrpSpPr>
        <p:grpSpPr>
          <a:xfrm>
            <a:off x="2260791" y="2622730"/>
            <a:ext cx="7482978" cy="2930599"/>
            <a:chOff x="2260791" y="1603837"/>
            <a:chExt cx="7482978" cy="29305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FA671-1ED9-0268-B3EF-0B1801266108}"/>
                </a:ext>
              </a:extLst>
            </p:cNvPr>
            <p:cNvSpPr txBox="1"/>
            <p:nvPr/>
          </p:nvSpPr>
          <p:spPr>
            <a:xfrm>
              <a:off x="3433247" y="2822905"/>
              <a:ext cx="1299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근로 관리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E9E607-5043-B245-9B96-F3D7A5931E5B}"/>
                </a:ext>
              </a:extLst>
            </p:cNvPr>
            <p:cNvSpPr txBox="1"/>
            <p:nvPr/>
          </p:nvSpPr>
          <p:spPr>
            <a:xfrm>
              <a:off x="2260791" y="3210997"/>
              <a:ext cx="3721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주 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52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시간제 전면 시행에 따라 정확한</a:t>
              </a:r>
              <a:endParaRPr lang="en-US" altLang="ko-KR" sz="16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근로시간 기재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휴일 및 야간 근로에 대한 급여 지급 등 근태 관련 세부 내역을 객관적이고 체계적으로 확인하기 위해 개발하게 되었습니다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</a:t>
              </a:r>
              <a:endParaRPr lang="en-US" altLang="ko-KR" sz="16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B3B132-7E20-9322-5141-92253A162576}"/>
                </a:ext>
              </a:extLst>
            </p:cNvPr>
            <p:cNvSpPr txBox="1"/>
            <p:nvPr/>
          </p:nvSpPr>
          <p:spPr>
            <a:xfrm>
              <a:off x="7459690" y="2822905"/>
              <a:ext cx="1299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개발 목표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94051-0048-9D36-1891-EA7DC89088A6}"/>
                </a:ext>
              </a:extLst>
            </p:cNvPr>
            <p:cNvSpPr txBox="1"/>
            <p:nvPr/>
          </p:nvSpPr>
          <p:spPr>
            <a:xfrm>
              <a:off x="6474677" y="3201179"/>
              <a:ext cx="32690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직원의 출근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퇴근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휴가 등 근태를 등록하고 조회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잔여 연차일 </a:t>
              </a:r>
              <a:r>
                <a:rPr lang="ko-KR" altLang="en-US" sz="1600" dirty="0" err="1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확인등</a:t>
              </a:r>
              <a:endParaRPr lang="en-US" altLang="ko-KR" sz="16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근태 관련 정보를 등록하고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회사는 이에 대한 정보를 관리할 수 있다</a:t>
              </a:r>
              <a:r>
                <a:rPr lang="en-US" altLang="ko-KR" sz="1600" dirty="0">
                  <a:solidFill>
                    <a:srgbClr val="25252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</a:t>
              </a:r>
              <a:endParaRPr lang="ko-KR" altLang="en-US" sz="1600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5E7AA30-3888-9F9A-319B-2060E14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23" y="1603837"/>
              <a:ext cx="1080000" cy="1080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80A695B-5A5F-77B1-8B3E-6BB822A89ED6}"/>
              </a:ext>
            </a:extLst>
          </p:cNvPr>
          <p:cNvSpPr txBox="1"/>
          <p:nvPr/>
        </p:nvSpPr>
        <p:spPr>
          <a:xfrm>
            <a:off x="4476084" y="1768366"/>
            <a:ext cx="323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 동기 및 목표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F4BFC33-338B-BA1D-CB82-A9EC19007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78" y="26519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1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6F314E-E830-AFD0-427C-96FF9470AE59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3B218-007C-257D-2D0C-FB5FA0F899A7}"/>
              </a:ext>
            </a:extLst>
          </p:cNvPr>
          <p:cNvSpPr txBox="1"/>
          <p:nvPr/>
        </p:nvSpPr>
        <p:spPr>
          <a:xfrm>
            <a:off x="1891643" y="4121480"/>
            <a:ext cx="229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직원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D616-6E0D-9236-2B6D-EB70244156B2}"/>
              </a:ext>
            </a:extLst>
          </p:cNvPr>
          <p:cNvSpPr txBox="1"/>
          <p:nvPr/>
        </p:nvSpPr>
        <p:spPr>
          <a:xfrm>
            <a:off x="7193661" y="4130772"/>
            <a:ext cx="229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22D3A-C32E-C670-03ED-029027280DDD}"/>
              </a:ext>
            </a:extLst>
          </p:cNvPr>
          <p:cNvSpPr txBox="1"/>
          <p:nvPr/>
        </p:nvSpPr>
        <p:spPr>
          <a:xfrm>
            <a:off x="1511559" y="4719396"/>
            <a:ext cx="3053680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출퇴근 등록 및 조회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휴가 신청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조직도 열람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FD06D7-66A3-4A59-0659-F9665491B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96" y="2004336"/>
            <a:ext cx="1845304" cy="184530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C22FBA-D928-66E3-487A-3CC7EF0DC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99" y="2206988"/>
            <a:ext cx="1440000" cy="144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4FE565-9BE7-01A5-F913-93C358B16466}"/>
              </a:ext>
            </a:extLst>
          </p:cNvPr>
          <p:cNvSpPr txBox="1"/>
          <p:nvPr/>
        </p:nvSpPr>
        <p:spPr>
          <a:xfrm>
            <a:off x="6711152" y="4719396"/>
            <a:ext cx="3359392" cy="96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직원 근태 관리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직원 정보 관리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D51B32-29EA-392C-0945-EC5F6A563FC1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B2FF0-D8A7-C743-8462-7770729162B1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개요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1480C-3311-B467-A3FE-C13E9732CF6C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F3B8E34-FB48-58C3-5560-0173A36E3E84}"/>
              </a:ext>
            </a:extLst>
          </p:cNvPr>
          <p:cNvSpPr/>
          <p:nvPr/>
        </p:nvSpPr>
        <p:spPr>
          <a:xfrm>
            <a:off x="5492978" y="2309024"/>
            <a:ext cx="999919" cy="368391"/>
          </a:xfrm>
          <a:prstGeom prst="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1FCACCE-25BF-B8F8-28CA-7B21D5CB277B}"/>
              </a:ext>
            </a:extLst>
          </p:cNvPr>
          <p:cNvSpPr/>
          <p:nvPr/>
        </p:nvSpPr>
        <p:spPr>
          <a:xfrm flipH="1">
            <a:off x="5492978" y="3812195"/>
            <a:ext cx="999919" cy="368391"/>
          </a:xfrm>
          <a:prstGeom prst="rightArrow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ED712D21-F34C-B955-EB58-4C350B81A1DD}"/>
              </a:ext>
            </a:extLst>
          </p:cNvPr>
          <p:cNvSpPr/>
          <p:nvPr/>
        </p:nvSpPr>
        <p:spPr>
          <a:xfrm>
            <a:off x="5421782" y="4545168"/>
            <a:ext cx="1289370" cy="656379"/>
          </a:xfrm>
          <a:prstGeom prst="wedgeRoundRectCallout">
            <a:avLst>
              <a:gd name="adj1" fmla="val -20833"/>
              <a:gd name="adj2" fmla="val -77812"/>
              <a:gd name="adj3" fmla="val 16667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BD5886-ED6B-6EC8-8E5D-1B73B5133AA1}"/>
              </a:ext>
            </a:extLst>
          </p:cNvPr>
          <p:cNvGrpSpPr/>
          <p:nvPr/>
        </p:nvGrpSpPr>
        <p:grpSpPr>
          <a:xfrm>
            <a:off x="5308783" y="1399318"/>
            <a:ext cx="1499878" cy="656379"/>
            <a:chOff x="5308783" y="1399318"/>
            <a:chExt cx="1499878" cy="656379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D2F8A0AD-9F49-E613-6106-94435601E297}"/>
                </a:ext>
              </a:extLst>
            </p:cNvPr>
            <p:cNvSpPr/>
            <p:nvPr/>
          </p:nvSpPr>
          <p:spPr>
            <a:xfrm>
              <a:off x="5421782" y="1399318"/>
              <a:ext cx="1289370" cy="656379"/>
            </a:xfrm>
            <a:prstGeom prst="wedgeRoundRectCallout">
              <a:avLst>
                <a:gd name="adj1" fmla="val -21343"/>
                <a:gd name="adj2" fmla="val 72522"/>
                <a:gd name="adj3" fmla="val 16667"/>
              </a:avLst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298BF2-E679-DF7C-4749-A1ACBC504286}"/>
                </a:ext>
              </a:extLst>
            </p:cNvPr>
            <p:cNvSpPr txBox="1"/>
            <p:nvPr/>
          </p:nvSpPr>
          <p:spPr>
            <a:xfrm>
              <a:off x="5492978" y="1473591"/>
              <a:ext cx="11314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오늘 근무했어요</a:t>
              </a:r>
              <a:r>
                <a:rPr lang="en-US" altLang="ko-KR" sz="9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!</a:t>
              </a:r>
              <a:endParaRPr lang="ko-KR" altLang="en-US" sz="9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38A75E-0995-798C-CB14-11CF8E8C57A1}"/>
                </a:ext>
              </a:extLst>
            </p:cNvPr>
            <p:cNvSpPr txBox="1"/>
            <p:nvPr/>
          </p:nvSpPr>
          <p:spPr>
            <a:xfrm>
              <a:off x="5308783" y="1728118"/>
              <a:ext cx="14998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이날 휴가 쓰겠습니다</a:t>
              </a:r>
              <a:r>
                <a:rPr lang="en-US" altLang="ko-KR" sz="9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!</a:t>
              </a:r>
              <a:endParaRPr lang="ko-KR" altLang="en-US" sz="9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EE1544E-2910-3166-E226-73B595A7B993}"/>
              </a:ext>
            </a:extLst>
          </p:cNvPr>
          <p:cNvSpPr txBox="1"/>
          <p:nvPr/>
        </p:nvSpPr>
        <p:spPr>
          <a:xfrm>
            <a:off x="5316528" y="4673302"/>
            <a:ext cx="149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승인</a:t>
            </a:r>
          </a:p>
        </p:txBody>
      </p:sp>
    </p:spTree>
    <p:extLst>
      <p:ext uri="{BB962C8B-B14F-4D97-AF65-F5344CB8AC3E}">
        <p14:creationId xmlns:p14="http://schemas.microsoft.com/office/powerpoint/2010/main" val="38493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6F314E-E830-AFD0-427C-96FF9470AE59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BF095-14D7-AE0E-F8B9-6D943557556D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90F2D-4176-62CC-E5D8-7A12D312980A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요구분석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1DC8EE-932E-81A7-F6C1-D6BF71F25214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3880DD27-3F9E-CD0F-2931-704361FC3E5F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066853559"/>
              </p:ext>
            </p:extLst>
          </p:nvPr>
        </p:nvGraphicFramePr>
        <p:xfrm>
          <a:off x="-121223" y="1902504"/>
          <a:ext cx="7232442" cy="411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BEE1C9-FB6D-004E-C321-0FC215C2C3C3}"/>
              </a:ext>
            </a:extLst>
          </p:cNvPr>
          <p:cNvGrpSpPr/>
          <p:nvPr/>
        </p:nvGrpSpPr>
        <p:grpSpPr>
          <a:xfrm>
            <a:off x="5976430" y="1897646"/>
            <a:ext cx="3462538" cy="340104"/>
            <a:chOff x="5022349" y="-4447"/>
            <a:chExt cx="1121959" cy="3401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DFD7CD-CE18-35B0-B5D2-BE74F5DA9A6C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8F38BA-935F-1B2E-498C-E5F64CE248CA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출퇴근시 버튼을 클릭해 자동 등록 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4163FDA-1588-C871-A5BF-7D68594E4BCC}"/>
              </a:ext>
            </a:extLst>
          </p:cNvPr>
          <p:cNvGrpSpPr/>
          <p:nvPr/>
        </p:nvGrpSpPr>
        <p:grpSpPr>
          <a:xfrm>
            <a:off x="5976430" y="2354846"/>
            <a:ext cx="3462538" cy="340104"/>
            <a:chOff x="5022349" y="-4447"/>
            <a:chExt cx="1121959" cy="34010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DC7B9-F9D3-F2A7-F1B4-01C019007109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A4CD22-8850-1398-B959-3831B1A64D57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원하는 날짜에 남은 휴가를 신청 가능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305B8D5-D46A-9196-B8A2-AE4130B968F8}"/>
              </a:ext>
            </a:extLst>
          </p:cNvPr>
          <p:cNvGrpSpPr/>
          <p:nvPr/>
        </p:nvGrpSpPr>
        <p:grpSpPr>
          <a:xfrm>
            <a:off x="5976430" y="2837985"/>
            <a:ext cx="3462538" cy="340104"/>
            <a:chOff x="5022349" y="-4447"/>
            <a:chExt cx="1121959" cy="34010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764DFD3-5CC3-C5A9-78C6-EA42663D8ECD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3D262F1-6932-8864-FBEE-77DAD88463BE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날짜를 선택해 내 근무현황 조회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C7114DE-DEC0-70F9-D516-E9F61289AC98}"/>
              </a:ext>
            </a:extLst>
          </p:cNvPr>
          <p:cNvGrpSpPr/>
          <p:nvPr/>
        </p:nvGrpSpPr>
        <p:grpSpPr>
          <a:xfrm>
            <a:off x="5976430" y="3302219"/>
            <a:ext cx="3462538" cy="340104"/>
            <a:chOff x="5022349" y="-4447"/>
            <a:chExt cx="1121959" cy="34010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FEF0F6-120A-4E6C-D3AC-26CDFEB985F9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A51371-D60B-36F2-38B8-76BE7AF349D5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사내의 부서별 직원 조회 가능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65E994D-342A-AC87-B891-5F3CA3927F26}"/>
              </a:ext>
            </a:extLst>
          </p:cNvPr>
          <p:cNvGrpSpPr/>
          <p:nvPr/>
        </p:nvGrpSpPr>
        <p:grpSpPr>
          <a:xfrm>
            <a:off x="5976430" y="3791057"/>
            <a:ext cx="3462538" cy="340104"/>
            <a:chOff x="5022349" y="-4447"/>
            <a:chExt cx="1121959" cy="34010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08E997-DF21-55DC-32A8-AF6A06852A71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700BE5-A8D8-EEC7-84F4-2F6890EE5409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이름 검색으로 직원 조회 가능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C044CB-E3DA-5A5B-76EA-C7E3FA76311A}"/>
              </a:ext>
            </a:extLst>
          </p:cNvPr>
          <p:cNvGrpSpPr/>
          <p:nvPr/>
        </p:nvGrpSpPr>
        <p:grpSpPr>
          <a:xfrm>
            <a:off x="5976430" y="4259628"/>
            <a:ext cx="3462538" cy="340104"/>
            <a:chOff x="5022349" y="-4447"/>
            <a:chExt cx="1121959" cy="34010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EAE14C2-FF82-E3F2-9496-DC53639317D2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9453E8-1C73-3C0C-1715-6EABB3C773B5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자신의 부하 직원 근태 내용 수정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7DBC851-95E0-C2C7-82A4-D1CA8A3B1CEB}"/>
              </a:ext>
            </a:extLst>
          </p:cNvPr>
          <p:cNvGrpSpPr/>
          <p:nvPr/>
        </p:nvGrpSpPr>
        <p:grpSpPr>
          <a:xfrm>
            <a:off x="5976430" y="4716828"/>
            <a:ext cx="3462538" cy="340104"/>
            <a:chOff x="5022349" y="-4447"/>
            <a:chExt cx="1121959" cy="34010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8B52BE-C566-695C-3076-C5B569787342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50A2C6-0DDE-E3CF-F1AD-AA8841CD463B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부하 직원의 근태 승인을 통해 근무시간 적용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B59B377-1D6B-D239-4F29-406B09531F8A}"/>
              </a:ext>
            </a:extLst>
          </p:cNvPr>
          <p:cNvGrpSpPr/>
          <p:nvPr/>
        </p:nvGrpSpPr>
        <p:grpSpPr>
          <a:xfrm>
            <a:off x="5976430" y="5199967"/>
            <a:ext cx="3462538" cy="340104"/>
            <a:chOff x="5022349" y="-4447"/>
            <a:chExt cx="1121959" cy="34010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59C6D3-6B49-1A56-C63A-B7D72B068A93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F477DE-A823-1B3D-28F6-BC3933B6BDF7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직원의 개인정보 수정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DC17C17-7226-5712-ECEB-BBEBA1EBC4F0}"/>
              </a:ext>
            </a:extLst>
          </p:cNvPr>
          <p:cNvGrpSpPr/>
          <p:nvPr/>
        </p:nvGrpSpPr>
        <p:grpSpPr>
          <a:xfrm>
            <a:off x="5976430" y="5664201"/>
            <a:ext cx="3462538" cy="340104"/>
            <a:chOff x="5022349" y="-4447"/>
            <a:chExt cx="1121959" cy="34010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DD4B99D-2B25-99C4-9846-00D66DEC325B}"/>
                </a:ext>
              </a:extLst>
            </p:cNvPr>
            <p:cNvSpPr/>
            <p:nvPr/>
          </p:nvSpPr>
          <p:spPr>
            <a:xfrm>
              <a:off x="5045140" y="411"/>
              <a:ext cx="1099168" cy="3352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0BE89A-A4A4-338C-2D71-532838C052E0}"/>
                </a:ext>
              </a:extLst>
            </p:cNvPr>
            <p:cNvSpPr txBox="1"/>
            <p:nvPr/>
          </p:nvSpPr>
          <p:spPr>
            <a:xfrm>
              <a:off x="5022349" y="-4447"/>
              <a:ext cx="1099168" cy="335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신규 직원 입사시 정보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15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B8E755-BD02-4628-A297-D61334432055}"/>
              </a:ext>
            </a:extLst>
          </p:cNvPr>
          <p:cNvSpPr txBox="1"/>
          <p:nvPr/>
        </p:nvSpPr>
        <p:spPr>
          <a:xfrm>
            <a:off x="2231314" y="2348641"/>
            <a:ext cx="197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52525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운영체제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3A926-5F6F-4D16-9176-66CA3ED1C75C}"/>
              </a:ext>
            </a:extLst>
          </p:cNvPr>
          <p:cNvSpPr txBox="1"/>
          <p:nvPr/>
        </p:nvSpPr>
        <p:spPr>
          <a:xfrm>
            <a:off x="2177449" y="3148895"/>
            <a:ext cx="19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Windows 10</a:t>
            </a:r>
            <a:endParaRPr lang="ko-KR" altLang="en-US" dirty="0">
              <a:solidFill>
                <a:srgbClr val="252525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08A63-2C1B-4324-A37A-270B56BC346D}"/>
              </a:ext>
            </a:extLst>
          </p:cNvPr>
          <p:cNvSpPr txBox="1"/>
          <p:nvPr/>
        </p:nvSpPr>
        <p:spPr>
          <a:xfrm>
            <a:off x="5107321" y="2348641"/>
            <a:ext cx="197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52525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개발도구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8595D-72B9-4CE5-A81C-EC18E7E153D0}"/>
              </a:ext>
            </a:extLst>
          </p:cNvPr>
          <p:cNvSpPr txBox="1"/>
          <p:nvPr/>
        </p:nvSpPr>
        <p:spPr>
          <a:xfrm>
            <a:off x="4768222" y="3148895"/>
            <a:ext cx="283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Visual Studio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Oracle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52525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744FE-3A2D-49CC-AAF1-90C28FD8A6FE}"/>
              </a:ext>
            </a:extLst>
          </p:cNvPr>
          <p:cNvSpPr txBox="1"/>
          <p:nvPr/>
        </p:nvSpPr>
        <p:spPr>
          <a:xfrm>
            <a:off x="7992854" y="2348641"/>
            <a:ext cx="197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52525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개발언어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71FCA-2320-4852-B009-245F6450D892}"/>
              </a:ext>
            </a:extLst>
          </p:cNvPr>
          <p:cNvSpPr txBox="1"/>
          <p:nvPr/>
        </p:nvSpPr>
        <p:spPr>
          <a:xfrm>
            <a:off x="8439428" y="3160695"/>
            <a:ext cx="108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525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52525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05D9E89-5085-8A63-DF72-90F4C6E6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95" y="4419112"/>
            <a:ext cx="720000" cy="72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B1E45A5-6947-06C8-A78E-679E4AD58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24" y="7739203"/>
            <a:ext cx="126304" cy="126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6F0DD5-998F-56E6-2075-6C590BB3F079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CBCA5-6ACA-C3FE-05D0-EF92DD3844E4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5B622-B5CB-5793-880F-8C2D226DCE97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 환경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A4A3A-7B3B-3F42-D23F-5BDCB0927869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30" name="Picture 6" descr="마이크로소프트, C# 11 프리뷰 버전 공개 - 지디넷코리아">
            <a:extLst>
              <a:ext uri="{FF2B5EF4-FFF2-40B4-BE49-F238E27FC236}">
                <a16:creationId xmlns:a16="http://schemas.microsoft.com/office/drawing/2014/main" id="{9AA3C1F8-6CDD-1A97-D439-125FEA80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12" y="4365112"/>
            <a:ext cx="1478573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마이크로소프트 비주얼 스튜디오 - 위키백과, 우리 모두의 백과사전">
            <a:extLst>
              <a:ext uri="{FF2B5EF4-FFF2-40B4-BE49-F238E27FC236}">
                <a16:creationId xmlns:a16="http://schemas.microsoft.com/office/drawing/2014/main" id="{FDC22780-8B57-F166-03F6-01246014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75" y="4365320"/>
            <a:ext cx="827584" cy="8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DB] 윈도우 10 오라클 11G 설치하기">
            <a:extLst>
              <a:ext uri="{FF2B5EF4-FFF2-40B4-BE49-F238E27FC236}">
                <a16:creationId xmlns:a16="http://schemas.microsoft.com/office/drawing/2014/main" id="{F8F2E437-D28D-EEBA-416F-9FE2B332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2" y="4292325"/>
            <a:ext cx="973574" cy="9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7BA58370-76A9-214F-C12D-3A0A008CB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76257"/>
              </p:ext>
            </p:extLst>
          </p:nvPr>
        </p:nvGraphicFramePr>
        <p:xfrm>
          <a:off x="1818967" y="1181360"/>
          <a:ext cx="8593394" cy="499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A10146-BB1A-F8D2-3477-06780D540811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F0890-353F-FEC5-9D3D-F229E5E2908A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3EB24-FDAF-10D5-8883-3F5ABC727E28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 분담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154F9-ADCB-DBC2-9F27-2FC08DAD7B36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31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A6BA34-2280-3EF7-24C5-86EC1618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22354"/>
              </p:ext>
            </p:extLst>
          </p:nvPr>
        </p:nvGraphicFramePr>
        <p:xfrm>
          <a:off x="511819" y="1686398"/>
          <a:ext cx="11150289" cy="44193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3740626442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635407584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972900179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1428459988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2325824410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426370418"/>
                    </a:ext>
                  </a:extLst>
                </a:gridCol>
                <a:gridCol w="717295">
                  <a:extLst>
                    <a:ext uri="{9D8B030D-6E8A-4147-A177-3AD203B41FA5}">
                      <a16:colId xmlns:a16="http://schemas.microsoft.com/office/drawing/2014/main" val="79397746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1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2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3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4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5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6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7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8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9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10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11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12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13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14</a:t>
                      </a:r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프로젝트 </a:t>
                      </a:r>
                      <a:endParaRPr lang="en-US" altLang="ko-KR" sz="1600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기초설계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세부설계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테스트 및 </a:t>
                      </a:r>
                      <a:endParaRPr lang="en-US" altLang="ko-KR" sz="1600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i="0" dirty="0">
                          <a:latin typeface="S-Core Dream 6 Bold" panose="020B0503030302020204" pitchFamily="34" charset="-127"/>
                          <a:ea typeface="S-Core Dream 6 Bold" panose="020B0503030302020204" pitchFamily="34" charset="-127"/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i="0" dirty="0">
                        <a:latin typeface="S-Core Dream 6 Bold" panose="020B0503030302020204" pitchFamily="34" charset="-127"/>
                        <a:ea typeface="S-Core Dream 6 Bold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54724A8-A164-95D2-8B67-C2B65E68153B}"/>
              </a:ext>
            </a:extLst>
          </p:cNvPr>
          <p:cNvSpPr/>
          <p:nvPr/>
        </p:nvSpPr>
        <p:spPr>
          <a:xfrm>
            <a:off x="1851492" y="2419641"/>
            <a:ext cx="3733382" cy="325120"/>
          </a:xfrm>
          <a:prstGeom prst="roundRect">
            <a:avLst/>
          </a:prstGeom>
          <a:solidFill>
            <a:srgbClr val="FF7979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408CE29-5947-1644-C355-9104429B7461}"/>
              </a:ext>
            </a:extLst>
          </p:cNvPr>
          <p:cNvSpPr/>
          <p:nvPr/>
        </p:nvSpPr>
        <p:spPr>
          <a:xfrm>
            <a:off x="3352947" y="3047174"/>
            <a:ext cx="3733382" cy="325120"/>
          </a:xfrm>
          <a:prstGeom prst="roundRect">
            <a:avLst/>
          </a:prstGeom>
          <a:solidFill>
            <a:srgbClr val="FF7979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03038A-320C-2598-D36F-46746A15EE7A}"/>
              </a:ext>
            </a:extLst>
          </p:cNvPr>
          <p:cNvSpPr/>
          <p:nvPr/>
        </p:nvSpPr>
        <p:spPr>
          <a:xfrm>
            <a:off x="5475484" y="3674708"/>
            <a:ext cx="2915363" cy="325120"/>
          </a:xfrm>
          <a:prstGeom prst="roundRect">
            <a:avLst/>
          </a:prstGeom>
          <a:solidFill>
            <a:srgbClr val="FF7979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AF88F13-B152-3B5C-0CF4-69DCCD6DCE6F}"/>
              </a:ext>
            </a:extLst>
          </p:cNvPr>
          <p:cNvSpPr/>
          <p:nvPr/>
        </p:nvSpPr>
        <p:spPr>
          <a:xfrm>
            <a:off x="6275779" y="4311967"/>
            <a:ext cx="3673987" cy="325120"/>
          </a:xfrm>
          <a:prstGeom prst="roundRect">
            <a:avLst/>
          </a:prstGeom>
          <a:solidFill>
            <a:srgbClr val="FF7979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289CD18-9516-FF08-4604-243303B28E15}"/>
              </a:ext>
            </a:extLst>
          </p:cNvPr>
          <p:cNvSpPr/>
          <p:nvPr/>
        </p:nvSpPr>
        <p:spPr>
          <a:xfrm>
            <a:off x="7650506" y="4949226"/>
            <a:ext cx="3673986" cy="325120"/>
          </a:xfrm>
          <a:prstGeom prst="roundRect">
            <a:avLst/>
          </a:prstGeom>
          <a:solidFill>
            <a:srgbClr val="FF7979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2149FA0-207F-477F-7E58-4F682006C5A7}"/>
              </a:ext>
            </a:extLst>
          </p:cNvPr>
          <p:cNvSpPr/>
          <p:nvPr/>
        </p:nvSpPr>
        <p:spPr>
          <a:xfrm>
            <a:off x="7650506" y="5610764"/>
            <a:ext cx="3673986" cy="325120"/>
          </a:xfrm>
          <a:prstGeom prst="roundRect">
            <a:avLst/>
          </a:prstGeom>
          <a:solidFill>
            <a:srgbClr val="FF7979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374BD-64F4-5EB0-9503-E61EBE13E1B0}"/>
              </a:ext>
            </a:extLst>
          </p:cNvPr>
          <p:cNvSpPr txBox="1"/>
          <p:nvPr/>
        </p:nvSpPr>
        <p:spPr>
          <a:xfrm>
            <a:off x="3806904" y="6624808"/>
            <a:ext cx="458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개발혁동조합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5304E-B29F-F33D-2CB0-70FA91DCE646}"/>
              </a:ext>
            </a:extLst>
          </p:cNvPr>
          <p:cNvSpPr/>
          <p:nvPr/>
        </p:nvSpPr>
        <p:spPr>
          <a:xfrm rot="612089">
            <a:off x="207967" y="784903"/>
            <a:ext cx="378811" cy="378811"/>
          </a:xfrm>
          <a:prstGeom prst="rect">
            <a:avLst/>
          </a:prstGeom>
          <a:noFill/>
          <a:ln w="762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81991-8306-5862-7587-0C989EA106BD}"/>
              </a:ext>
            </a:extLst>
          </p:cNvPr>
          <p:cNvSpPr txBox="1"/>
          <p:nvPr/>
        </p:nvSpPr>
        <p:spPr>
          <a:xfrm>
            <a:off x="1406106" y="712636"/>
            <a:ext cx="3893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개발일정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38CB2-1128-C892-5492-C3C03FD3E9FA}"/>
              </a:ext>
            </a:extLst>
          </p:cNvPr>
          <p:cNvSpPr txBox="1"/>
          <p:nvPr/>
        </p:nvSpPr>
        <p:spPr>
          <a:xfrm>
            <a:off x="759125" y="712636"/>
            <a:ext cx="75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06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58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977</Words>
  <Application>Microsoft Office PowerPoint</Application>
  <PresentationFormat>와이드스크린</PresentationFormat>
  <Paragraphs>237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에스코어 드림 2 ExtraLight</vt:lpstr>
      <vt:lpstr>에스코어 드림 5 Medium</vt:lpstr>
      <vt:lpstr>Calibri</vt:lpstr>
      <vt:lpstr>에스코어 드림 6 Bold</vt:lpstr>
      <vt:lpstr>S-Core Dream 4 Regular</vt:lpstr>
      <vt:lpstr>S-Core Dream 6 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조현주</cp:lastModifiedBy>
  <cp:revision>19</cp:revision>
  <dcterms:created xsi:type="dcterms:W3CDTF">2019-03-15T03:24:56Z</dcterms:created>
  <dcterms:modified xsi:type="dcterms:W3CDTF">2022-12-13T22:15:12Z</dcterms:modified>
</cp:coreProperties>
</file>