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1911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767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5433" y="1474493"/>
            <a:ext cx="415023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ko-KR" altLang="en-US" sz="2400" b="1" smtClean="0"/>
              <a:t>활용 모델</a:t>
            </a:r>
            <a:endParaRPr lang="en-US" altLang="ko-KR" sz="2400" b="1" smtClean="0"/>
          </a:p>
          <a:p>
            <a:pPr lvl="1"/>
            <a:endParaRPr lang="en-US" altLang="ko-KR" smtClean="0"/>
          </a:p>
          <a:p>
            <a:pPr marL="342900" indent="-342900">
              <a:buAutoNum type="arabicPeriod"/>
            </a:pPr>
            <a:r>
              <a:rPr lang="en-US" altLang="ko-KR" smtClean="0"/>
              <a:t>koBert(base): 89.88</a:t>
            </a:r>
          </a:p>
          <a:p>
            <a:pPr marL="342900" indent="-342900">
              <a:buAutoNum type="arabicPeriod"/>
            </a:pPr>
            <a:endParaRPr lang="en-US" altLang="ko-KR" smtClean="0"/>
          </a:p>
          <a:p>
            <a:pPr marL="342900" indent="-342900">
              <a:buAutoNum type="arabicPeriod"/>
            </a:pPr>
            <a:r>
              <a:rPr lang="en-US" altLang="ko-KR" smtClean="0"/>
              <a:t>koElectra(base_v3=large): &lt; 70~89</a:t>
            </a:r>
          </a:p>
          <a:p>
            <a:pPr marL="342900" indent="-342900">
              <a:buAutoNum type="arabicPeriod"/>
            </a:pPr>
            <a:endParaRPr lang="en-US" altLang="ko-KR" smtClean="0"/>
          </a:p>
          <a:p>
            <a:pPr marL="342900" indent="-342900">
              <a:buAutoNum type="arabicPeriod"/>
            </a:pPr>
            <a:r>
              <a:rPr lang="en-US" altLang="ko-KR" smtClean="0"/>
              <a:t>kcBert(base): 89.11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87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5633" y="376751"/>
            <a:ext cx="6061275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ko-KR" altLang="en-US" sz="2400" b="1" smtClean="0"/>
              <a:t>파인튜닝 방법</a:t>
            </a:r>
            <a:endParaRPr lang="en-US" altLang="ko-KR" sz="2400" b="1" smtClean="0"/>
          </a:p>
          <a:p>
            <a:pPr lvl="1"/>
            <a:endParaRPr lang="en-US" altLang="ko-KR" smtClean="0"/>
          </a:p>
          <a:p>
            <a:pPr marL="342900" indent="-342900">
              <a:buAutoNum type="arabicPeriod"/>
            </a:pPr>
            <a:r>
              <a:rPr lang="en-US" altLang="ko-KR" smtClean="0"/>
              <a:t>koBert: </a:t>
            </a:r>
            <a:br>
              <a:rPr lang="en-US" altLang="ko-KR" smtClean="0"/>
            </a:br>
            <a:r>
              <a:rPr lang="en-US" altLang="ko-KR" sz="1600" smtClean="0"/>
              <a:t>- </a:t>
            </a:r>
            <a:r>
              <a:rPr lang="ko-KR" altLang="en-US" sz="1600" smtClean="0"/>
              <a:t>학습데이터만 활용</a:t>
            </a:r>
            <a:endParaRPr lang="en-US" altLang="ko-KR" sz="1600" smtClean="0"/>
          </a:p>
          <a:p>
            <a:pPr marL="342900" indent="-342900">
              <a:buAutoNum type="arabicPeriod"/>
            </a:pPr>
            <a:endParaRPr lang="en-US" altLang="ko-KR" sz="1600" smtClean="0"/>
          </a:p>
          <a:p>
            <a:pPr marL="342900" indent="-342900">
              <a:buAutoNum type="arabicPeriod"/>
            </a:pPr>
            <a:r>
              <a:rPr lang="en-US" altLang="ko-KR" smtClean="0"/>
              <a:t>koElectra:</a:t>
            </a:r>
            <a:br>
              <a:rPr lang="en-US" altLang="ko-KR" smtClean="0"/>
            </a:br>
            <a:r>
              <a:rPr lang="en-US" altLang="ko-KR" sz="1600" smtClean="0"/>
              <a:t>- </a:t>
            </a:r>
            <a:r>
              <a:rPr lang="ko-KR" altLang="en-US" sz="1600" smtClean="0"/>
              <a:t>산업분류코드</a:t>
            </a:r>
            <a:r>
              <a:rPr lang="en-US" altLang="ko-KR" sz="1600" smtClean="0"/>
              <a:t> </a:t>
            </a:r>
            <a:r>
              <a:rPr lang="ko-KR" altLang="en-US" sz="1600" smtClean="0"/>
              <a:t>세세분류 </a:t>
            </a:r>
            <a:r>
              <a:rPr lang="en-US" altLang="ko-KR" sz="1600" smtClean="0"/>
              <a:t>1</a:t>
            </a:r>
            <a:r>
              <a:rPr lang="ko-KR" altLang="en-US" sz="1600" smtClean="0"/>
              <a:t>차 파인튜닝 후</a:t>
            </a:r>
            <a:r>
              <a:rPr lang="en-US" altLang="ko-KR" sz="1600" smtClean="0"/>
              <a:t>(stratified 5-fold,)</a:t>
            </a:r>
            <a:r>
              <a:rPr lang="ko-KR" altLang="en-US" sz="1600" smtClean="0"/>
              <a:t> </a:t>
            </a: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en-US" altLang="ko-KR" sz="1600" smtClean="0"/>
              <a:t>  </a:t>
            </a:r>
            <a:r>
              <a:rPr lang="ko-KR" altLang="en-US" sz="1600" smtClean="0"/>
              <a:t>학습데이터 </a:t>
            </a:r>
            <a:r>
              <a:rPr lang="en-US" altLang="ko-KR" sz="1600" smtClean="0"/>
              <a:t>2</a:t>
            </a:r>
            <a:r>
              <a:rPr lang="ko-KR" altLang="en-US" sz="1600" smtClean="0"/>
              <a:t>차 </a:t>
            </a:r>
            <a:r>
              <a:rPr lang="ko-KR" altLang="en-US" sz="1600" smtClean="0"/>
              <a:t>파인튜닝</a:t>
            </a:r>
            <a:endParaRPr lang="en-US" altLang="ko-KR" sz="160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959" y="3001127"/>
            <a:ext cx="10478962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702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27815" y="501441"/>
            <a:ext cx="7607467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ko-KR" altLang="en-US" sz="2400" b="1" smtClean="0"/>
              <a:t>파인튜닝 방법</a:t>
            </a:r>
            <a:endParaRPr lang="en-US" altLang="ko-KR" sz="2400" b="1" smtClean="0"/>
          </a:p>
          <a:p>
            <a:endParaRPr lang="en-US" altLang="ko-KR" sz="1600" smtClean="0"/>
          </a:p>
          <a:p>
            <a:r>
              <a:rPr lang="en-US" altLang="ko-KR" smtClean="0"/>
              <a:t>3. kcBert: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 </a:t>
            </a:r>
            <a:r>
              <a:rPr lang="en-US" altLang="ko-KR" smtClean="0"/>
              <a:t>  </a:t>
            </a:r>
            <a:r>
              <a:rPr lang="en-US" altLang="ko-KR" sz="1600" smtClean="0"/>
              <a:t>- </a:t>
            </a:r>
            <a:r>
              <a:rPr lang="ko-KR" altLang="en-US" sz="1600" smtClean="0"/>
              <a:t>학습데이터 활용 기존 </a:t>
            </a:r>
            <a:r>
              <a:rPr lang="en-US" altLang="ko-KR" sz="1600" smtClean="0"/>
              <a:t>pretrain</a:t>
            </a:r>
            <a:r>
              <a:rPr lang="ko-KR" altLang="en-US" sz="1600" smtClean="0"/>
              <a:t>에 추가 학습 한 </a:t>
            </a:r>
            <a:r>
              <a:rPr lang="en-US" altLang="ko-KR" sz="1600" smtClean="0"/>
              <a:t>vocab </a:t>
            </a:r>
            <a:r>
              <a:rPr lang="ko-KR" altLang="en-US" sz="1600" smtClean="0"/>
              <a:t>생성 후 </a:t>
            </a:r>
            <a:r>
              <a:rPr lang="en-US" altLang="ko-KR" sz="1600" smtClean="0"/>
              <a:t>tokenizer </a:t>
            </a:r>
            <a:r>
              <a:rPr lang="ko-KR" altLang="en-US" sz="1600" smtClean="0"/>
              <a:t>활용</a:t>
            </a:r>
            <a:r>
              <a:rPr lang="en-US" altLang="ko-KR" sz="1600"/>
              <a:t/>
            </a:r>
            <a:br>
              <a:rPr lang="en-US" altLang="ko-KR" sz="1600"/>
            </a:b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en-US" altLang="ko-KR" sz="1600"/>
              <a:t/>
            </a:r>
            <a:br>
              <a:rPr lang="en-US" altLang="ko-KR" sz="1600"/>
            </a:br>
            <a:r>
              <a:rPr lang="en-US" altLang="ko-KR" sz="1600" smtClean="0"/>
              <a:t>https://beomi.github.io/2021/03/15/KcBERT-MLM-Finetune/#more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565" y="2691050"/>
            <a:ext cx="6072674" cy="233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77727" y="1406141"/>
            <a:ext cx="767088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ko-KR" sz="2400" b="1" smtClean="0"/>
              <a:t>	</a:t>
            </a:r>
            <a:r>
              <a:rPr lang="ko-KR" altLang="en-US" sz="2400" b="1" smtClean="0"/>
              <a:t>프레임워크</a:t>
            </a:r>
            <a:endParaRPr lang="en-US" altLang="ko-KR" sz="2400" b="1"/>
          </a:p>
          <a:p>
            <a:pPr lvl="1"/>
            <a:endParaRPr lang="en-US" altLang="ko-KR" sz="2400" smtClean="0"/>
          </a:p>
          <a:p>
            <a:pPr lvl="1"/>
            <a:r>
              <a:rPr lang="en-US" altLang="ko-KR" smtClean="0"/>
              <a:t>huggingface(transformers) + pytorch</a:t>
            </a:r>
            <a:r>
              <a:rPr lang="ko-KR" altLang="en-US" smtClean="0"/>
              <a:t> </a:t>
            </a:r>
            <a:r>
              <a:rPr lang="en-US" altLang="ko-KR" smtClean="0"/>
              <a:t>-&gt; </a:t>
            </a:r>
          </a:p>
          <a:p>
            <a:pPr lvl="1"/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huggingface(transformers) + pytorch + pytorch lightning </a:t>
            </a:r>
          </a:p>
          <a:p>
            <a:pPr lvl="1"/>
            <a:r>
              <a:rPr lang="ko-KR" altLang="en-US" smtClean="0"/>
              <a:t>으로 변경하여 구조화 작업 </a:t>
            </a:r>
            <a:r>
              <a:rPr lang="en-US" altLang="ko-KR" smtClean="0"/>
              <a:t>(config</a:t>
            </a:r>
            <a:r>
              <a:rPr lang="ko-KR" altLang="en-US" smtClean="0"/>
              <a:t>만 수정해도 되도록</a:t>
            </a:r>
            <a:r>
              <a:rPr lang="en-US" altLang="ko-KR" smtClean="0"/>
              <a:t>)</a:t>
            </a:r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 smtClean="0"/>
              <a:t>https://github.com/hyeonkeemin/CompetitionStudy/tree/main/SDC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015568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4700" y="1181085"/>
            <a:ext cx="7209025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ko-KR" altLang="en-US" sz="2400" b="1" smtClean="0"/>
              <a:t>논의 사항</a:t>
            </a:r>
            <a:endParaRPr lang="en-US" altLang="ko-KR" sz="2400" b="1" smtClean="0"/>
          </a:p>
          <a:p>
            <a:pPr lvl="1"/>
            <a:endParaRPr lang="en-US" altLang="ko-KR" smtClean="0"/>
          </a:p>
          <a:p>
            <a:pPr marL="342900" indent="-342900">
              <a:buAutoNum type="arabicPeriod"/>
            </a:pPr>
            <a:r>
              <a:rPr lang="ko-KR" altLang="en-US" smtClean="0"/>
              <a:t>모델링 과정에서 남은 성능 향상 기대 옵션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z="1600"/>
              <a:t>- </a:t>
            </a:r>
            <a:r>
              <a:rPr lang="ko-KR" altLang="en-US" sz="1600"/>
              <a:t>하이퍼파라미터 튜닝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z="1600" smtClean="0"/>
              <a:t>- </a:t>
            </a:r>
            <a:r>
              <a:rPr lang="ko-KR" altLang="en-US" sz="1600" smtClean="0"/>
              <a:t>분류 </a:t>
            </a:r>
            <a:r>
              <a:rPr lang="en-US" altLang="ko-KR" sz="1600" smtClean="0"/>
              <a:t>task</a:t>
            </a:r>
            <a:r>
              <a:rPr lang="ko-KR" altLang="en-US" sz="1600" smtClean="0"/>
              <a:t>에 일반적인 성능이 더 좋은 모델로 변경</a:t>
            </a:r>
            <a:r>
              <a:rPr lang="en-US" altLang="ko-KR" sz="1600" smtClean="0"/>
              <a:t>(xlm-RoBERTa),</a:t>
            </a:r>
            <a:br>
              <a:rPr lang="en-US" altLang="ko-KR" sz="1600" smtClean="0"/>
            </a:br>
            <a:r>
              <a:rPr lang="en-US" altLang="ko-KR" sz="1600" smtClean="0"/>
              <a:t>- </a:t>
            </a:r>
            <a:r>
              <a:rPr lang="ko-KR" altLang="en-US" sz="1600" smtClean="0"/>
              <a:t>모델 앙상블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 u="sng" smtClean="0"/>
              <a:t>but </a:t>
            </a:r>
            <a:r>
              <a:rPr lang="ko-KR" altLang="en-US" u="sng" smtClean="0"/>
              <a:t>시간 소모가 크고</a:t>
            </a:r>
            <a:r>
              <a:rPr lang="en-US" altLang="ko-KR" u="sng" smtClean="0"/>
              <a:t>, </a:t>
            </a:r>
            <a:r>
              <a:rPr lang="ko-KR" altLang="en-US" u="sng" smtClean="0"/>
              <a:t>들이는 공수에 비해 성능향상 기대치 낮음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/>
            </a:r>
            <a:br>
              <a:rPr lang="en-US" altLang="ko-KR" smtClean="0"/>
            </a:b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 smtClean="0"/>
              <a:t>전처리 단계에서의 고민 필요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z="1600" smtClean="0"/>
              <a:t>- </a:t>
            </a:r>
            <a:r>
              <a:rPr lang="ko-KR" altLang="en-US" sz="1600" smtClean="0"/>
              <a:t>띄워쓰기</a:t>
            </a:r>
            <a:r>
              <a:rPr lang="en-US" altLang="ko-KR" sz="1600" smtClean="0"/>
              <a:t>, </a:t>
            </a:r>
            <a:r>
              <a:rPr lang="ko-KR" altLang="en-US" sz="1600" smtClean="0"/>
              <a:t>오타</a:t>
            </a:r>
            <a:r>
              <a:rPr lang="en-US" altLang="ko-KR" sz="1600" smtClean="0"/>
              <a:t>, </a:t>
            </a:r>
            <a:r>
              <a:rPr lang="ko-KR" altLang="en-US" sz="1600" smtClean="0"/>
              <a:t>유의어 생성 등</a:t>
            </a:r>
            <a:endParaRPr lang="en-US" altLang="ko-KR" sz="1600" smtClean="0"/>
          </a:p>
        </p:txBody>
      </p:sp>
    </p:spTree>
    <p:extLst>
      <p:ext uri="{BB962C8B-B14F-4D97-AF65-F5344CB8AC3E}">
        <p14:creationId xmlns:p14="http://schemas.microsoft.com/office/powerpoint/2010/main" val="2334285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31</Words>
  <Application>Microsoft Office PowerPoint</Application>
  <PresentationFormat>와이드스크린</PresentationFormat>
  <Paragraphs>28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7</cp:revision>
  <dcterms:created xsi:type="dcterms:W3CDTF">2022-04-05T23:05:49Z</dcterms:created>
  <dcterms:modified xsi:type="dcterms:W3CDTF">2022-04-06T00:36:55Z</dcterms:modified>
</cp:coreProperties>
</file>