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A789A-261C-4A12-A34B-0880708D58EA}" v="4" dt="2024-03-23T21:07:2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2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KYUN JUNG" userId="bf13c527b3000cd5" providerId="LiveId" clId="{A35A789A-261C-4A12-A34B-0880708D58EA}"/>
    <pc:docChg chg="undo redo custSel modSld">
      <pc:chgData name="HYEONKYUN JUNG" userId="bf13c527b3000cd5" providerId="LiveId" clId="{A35A789A-261C-4A12-A34B-0880708D58EA}" dt="2024-03-23T21:08:46.542" v="105" actId="692"/>
      <pc:docMkLst>
        <pc:docMk/>
      </pc:docMkLst>
      <pc:sldChg chg="addSp delSp modSp mod">
        <pc:chgData name="HYEONKYUN JUNG" userId="bf13c527b3000cd5" providerId="LiveId" clId="{A35A789A-261C-4A12-A34B-0880708D58EA}" dt="2024-03-23T21:08:46.542" v="105" actId="692"/>
        <pc:sldMkLst>
          <pc:docMk/>
          <pc:sldMk cId="3542936270" sldId="256"/>
        </pc:sldMkLst>
        <pc:spChg chg="add 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2" creationId="{6950F7E1-3E2B-C3AB-1D94-DA84B843F2A8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4" creationId="{08E40C8A-7B2D-557B-FAC6-96C69A6AB7D5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5" creationId="{447B6F63-2D43-C3EE-5A17-B7FB3CFB91C7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6" creationId="{9185FD96-EFB2-D8DE-7050-E8F3C8FA497D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8" creationId="{E19B6F5D-307E-B711-6A3E-FEAAEAA87B2C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20" creationId="{A53CF5F0-0014-BCC7-9845-6D6745A093BF}"/>
          </ac:spMkLst>
        </pc:spChg>
        <pc:spChg chg="mod">
          <ac:chgData name="HYEONKYUN JUNG" userId="bf13c527b3000cd5" providerId="LiveId" clId="{A35A789A-261C-4A12-A34B-0880708D58EA}" dt="2024-03-23T21:08:28.721" v="102" actId="1076"/>
          <ac:spMkLst>
            <pc:docMk/>
            <pc:sldMk cId="3542936270" sldId="256"/>
            <ac:spMk id="21" creationId="{5EFDD7C4-3577-BAD1-89F5-590A537C990B}"/>
          </ac:spMkLst>
        </pc:spChg>
        <pc:cxnChg chg="add mod">
          <ac:chgData name="HYEONKYUN JUNG" userId="bf13c527b3000cd5" providerId="LiveId" clId="{A35A789A-261C-4A12-A34B-0880708D58EA}" dt="2024-03-23T21:08:28.721" v="102" actId="1076"/>
          <ac:cxnSpMkLst>
            <pc:docMk/>
            <pc:sldMk cId="3542936270" sldId="256"/>
            <ac:cxnSpMk id="7" creationId="{ED60D3C1-3788-9A10-0FA4-CA13FD258F9A}"/>
          </ac:cxnSpMkLst>
        </pc:cxnChg>
        <pc:cxnChg chg="mod">
          <ac:chgData name="HYEONKYUN JUNG" userId="bf13c527b3000cd5" providerId="LiveId" clId="{A35A789A-261C-4A12-A34B-0880708D58EA}" dt="2024-03-23T21:08:28.721" v="102" actId="1076"/>
          <ac:cxnSpMkLst>
            <pc:docMk/>
            <pc:sldMk cId="3542936270" sldId="256"/>
            <ac:cxnSpMk id="10" creationId="{009EE453-E7ED-FCD9-4BE6-FB23B05B540C}"/>
          </ac:cxnSpMkLst>
        </pc:cxnChg>
        <pc:cxnChg chg="mod">
          <ac:chgData name="HYEONKYUN JUNG" userId="bf13c527b3000cd5" providerId="LiveId" clId="{A35A789A-261C-4A12-A34B-0880708D58EA}" dt="2024-03-23T21:08:46.542" v="105" actId="692"/>
          <ac:cxnSpMkLst>
            <pc:docMk/>
            <pc:sldMk cId="3542936270" sldId="256"/>
            <ac:cxnSpMk id="12" creationId="{850ECE23-A35B-EDD1-1668-455D61A4BA95}"/>
          </ac:cxnSpMkLst>
        </pc:cxnChg>
        <pc:cxnChg chg="add mod">
          <ac:chgData name="HYEONKYUN JUNG" userId="bf13c527b3000cd5" providerId="LiveId" clId="{A35A789A-261C-4A12-A34B-0880708D58EA}" dt="2024-03-23T21:08:28.721" v="102" actId="1076"/>
          <ac:cxnSpMkLst>
            <pc:docMk/>
            <pc:sldMk cId="3542936270" sldId="256"/>
            <ac:cxnSpMk id="13" creationId="{49A6D74D-F96B-B2F2-F2BE-5374668254E4}"/>
          </ac:cxnSpMkLst>
        </pc:cxnChg>
        <pc:cxnChg chg="mod">
          <ac:chgData name="HYEONKYUN JUNG" userId="bf13c527b3000cd5" providerId="LiveId" clId="{A35A789A-261C-4A12-A34B-0880708D58EA}" dt="2024-03-23T21:08:28.721" v="102" actId="1076"/>
          <ac:cxnSpMkLst>
            <pc:docMk/>
            <pc:sldMk cId="3542936270" sldId="256"/>
            <ac:cxnSpMk id="14" creationId="{429A2979-596F-54E5-7E4E-C5727738F684}"/>
          </ac:cxnSpMkLst>
        </pc:cxnChg>
        <pc:cxnChg chg="add mod">
          <ac:chgData name="HYEONKYUN JUNG" userId="bf13c527b3000cd5" providerId="LiveId" clId="{A35A789A-261C-4A12-A34B-0880708D58EA}" dt="2024-03-23T21:08:28.721" v="102" actId="1076"/>
          <ac:cxnSpMkLst>
            <pc:docMk/>
            <pc:sldMk cId="3542936270" sldId="256"/>
            <ac:cxnSpMk id="19" creationId="{36FBB9F9-8945-F3FA-62E4-AD2315721DC8}"/>
          </ac:cxnSpMkLst>
        </pc:cxnChg>
        <pc:cxnChg chg="mod">
          <ac:chgData name="HYEONKYUN JUNG" userId="bf13c527b3000cd5" providerId="LiveId" clId="{A35A789A-261C-4A12-A34B-0880708D58EA}" dt="2024-03-23T21:08:46.542" v="105" actId="692"/>
          <ac:cxnSpMkLst>
            <pc:docMk/>
            <pc:sldMk cId="3542936270" sldId="256"/>
            <ac:cxnSpMk id="23" creationId="{1668586E-5B11-7E9E-72A4-A030F0D64A3D}"/>
          </ac:cxnSpMkLst>
        </pc:cxnChg>
        <pc:cxnChg chg="add del mod">
          <ac:chgData name="HYEONKYUN JUNG" userId="bf13c527b3000cd5" providerId="LiveId" clId="{A35A789A-261C-4A12-A34B-0880708D58EA}" dt="2024-03-23T21:07:34.082" v="98" actId="478"/>
          <ac:cxnSpMkLst>
            <pc:docMk/>
            <pc:sldMk cId="3542936270" sldId="256"/>
            <ac:cxnSpMk id="25" creationId="{DBE12320-37DE-1F44-AF47-9EC735CBBE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F1FAB-E4DD-CBE3-08A1-DECAB8CD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83553-C0AE-4F99-655E-00AF3DE6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72A17-4A1E-EE30-D292-51892BAB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CEEF6-8716-674B-DE76-1467F82C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9BBB5-8D65-DFC6-C353-EE7CD41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0C2C0-1905-8879-8122-87CF4E95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B4CD5-E1BC-EC2C-DF6A-62083F41B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BEE17-F4C4-D90C-1AA3-153E9723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5CCDD-9332-6B33-AE66-E523F66B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1B985-ADE4-19D4-279A-F176DCCF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6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F5B90-4AF2-8C1E-8BFF-3A27016CA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51DA7-337C-99AF-66A2-177981F7B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F0535-41E0-647A-FDE2-F39307A3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6B6D8-8CA4-8AA8-A452-AEE02E87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E553D-E3AB-DCA4-436A-5079A3B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9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75071-B493-AD7D-9E44-725F19C0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0495-23A4-2639-9590-9A612EB2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A4DD-212D-A3B5-956A-075239D0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1D5E8-0BD1-F904-AD74-5A2E5A6A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F0093-6925-4D8D-C422-81951EAF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447A-5FF7-B67B-C4FB-0640F3B7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41024-C371-DF43-4920-1846DEB4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3DA82-0706-FA13-31D7-6657943D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205614-7D42-4327-2C95-6DB81730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6930-C7BF-E74A-E1AB-5F53280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5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D737-89FA-CD73-B828-4076F554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C458A-8886-AEB9-704B-D30A0C18D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97B2D-249C-C57D-EFB1-2BD5892C7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39457-61F1-D6D2-EFCF-95CF4D53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F9F6E-83E1-4B01-5A5B-B59E72A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75C2A-8B0C-F2C4-9AAF-996A6566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3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AA36E-26D9-A176-457F-8D1C10A7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F3AEE-C8CA-0AD7-0FEB-72566FD82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1B7E9-EA03-9C66-C5E9-FF526A4D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65EBA-62EB-A082-85E3-85BE3E13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7A1428-EDFD-9D7E-039D-2B7698D74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6081F0-5DA2-601A-18C0-FE094BFF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4858A7-9850-90B8-E2AD-01E6CF49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55624C-EEAD-8F16-4D1D-487E3004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38AB7-16FC-17D0-0D2A-5F36941C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DB8C15-96A9-8019-4A89-2B2F9A8A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50C7C4-AD93-668B-5CEE-C6C94828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B239D-4CA0-A299-E56C-1EB1CB19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AE55D-480C-6FA6-AF2A-6093BE2E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ED406-91C6-D6A6-4BBC-D55679F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53247-5688-3D57-00D6-19398690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6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AAF42-4ABB-A209-116C-93805638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93CB6-1F00-887B-9BAC-EC7D0BA1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549C2-99CD-10FD-4731-3CF011F4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6CD44-B8A5-36C7-E9D4-1E34D3E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CCCB0-176E-2FDA-4623-48F39F50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6BA8E-4C14-0E7B-23B7-8D633F98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5AD9-7C4D-01BE-799A-13DC547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C67110-58E7-1D02-6BDC-307FEFFF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373CD-DBBF-D785-FCE3-8FD51D8D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2B5D8-6222-CE25-AB9C-6952718D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28378-22DC-4985-78EA-0BD0272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BD7833-18E6-BEC4-41A4-DB20DC7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04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3F8F06-B5B6-96BE-174F-771F6FD8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B3F9B-AD5F-8CE3-EC47-7B076DDE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7B356-90F6-5FE9-B320-2717071A5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F5D0-77E3-4881-BA54-C940A163A217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12123-7ECA-6A46-901F-A981F74F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A40DE-7A79-B7D2-4240-4EE2C7C3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7C2B-B177-4770-A699-BF29A4318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3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E40C8A-7B2D-557B-FAC6-96C69A6AB7D5}"/>
              </a:ext>
            </a:extLst>
          </p:cNvPr>
          <p:cNvSpPr/>
          <p:nvPr/>
        </p:nvSpPr>
        <p:spPr>
          <a:xfrm>
            <a:off x="880836" y="2142853"/>
            <a:ext cx="3017520" cy="89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lab-notification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7B6F63-2D43-C3EE-5A17-B7FB3CFB91C7}"/>
              </a:ext>
            </a:extLst>
          </p:cNvPr>
          <p:cNvSpPr/>
          <p:nvPr/>
        </p:nvSpPr>
        <p:spPr>
          <a:xfrm>
            <a:off x="5335815" y="2142853"/>
            <a:ext cx="3140528" cy="89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lab-notification-provider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85FD96-EFB2-D8DE-7050-E8F3C8FA497D}"/>
              </a:ext>
            </a:extLst>
          </p:cNvPr>
          <p:cNvSpPr/>
          <p:nvPr/>
        </p:nvSpPr>
        <p:spPr>
          <a:xfrm>
            <a:off x="9634765" y="2142853"/>
            <a:ext cx="1687285" cy="89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9B6F5D-307E-B711-6A3E-FEAAEAA87B2C}"/>
              </a:ext>
            </a:extLst>
          </p:cNvPr>
          <p:cNvSpPr/>
          <p:nvPr/>
        </p:nvSpPr>
        <p:spPr>
          <a:xfrm>
            <a:off x="880836" y="3802923"/>
            <a:ext cx="3017520" cy="89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lab-webapp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9EE453-E7ED-FCD9-4BE6-FB23B05B54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898356" y="2590256"/>
            <a:ext cx="143745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0ECE23-A35B-EDD1-1668-455D61A4BA95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2389596" y="3037659"/>
            <a:ext cx="0" cy="765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29A2979-596F-54E5-7E4E-C5727738F6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76343" y="2590256"/>
            <a:ext cx="115842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A53CF5F0-0014-BCC7-9845-6D6745A093BF}"/>
              </a:ext>
            </a:extLst>
          </p:cNvPr>
          <p:cNvSpPr/>
          <p:nvPr/>
        </p:nvSpPr>
        <p:spPr>
          <a:xfrm>
            <a:off x="1441450" y="5548993"/>
            <a:ext cx="1911350" cy="968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maria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FDD7C4-3577-BAD1-89F5-590A537C990B}"/>
              </a:ext>
            </a:extLst>
          </p:cNvPr>
          <p:cNvSpPr/>
          <p:nvPr/>
        </p:nvSpPr>
        <p:spPr>
          <a:xfrm>
            <a:off x="527050" y="1783443"/>
            <a:ext cx="3740150" cy="332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68586E-5B11-7E9E-72A4-A030F0D64A3D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>
            <a:off x="2397125" y="5104312"/>
            <a:ext cx="0" cy="4446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50F7E1-3E2B-C3AB-1D94-DA84B843F2A8}"/>
              </a:ext>
            </a:extLst>
          </p:cNvPr>
          <p:cNvSpPr/>
          <p:nvPr/>
        </p:nvSpPr>
        <p:spPr>
          <a:xfrm>
            <a:off x="8304530" y="448491"/>
            <a:ext cx="3017520" cy="89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 </a:t>
            </a:r>
          </a:p>
          <a:p>
            <a:pPr algn="ctr"/>
            <a:r>
              <a:rPr lang="en-US" altLang="ko-KR" dirty="0"/>
              <a:t>(ex&gt;lab-public)</a:t>
            </a:r>
            <a:endParaRPr lang="ko-KR" altLang="en-US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ED60D3C1-3788-9A10-0FA4-CA13FD258F9A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2389596" y="895893"/>
            <a:ext cx="5914934" cy="1246959"/>
          </a:xfrm>
          <a:prstGeom prst="curvedConnector2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49A6D74D-F96B-B2F2-F2BE-5374668254E4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16200000" flipV="1">
            <a:off x="9746071" y="1410516"/>
            <a:ext cx="799556" cy="665118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6FBB9F9-8945-F3FA-62E4-AD2315721DC8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>
            <a:off x="11322050" y="895894"/>
            <a:ext cx="12700" cy="1694362"/>
          </a:xfrm>
          <a:prstGeom prst="curvedConnector3">
            <a:avLst>
              <a:gd name="adj1" fmla="val 1800000"/>
            </a:avLst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3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HYEONKYUN JUNG</dc:creator>
  <cp:lastModifiedBy>HYEONKYUN JUNG</cp:lastModifiedBy>
  <cp:revision>1</cp:revision>
  <dcterms:created xsi:type="dcterms:W3CDTF">2024-03-23T13:12:41Z</dcterms:created>
  <dcterms:modified xsi:type="dcterms:W3CDTF">2024-03-23T21:08:51Z</dcterms:modified>
</cp:coreProperties>
</file>