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388" r:id="rId3"/>
    <p:sldId id="370" r:id="rId4"/>
    <p:sldId id="445" r:id="rId5"/>
    <p:sldId id="372" r:id="rId6"/>
    <p:sldId id="448" r:id="rId7"/>
    <p:sldId id="374" r:id="rId8"/>
    <p:sldId id="434" r:id="rId9"/>
    <p:sldId id="446" r:id="rId10"/>
    <p:sldId id="392" r:id="rId11"/>
    <p:sldId id="379" r:id="rId12"/>
    <p:sldId id="439" r:id="rId13"/>
    <p:sldId id="441" r:id="rId14"/>
    <p:sldId id="437" r:id="rId15"/>
    <p:sldId id="442" r:id="rId16"/>
    <p:sldId id="443" r:id="rId17"/>
    <p:sldId id="444" r:id="rId18"/>
    <p:sldId id="447" r:id="rId19"/>
    <p:sldId id="449" r:id="rId20"/>
    <p:sldId id="450" r:id="rId21"/>
    <p:sldId id="452" r:id="rId22"/>
    <p:sldId id="453" r:id="rId23"/>
    <p:sldId id="454" r:id="rId24"/>
    <p:sldId id="455" r:id="rId25"/>
    <p:sldId id="456" r:id="rId26"/>
    <p:sldId id="433" r:id="rId27"/>
    <p:sldId id="33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준비과정" id="{FEE086E5-6951-4210-8E39-3A1BB7B8541B}">
          <p14:sldIdLst>
            <p14:sldId id="388"/>
            <p14:sldId id="370"/>
          </p14:sldIdLst>
        </p14:section>
        <p14:section name="소개/요구사항" id="{130F2874-5FC4-4431-B6F1-002E288A1C76}">
          <p14:sldIdLst>
            <p14:sldId id="445"/>
            <p14:sldId id="372"/>
            <p14:sldId id="448"/>
            <p14:sldId id="374"/>
            <p14:sldId id="434"/>
          </p14:sldIdLst>
        </p14:section>
        <p14:section name="시나리오 별 테스트" id="{01650C6D-12AF-461C-9975-058D0866C3BB}">
          <p14:sldIdLst>
            <p14:sldId id="446"/>
            <p14:sldId id="392"/>
            <p14:sldId id="379"/>
            <p14:sldId id="439"/>
            <p14:sldId id="441"/>
            <p14:sldId id="437"/>
            <p14:sldId id="442"/>
            <p14:sldId id="443"/>
            <p14:sldId id="444"/>
            <p14:sldId id="447"/>
            <p14:sldId id="449"/>
            <p14:sldId id="450"/>
            <p14:sldId id="452"/>
            <p14:sldId id="453"/>
            <p14:sldId id="454"/>
            <p14:sldId id="455"/>
            <p14:sldId id="456"/>
            <p14:sldId id="433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D24726"/>
    <a:srgbClr val="FF9B45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0" autoAdjust="0"/>
    <p:restoredTop sz="97116" autoAdjust="0"/>
  </p:normalViewPr>
  <p:slideViewPr>
    <p:cSldViewPr snapToGrid="0">
      <p:cViewPr varScale="1">
        <p:scale>
          <a:sx n="102" d="100"/>
          <a:sy n="102" d="100"/>
        </p:scale>
        <p:origin x="84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A5803A4B-B6E5-4CFD-B030-FFA783E1716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BC8CA64-E488-4C88-8667-04411CDBD443}" type="par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26886D16-3145-45E9-8B22-BDE34AC8D792}" type="sib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E786FB4A-D5AE-47E9-9B47-2078CE76F80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E2BB412-EA92-4C0A-9B20-0DBEC93A33BC}" type="par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BFA01344-1B9C-4CE7-A845-C3962E971497}" type="sib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172951B3-9081-4B42-A5BA-61B1F7F2E54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다중 비교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E908A85-E116-438E-9AC5-278E69EC7451}" type="parTrans" cxnId="{528ACF1F-62AF-4C4B-AAAF-802C9EC84AD0}">
      <dgm:prSet/>
      <dgm:spPr/>
      <dgm:t>
        <a:bodyPr/>
        <a:lstStyle/>
        <a:p>
          <a:pPr latinLnBrk="1"/>
          <a:endParaRPr lang="ko-KR" altLang="en-US"/>
        </a:p>
      </dgm:t>
    </dgm:pt>
    <dgm:pt modelId="{0486DD93-5FEA-4B73-8B17-ED791563F2BB}" type="sibTrans" cxnId="{528ACF1F-62AF-4C4B-AAAF-802C9EC84AD0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EBB3D796-B392-4CC6-B2A9-2486BEDFD727}" type="pres">
      <dgm:prSet presAssocID="{A5803A4B-B6E5-4CFD-B030-FFA783E17165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DE5F84-0B9F-42C8-A2A5-4C21892C819F}" type="pres">
      <dgm:prSet presAssocID="{26886D16-3145-45E9-8B22-BDE34AC8D792}" presName="spacer" presStyleCnt="0"/>
      <dgm:spPr/>
    </dgm:pt>
    <dgm:pt modelId="{DBE19870-DE7C-4EDA-A72C-15769D1E72A3}" type="pres">
      <dgm:prSet presAssocID="{172951B3-9081-4B42-A5BA-61B1F7F2E54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CF1865-7B70-4FB3-915F-87620EA3FE0F}" type="pres">
      <dgm:prSet presAssocID="{0486DD93-5FEA-4B73-8B17-ED791563F2BB}" presName="spacer" presStyleCnt="0"/>
      <dgm:spPr/>
    </dgm:pt>
    <dgm:pt modelId="{AEB25965-2895-46D7-B119-79B0D20AD861}" type="pres">
      <dgm:prSet presAssocID="{E786FB4A-D5AE-47E9-9B47-2078CE76F805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A8B63867-30A5-460D-BC86-D95D4B8D18D5}" type="presOf" srcId="{E786FB4A-D5AE-47E9-9B47-2078CE76F805}" destId="{AEB25965-2895-46D7-B119-79B0D20AD861}" srcOrd="0" destOrd="0" presId="urn:microsoft.com/office/officeart/2005/8/layout/vList2"/>
    <dgm:cxn modelId="{22BF5706-5E55-47D8-B011-8B5DDB749634}" type="presOf" srcId="{172951B3-9081-4B42-A5BA-61B1F7F2E545}" destId="{DBE19870-DE7C-4EDA-A72C-15769D1E72A3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C54EC865-3312-4809-A0CF-78FFABA056D1}" type="presOf" srcId="{A5803A4B-B6E5-4CFD-B030-FFA783E17165}" destId="{EBB3D796-B392-4CC6-B2A9-2486BEDFD727}" srcOrd="0" destOrd="0" presId="urn:microsoft.com/office/officeart/2005/8/layout/vList2"/>
    <dgm:cxn modelId="{D974E7AB-39E0-4E55-9AD0-DF96D9BB21AF}" srcId="{B139C8CB-1037-480F-B7FE-1EE949F240B3}" destId="{A5803A4B-B6E5-4CFD-B030-FFA783E17165}" srcOrd="2" destOrd="0" parTransId="{6BC8CA64-E488-4C88-8667-04411CDBD443}" sibTransId="{26886D16-3145-45E9-8B22-BDE34AC8D792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528ACF1F-62AF-4C4B-AAAF-802C9EC84AD0}" srcId="{B139C8CB-1037-480F-B7FE-1EE949F240B3}" destId="{172951B3-9081-4B42-A5BA-61B1F7F2E545}" srcOrd="3" destOrd="0" parTransId="{6E908A85-E116-438E-9AC5-278E69EC7451}" sibTransId="{0486DD93-5FEA-4B73-8B17-ED791563F2BB}"/>
    <dgm:cxn modelId="{DF4231E5-94E4-4051-8BA4-70DA24BE02AE}" srcId="{B139C8CB-1037-480F-B7FE-1EE949F240B3}" destId="{E786FB4A-D5AE-47E9-9B47-2078CE76F805}" srcOrd="4" destOrd="0" parTransId="{2E2BB412-EA92-4C0A-9B20-0DBEC93A33BC}" sibTransId="{BFA01344-1B9C-4CE7-A845-C3962E97149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102F3D52-BD8D-4F4A-A349-C6DCAE19B5B9}" type="presParOf" srcId="{61D470FD-3709-4BF2-8C0B-C5507B4B2088}" destId="{EBB3D796-B392-4CC6-B2A9-2486BEDFD727}" srcOrd="4" destOrd="0" presId="urn:microsoft.com/office/officeart/2005/8/layout/vList2"/>
    <dgm:cxn modelId="{A46735EF-7871-4725-A8A4-845E3257DF51}" type="presParOf" srcId="{61D470FD-3709-4BF2-8C0B-C5507B4B2088}" destId="{62DE5F84-0B9F-42C8-A2A5-4C21892C819F}" srcOrd="5" destOrd="0" presId="urn:microsoft.com/office/officeart/2005/8/layout/vList2"/>
    <dgm:cxn modelId="{D50A7089-9ECC-455E-A277-2C9EA4C3AF97}" type="presParOf" srcId="{61D470FD-3709-4BF2-8C0B-C5507B4B2088}" destId="{DBE19870-DE7C-4EDA-A72C-15769D1E72A3}" srcOrd="6" destOrd="0" presId="urn:microsoft.com/office/officeart/2005/8/layout/vList2"/>
    <dgm:cxn modelId="{B55EFA18-860D-44C3-A025-7C91944896E4}" type="presParOf" srcId="{61D470FD-3709-4BF2-8C0B-C5507B4B2088}" destId="{2FCF1865-7B70-4FB3-915F-87620EA3FE0F}" srcOrd="7" destOrd="0" presId="urn:microsoft.com/office/officeart/2005/8/layout/vList2"/>
    <dgm:cxn modelId="{5406912E-F706-40A8-8D59-44CD7EF89138}" type="presParOf" srcId="{61D470FD-3709-4BF2-8C0B-C5507B4B2088}" destId="{AEB25965-2895-46D7-B119-79B0D20AD86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A5803A4B-B6E5-4CFD-B030-FFA783E17165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BC8CA64-E488-4C88-8667-04411CDBD443}" type="par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26886D16-3145-45E9-8B22-BDE34AC8D792}" type="sib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E786FB4A-D5AE-47E9-9B47-2078CE76F805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E2BB412-EA92-4C0A-9B20-0DBEC93A33BC}" type="par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BFA01344-1B9C-4CE7-A845-C3962E971497}" type="sib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172951B3-9081-4B42-A5BA-61B1F7F2E545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다중 비교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E908A85-E116-438E-9AC5-278E69EC7451}" type="parTrans" cxnId="{528ACF1F-62AF-4C4B-AAAF-802C9EC84AD0}">
      <dgm:prSet/>
      <dgm:spPr/>
      <dgm:t>
        <a:bodyPr/>
        <a:lstStyle/>
        <a:p>
          <a:pPr latinLnBrk="1"/>
          <a:endParaRPr lang="ko-KR" altLang="en-US"/>
        </a:p>
      </dgm:t>
    </dgm:pt>
    <dgm:pt modelId="{0486DD93-5FEA-4B73-8B17-ED791563F2BB}" type="sibTrans" cxnId="{528ACF1F-62AF-4C4B-AAAF-802C9EC84AD0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EBB3D796-B392-4CC6-B2A9-2486BEDFD727}" type="pres">
      <dgm:prSet presAssocID="{A5803A4B-B6E5-4CFD-B030-FFA783E17165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DE5F84-0B9F-42C8-A2A5-4C21892C819F}" type="pres">
      <dgm:prSet presAssocID="{26886D16-3145-45E9-8B22-BDE34AC8D792}" presName="spacer" presStyleCnt="0"/>
      <dgm:spPr/>
    </dgm:pt>
    <dgm:pt modelId="{DBE19870-DE7C-4EDA-A72C-15769D1E72A3}" type="pres">
      <dgm:prSet presAssocID="{172951B3-9081-4B42-A5BA-61B1F7F2E54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CF1865-7B70-4FB3-915F-87620EA3FE0F}" type="pres">
      <dgm:prSet presAssocID="{0486DD93-5FEA-4B73-8B17-ED791563F2BB}" presName="spacer" presStyleCnt="0"/>
      <dgm:spPr/>
    </dgm:pt>
    <dgm:pt modelId="{AEB25965-2895-46D7-B119-79B0D20AD861}" type="pres">
      <dgm:prSet presAssocID="{E786FB4A-D5AE-47E9-9B47-2078CE76F805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A8B63867-30A5-460D-BC86-D95D4B8D18D5}" type="presOf" srcId="{E786FB4A-D5AE-47E9-9B47-2078CE76F805}" destId="{AEB25965-2895-46D7-B119-79B0D20AD861}" srcOrd="0" destOrd="0" presId="urn:microsoft.com/office/officeart/2005/8/layout/vList2"/>
    <dgm:cxn modelId="{22BF5706-5E55-47D8-B011-8B5DDB749634}" type="presOf" srcId="{172951B3-9081-4B42-A5BA-61B1F7F2E545}" destId="{DBE19870-DE7C-4EDA-A72C-15769D1E72A3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C54EC865-3312-4809-A0CF-78FFABA056D1}" type="presOf" srcId="{A5803A4B-B6E5-4CFD-B030-FFA783E17165}" destId="{EBB3D796-B392-4CC6-B2A9-2486BEDFD727}" srcOrd="0" destOrd="0" presId="urn:microsoft.com/office/officeart/2005/8/layout/vList2"/>
    <dgm:cxn modelId="{D974E7AB-39E0-4E55-9AD0-DF96D9BB21AF}" srcId="{B139C8CB-1037-480F-B7FE-1EE949F240B3}" destId="{A5803A4B-B6E5-4CFD-B030-FFA783E17165}" srcOrd="2" destOrd="0" parTransId="{6BC8CA64-E488-4C88-8667-04411CDBD443}" sibTransId="{26886D16-3145-45E9-8B22-BDE34AC8D792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528ACF1F-62AF-4C4B-AAAF-802C9EC84AD0}" srcId="{B139C8CB-1037-480F-B7FE-1EE949F240B3}" destId="{172951B3-9081-4B42-A5BA-61B1F7F2E545}" srcOrd="3" destOrd="0" parTransId="{6E908A85-E116-438E-9AC5-278E69EC7451}" sibTransId="{0486DD93-5FEA-4B73-8B17-ED791563F2BB}"/>
    <dgm:cxn modelId="{DF4231E5-94E4-4051-8BA4-70DA24BE02AE}" srcId="{B139C8CB-1037-480F-B7FE-1EE949F240B3}" destId="{E786FB4A-D5AE-47E9-9B47-2078CE76F805}" srcOrd="4" destOrd="0" parTransId="{2E2BB412-EA92-4C0A-9B20-0DBEC93A33BC}" sibTransId="{BFA01344-1B9C-4CE7-A845-C3962E97149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102F3D52-BD8D-4F4A-A349-C6DCAE19B5B9}" type="presParOf" srcId="{61D470FD-3709-4BF2-8C0B-C5507B4B2088}" destId="{EBB3D796-B392-4CC6-B2A9-2486BEDFD727}" srcOrd="4" destOrd="0" presId="urn:microsoft.com/office/officeart/2005/8/layout/vList2"/>
    <dgm:cxn modelId="{A46735EF-7871-4725-A8A4-845E3257DF51}" type="presParOf" srcId="{61D470FD-3709-4BF2-8C0B-C5507B4B2088}" destId="{62DE5F84-0B9F-42C8-A2A5-4C21892C819F}" srcOrd="5" destOrd="0" presId="urn:microsoft.com/office/officeart/2005/8/layout/vList2"/>
    <dgm:cxn modelId="{D50A7089-9ECC-455E-A277-2C9EA4C3AF97}" type="presParOf" srcId="{61D470FD-3709-4BF2-8C0B-C5507B4B2088}" destId="{DBE19870-DE7C-4EDA-A72C-15769D1E72A3}" srcOrd="6" destOrd="0" presId="urn:microsoft.com/office/officeart/2005/8/layout/vList2"/>
    <dgm:cxn modelId="{B55EFA18-860D-44C3-A025-7C91944896E4}" type="presParOf" srcId="{61D470FD-3709-4BF2-8C0B-C5507B4B2088}" destId="{2FCF1865-7B70-4FB3-915F-87620EA3FE0F}" srcOrd="7" destOrd="0" presId="urn:microsoft.com/office/officeart/2005/8/layout/vList2"/>
    <dgm:cxn modelId="{5406912E-F706-40A8-8D59-44CD7EF89138}" type="presParOf" srcId="{61D470FD-3709-4BF2-8C0B-C5507B4B2088}" destId="{AEB25965-2895-46D7-B119-79B0D20AD86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A5803A4B-B6E5-4CFD-B030-FFA783E1716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BC8CA64-E488-4C88-8667-04411CDBD443}" type="par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26886D16-3145-45E9-8B22-BDE34AC8D792}" type="sib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E786FB4A-D5AE-47E9-9B47-2078CE76F80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E2BB412-EA92-4C0A-9B20-0DBEC93A33BC}" type="par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BFA01344-1B9C-4CE7-A845-C3962E971497}" type="sib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172951B3-9081-4B42-A5BA-61B1F7F2E54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다중 비교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E908A85-E116-438E-9AC5-278E69EC7451}" type="parTrans" cxnId="{528ACF1F-62AF-4C4B-AAAF-802C9EC84AD0}">
      <dgm:prSet/>
      <dgm:spPr/>
      <dgm:t>
        <a:bodyPr/>
        <a:lstStyle/>
        <a:p>
          <a:pPr latinLnBrk="1"/>
          <a:endParaRPr lang="ko-KR" altLang="en-US"/>
        </a:p>
      </dgm:t>
    </dgm:pt>
    <dgm:pt modelId="{0486DD93-5FEA-4B73-8B17-ED791563F2BB}" type="sibTrans" cxnId="{528ACF1F-62AF-4C4B-AAAF-802C9EC84AD0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EBB3D796-B392-4CC6-B2A9-2486BEDFD727}" type="pres">
      <dgm:prSet presAssocID="{A5803A4B-B6E5-4CFD-B030-FFA783E17165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DE5F84-0B9F-42C8-A2A5-4C21892C819F}" type="pres">
      <dgm:prSet presAssocID="{26886D16-3145-45E9-8B22-BDE34AC8D792}" presName="spacer" presStyleCnt="0"/>
      <dgm:spPr/>
    </dgm:pt>
    <dgm:pt modelId="{DBE19870-DE7C-4EDA-A72C-15769D1E72A3}" type="pres">
      <dgm:prSet presAssocID="{172951B3-9081-4B42-A5BA-61B1F7F2E54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CF1865-7B70-4FB3-915F-87620EA3FE0F}" type="pres">
      <dgm:prSet presAssocID="{0486DD93-5FEA-4B73-8B17-ED791563F2BB}" presName="spacer" presStyleCnt="0"/>
      <dgm:spPr/>
    </dgm:pt>
    <dgm:pt modelId="{AEB25965-2895-46D7-B119-79B0D20AD861}" type="pres">
      <dgm:prSet presAssocID="{E786FB4A-D5AE-47E9-9B47-2078CE76F805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A8B63867-30A5-460D-BC86-D95D4B8D18D5}" type="presOf" srcId="{E786FB4A-D5AE-47E9-9B47-2078CE76F805}" destId="{AEB25965-2895-46D7-B119-79B0D20AD861}" srcOrd="0" destOrd="0" presId="urn:microsoft.com/office/officeart/2005/8/layout/vList2"/>
    <dgm:cxn modelId="{22BF5706-5E55-47D8-B011-8B5DDB749634}" type="presOf" srcId="{172951B3-9081-4B42-A5BA-61B1F7F2E545}" destId="{DBE19870-DE7C-4EDA-A72C-15769D1E72A3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C54EC865-3312-4809-A0CF-78FFABA056D1}" type="presOf" srcId="{A5803A4B-B6E5-4CFD-B030-FFA783E17165}" destId="{EBB3D796-B392-4CC6-B2A9-2486BEDFD727}" srcOrd="0" destOrd="0" presId="urn:microsoft.com/office/officeart/2005/8/layout/vList2"/>
    <dgm:cxn modelId="{D974E7AB-39E0-4E55-9AD0-DF96D9BB21AF}" srcId="{B139C8CB-1037-480F-B7FE-1EE949F240B3}" destId="{A5803A4B-B6E5-4CFD-B030-FFA783E17165}" srcOrd="2" destOrd="0" parTransId="{6BC8CA64-E488-4C88-8667-04411CDBD443}" sibTransId="{26886D16-3145-45E9-8B22-BDE34AC8D792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528ACF1F-62AF-4C4B-AAAF-802C9EC84AD0}" srcId="{B139C8CB-1037-480F-B7FE-1EE949F240B3}" destId="{172951B3-9081-4B42-A5BA-61B1F7F2E545}" srcOrd="3" destOrd="0" parTransId="{6E908A85-E116-438E-9AC5-278E69EC7451}" sibTransId="{0486DD93-5FEA-4B73-8B17-ED791563F2BB}"/>
    <dgm:cxn modelId="{DF4231E5-94E4-4051-8BA4-70DA24BE02AE}" srcId="{B139C8CB-1037-480F-B7FE-1EE949F240B3}" destId="{E786FB4A-D5AE-47E9-9B47-2078CE76F805}" srcOrd="4" destOrd="0" parTransId="{2E2BB412-EA92-4C0A-9B20-0DBEC93A33BC}" sibTransId="{BFA01344-1B9C-4CE7-A845-C3962E97149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102F3D52-BD8D-4F4A-A349-C6DCAE19B5B9}" type="presParOf" srcId="{61D470FD-3709-4BF2-8C0B-C5507B4B2088}" destId="{EBB3D796-B392-4CC6-B2A9-2486BEDFD727}" srcOrd="4" destOrd="0" presId="urn:microsoft.com/office/officeart/2005/8/layout/vList2"/>
    <dgm:cxn modelId="{A46735EF-7871-4725-A8A4-845E3257DF51}" type="presParOf" srcId="{61D470FD-3709-4BF2-8C0B-C5507B4B2088}" destId="{62DE5F84-0B9F-42C8-A2A5-4C21892C819F}" srcOrd="5" destOrd="0" presId="urn:microsoft.com/office/officeart/2005/8/layout/vList2"/>
    <dgm:cxn modelId="{D50A7089-9ECC-455E-A277-2C9EA4C3AF97}" type="presParOf" srcId="{61D470FD-3709-4BF2-8C0B-C5507B4B2088}" destId="{DBE19870-DE7C-4EDA-A72C-15769D1E72A3}" srcOrd="6" destOrd="0" presId="urn:microsoft.com/office/officeart/2005/8/layout/vList2"/>
    <dgm:cxn modelId="{B55EFA18-860D-44C3-A025-7C91944896E4}" type="presParOf" srcId="{61D470FD-3709-4BF2-8C0B-C5507B4B2088}" destId="{2FCF1865-7B70-4FB3-915F-87620EA3FE0F}" srcOrd="7" destOrd="0" presId="urn:microsoft.com/office/officeart/2005/8/layout/vList2"/>
    <dgm:cxn modelId="{5406912E-F706-40A8-8D59-44CD7EF89138}" type="presParOf" srcId="{61D470FD-3709-4BF2-8C0B-C5507B4B2088}" destId="{AEB25965-2895-46D7-B119-79B0D20AD86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502139-97E0-4391-AB61-BDCC3037A4E9}" type="doc">
      <dgm:prSet loTypeId="urn:microsoft.com/office/officeart/2005/8/layout/process4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5D7A3BD6-998A-4ECB-8334-1CDBF7C52492}">
      <dgm:prSet phldrT="[텍스트]" custT="1"/>
      <dgm:spPr/>
      <dgm:t>
        <a:bodyPr/>
        <a:lstStyle/>
        <a:p>
          <a:pPr latinLnBrk="1"/>
          <a:r>
            <a:rPr lang="ko-KR" altLang="en-US" sz="2000" b="1" baseline="0" dirty="0" smtClean="0">
              <a:latin typeface="Consolas" panose="020B0609020204030204" pitchFamily="49" charset="0"/>
              <a:ea typeface="나눔고딕코딩" panose="020D0009000000000000" pitchFamily="49" charset="-127"/>
            </a:rPr>
            <a:t>정규분포테스트</a:t>
          </a:r>
          <a:endParaRPr lang="ko-KR" altLang="en-US" sz="2000" b="1" baseline="0" dirty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939C7856-FFF8-4B71-A81E-936CF224E0D9}" type="parTrans" cxnId="{DED787CF-CDFE-4A7A-9FA0-518CCD5A42F9}">
      <dgm:prSet/>
      <dgm:spPr/>
      <dgm:t>
        <a:bodyPr/>
        <a:lstStyle/>
        <a:p>
          <a:pPr latinLnBrk="1"/>
          <a:endParaRPr lang="ko-KR" altLang="en-US" b="1" baseline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516BEC99-D7D7-40AE-A61B-C54E083B3625}" type="sibTrans" cxnId="{DED787CF-CDFE-4A7A-9FA0-518CCD5A42F9}">
      <dgm:prSet/>
      <dgm:spPr/>
      <dgm:t>
        <a:bodyPr/>
        <a:lstStyle/>
        <a:p>
          <a:pPr latinLnBrk="1"/>
          <a:endParaRPr lang="ko-KR" altLang="en-US" b="1" baseline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A05C91FE-2F7A-455D-A0F5-1FA09838B589}">
      <dgm:prSet phldrT="[텍스트]" custT="1"/>
      <dgm:spPr/>
      <dgm:t>
        <a:bodyPr/>
        <a:lstStyle/>
        <a:p>
          <a:pPr latinLnBrk="1"/>
          <a:r>
            <a:rPr lang="en-US" altLang="ko-KR" sz="2000" b="1" baseline="0" dirty="0" smtClean="0">
              <a:latin typeface="Consolas" panose="020B0609020204030204" pitchFamily="49" charset="0"/>
              <a:ea typeface="나눔고딕코딩" panose="020D0009000000000000" pitchFamily="49" charset="-127"/>
            </a:rPr>
            <a:t>Multiple Comparisons</a:t>
          </a:r>
          <a:endParaRPr lang="ko-KR" altLang="en-US" sz="2000" b="1" baseline="0" dirty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72DFC74B-2F78-4215-9DC4-624056427EAC}" type="parTrans" cxnId="{E5AD8F13-4539-450A-B6BE-8F50960CA437}">
      <dgm:prSet/>
      <dgm:spPr/>
      <dgm:t>
        <a:bodyPr/>
        <a:lstStyle/>
        <a:p>
          <a:pPr latinLnBrk="1"/>
          <a:endParaRPr lang="ko-KR" altLang="en-US" b="1" baseline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02648592-56EA-4F63-BDE9-0597A6A70298}" type="sibTrans" cxnId="{E5AD8F13-4539-450A-B6BE-8F50960CA437}">
      <dgm:prSet/>
      <dgm:spPr/>
      <dgm:t>
        <a:bodyPr/>
        <a:lstStyle/>
        <a:p>
          <a:pPr latinLnBrk="1"/>
          <a:endParaRPr lang="ko-KR" altLang="en-US" b="1" baseline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B72072D6-121D-4E6C-9422-12A7BEEA87D0}">
      <dgm:prSet phldrT="[텍스트]" custT="1"/>
      <dgm:spPr/>
      <dgm:t>
        <a:bodyPr/>
        <a:lstStyle/>
        <a:p>
          <a:pPr latinLnBrk="1"/>
          <a:r>
            <a:rPr lang="ko-KR" altLang="en-US" sz="2000" b="1" baseline="0" dirty="0" smtClean="0">
              <a:latin typeface="Consolas" panose="020B0609020204030204" pitchFamily="49" charset="0"/>
              <a:ea typeface="나눔고딕코딩" panose="020D0009000000000000" pitchFamily="49" charset="-127"/>
            </a:rPr>
            <a:t>등분산테스트</a:t>
          </a:r>
          <a:endParaRPr lang="ko-KR" altLang="en-US" sz="2000" b="1" baseline="0" dirty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05F7FA10-E76F-4791-86DB-79FB20014B8B}" type="parTrans" cxnId="{4649354F-8CCA-4518-B30D-945ABE1FE58C}">
      <dgm:prSet/>
      <dgm:spPr/>
      <dgm:t>
        <a:bodyPr/>
        <a:lstStyle/>
        <a:p>
          <a:pPr latinLnBrk="1"/>
          <a:endParaRPr lang="ko-KR" altLang="en-US" b="1" baseline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96A6018B-A207-4FA0-A8D7-76CEBECF0164}" type="sibTrans" cxnId="{4649354F-8CCA-4518-B30D-945ABE1FE58C}">
      <dgm:prSet/>
      <dgm:spPr/>
      <dgm:t>
        <a:bodyPr/>
        <a:lstStyle/>
        <a:p>
          <a:pPr latinLnBrk="1"/>
          <a:endParaRPr lang="ko-KR" altLang="en-US" b="1" baseline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D6FF6225-5F15-4810-928F-5577310DFABB}">
      <dgm:prSet phldrT="[텍스트]" custT="1"/>
      <dgm:spPr/>
      <dgm:t>
        <a:bodyPr/>
        <a:lstStyle/>
        <a:p>
          <a:pPr latinLnBrk="1"/>
          <a:r>
            <a:rPr lang="en-US" altLang="ko-KR" sz="2000" b="1" baseline="0" dirty="0" smtClean="0">
              <a:latin typeface="Consolas" panose="020B0609020204030204" pitchFamily="49" charset="0"/>
              <a:ea typeface="나눔고딕코딩" panose="020D0009000000000000" pitchFamily="49" charset="-127"/>
            </a:rPr>
            <a:t>ONE-WAY ANOVA</a:t>
          </a:r>
          <a:endParaRPr lang="ko-KR" altLang="en-US" sz="2000" b="1" baseline="0" dirty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9750479E-5382-4419-8C4E-473CA1A4D00D}" type="parTrans" cxnId="{394CB944-39B6-4ED3-9252-AAF6DA7D06E1}">
      <dgm:prSet/>
      <dgm:spPr/>
      <dgm:t>
        <a:bodyPr/>
        <a:lstStyle/>
        <a:p>
          <a:pPr latinLnBrk="1"/>
          <a:endParaRPr lang="ko-KR" altLang="en-US" b="1" baseline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5D275B74-A117-43D5-811F-9F5AA46EED10}" type="sibTrans" cxnId="{394CB944-39B6-4ED3-9252-AAF6DA7D06E1}">
      <dgm:prSet/>
      <dgm:spPr/>
      <dgm:t>
        <a:bodyPr/>
        <a:lstStyle/>
        <a:p>
          <a:pPr latinLnBrk="1"/>
          <a:endParaRPr lang="ko-KR" altLang="en-US" b="1" baseline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AEB252B4-A5D3-47E6-881D-1DEB63602A6F}">
      <dgm:prSet phldrT="[텍스트]"/>
      <dgm:spPr/>
      <dgm:t>
        <a:bodyPr/>
        <a:lstStyle/>
        <a:p>
          <a:pPr latinLnBrk="1"/>
          <a:r>
            <a:rPr lang="en-US" altLang="ko-KR" b="1" baseline="0" dirty="0" smtClean="0">
              <a:latin typeface="Consolas" panose="020B0609020204030204" pitchFamily="49" charset="0"/>
              <a:ea typeface="나눔고딕코딩" panose="020D0009000000000000" pitchFamily="49" charset="-127"/>
            </a:rPr>
            <a:t>Q-Q plot / Shapiro Test</a:t>
          </a:r>
          <a:endParaRPr lang="ko-KR" altLang="en-US" b="1" baseline="0" dirty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659240D1-CD42-47DC-911B-F1E9F3744BE6}" type="parTrans" cxnId="{F9E2DB28-2C3B-4A01-98AB-7B09CD0B66B6}">
      <dgm:prSet/>
      <dgm:spPr/>
      <dgm:t>
        <a:bodyPr/>
        <a:lstStyle/>
        <a:p>
          <a:pPr latinLnBrk="1"/>
          <a:endParaRPr lang="ko-KR" altLang="en-US" b="1" baseline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26DD520C-919E-48E0-AD6C-FB243F08AB44}" type="sibTrans" cxnId="{F9E2DB28-2C3B-4A01-98AB-7B09CD0B66B6}">
      <dgm:prSet/>
      <dgm:spPr/>
      <dgm:t>
        <a:bodyPr/>
        <a:lstStyle/>
        <a:p>
          <a:pPr latinLnBrk="1"/>
          <a:endParaRPr lang="ko-KR" altLang="en-US" b="1" baseline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16D8A378-864F-4B2A-A2D4-42F018E447E3}">
      <dgm:prSet phldrT="[텍스트]"/>
      <dgm:spPr/>
      <dgm:t>
        <a:bodyPr/>
        <a:lstStyle/>
        <a:p>
          <a:pPr latinLnBrk="1"/>
          <a:r>
            <a:rPr lang="en-US" altLang="ko-KR" b="1" baseline="0" dirty="0" err="1" smtClean="0">
              <a:latin typeface="Consolas" panose="020B0609020204030204" pitchFamily="49" charset="0"/>
              <a:ea typeface="나눔고딕코딩" panose="020D0009000000000000" pitchFamily="49" charset="-127"/>
            </a:rPr>
            <a:t>Levene</a:t>
          </a:r>
          <a:r>
            <a:rPr lang="en-US" altLang="ko-KR" b="1" baseline="0" dirty="0" smtClean="0">
              <a:latin typeface="Consolas" panose="020B0609020204030204" pitchFamily="49" charset="0"/>
              <a:ea typeface="나눔고딕코딩" panose="020D0009000000000000" pitchFamily="49" charset="-127"/>
            </a:rPr>
            <a:t> Test</a:t>
          </a:r>
          <a:endParaRPr lang="ko-KR" altLang="en-US" b="1" baseline="0" dirty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901C0D10-5E39-4053-95DD-53D0ADE57656}" type="parTrans" cxnId="{AA0BD196-3A1A-4286-BB7D-8AA3D0CFF979}">
      <dgm:prSet/>
      <dgm:spPr/>
      <dgm:t>
        <a:bodyPr/>
        <a:lstStyle/>
        <a:p>
          <a:pPr latinLnBrk="1"/>
          <a:endParaRPr lang="ko-KR" altLang="en-US" b="1" baseline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B7979A72-6458-4196-BBEC-9E7EA283E7D2}" type="sibTrans" cxnId="{AA0BD196-3A1A-4286-BB7D-8AA3D0CFF979}">
      <dgm:prSet/>
      <dgm:spPr/>
      <dgm:t>
        <a:bodyPr/>
        <a:lstStyle/>
        <a:p>
          <a:pPr latinLnBrk="1"/>
          <a:endParaRPr lang="ko-KR" altLang="en-US" b="1" baseline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A1D456EC-E8AD-4660-A13D-5F766A7907AD}">
      <dgm:prSet phldrT="[텍스트]"/>
      <dgm:spPr/>
      <dgm:t>
        <a:bodyPr/>
        <a:lstStyle/>
        <a:p>
          <a:pPr latinLnBrk="1"/>
          <a:r>
            <a:rPr lang="en-US" altLang="ko-KR" b="1" baseline="0" dirty="0" err="1" smtClean="0">
              <a:latin typeface="Consolas" panose="020B0609020204030204" pitchFamily="49" charset="0"/>
              <a:ea typeface="나눔고딕코딩" panose="020D0009000000000000" pitchFamily="49" charset="-127"/>
            </a:rPr>
            <a:t>aov</a:t>
          </a:r>
          <a:r>
            <a:rPr lang="en-US" altLang="ko-KR" b="1" baseline="0" dirty="0" smtClean="0">
              <a:latin typeface="Consolas" panose="020B0609020204030204" pitchFamily="49" charset="0"/>
              <a:ea typeface="나눔고딕코딩" panose="020D0009000000000000" pitchFamily="49" charset="-127"/>
            </a:rPr>
            <a:t>  / </a:t>
          </a:r>
          <a:r>
            <a:rPr lang="en-US" altLang="ko-KR" b="1" baseline="0" dirty="0" err="1" smtClean="0">
              <a:latin typeface="Consolas" panose="020B0609020204030204" pitchFamily="49" charset="0"/>
              <a:ea typeface="나눔고딕코딩" panose="020D0009000000000000" pitchFamily="49" charset="-127"/>
            </a:rPr>
            <a:t>anova</a:t>
          </a:r>
          <a:endParaRPr lang="ko-KR" altLang="en-US" b="1" baseline="0" dirty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C3AE89D6-C6F9-4A95-8F20-8AE01588D93A}" type="parTrans" cxnId="{F6D3CEA3-D088-4183-96F2-3C6D32AC9837}">
      <dgm:prSet/>
      <dgm:spPr/>
      <dgm:t>
        <a:bodyPr/>
        <a:lstStyle/>
        <a:p>
          <a:pPr latinLnBrk="1"/>
          <a:endParaRPr lang="ko-KR" altLang="en-US" b="1" baseline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25FF8D60-4CD7-46C5-929A-CB189C9D14FB}" type="sibTrans" cxnId="{F6D3CEA3-D088-4183-96F2-3C6D32AC9837}">
      <dgm:prSet/>
      <dgm:spPr/>
      <dgm:t>
        <a:bodyPr/>
        <a:lstStyle/>
        <a:p>
          <a:pPr latinLnBrk="1"/>
          <a:endParaRPr lang="ko-KR" altLang="en-US" b="1" baseline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A6BC7A96-FF05-4866-8823-4CDBFDD6F7C0}">
      <dgm:prSet phldrT="[텍스트]"/>
      <dgm:spPr/>
      <dgm:t>
        <a:bodyPr/>
        <a:lstStyle/>
        <a:p>
          <a:pPr latinLnBrk="1"/>
          <a:r>
            <a:rPr lang="en-US" altLang="ko-KR" b="1" baseline="0" dirty="0" err="1" smtClean="0">
              <a:latin typeface="Consolas" panose="020B0609020204030204" pitchFamily="49" charset="0"/>
              <a:ea typeface="나눔고딕코딩" panose="020D0009000000000000" pitchFamily="49" charset="-127"/>
            </a:rPr>
            <a:t>Dunnett</a:t>
          </a:r>
          <a:r>
            <a:rPr lang="en-US" altLang="ko-KR" b="1" baseline="0" dirty="0" smtClean="0">
              <a:latin typeface="Consolas" panose="020B0609020204030204" pitchFamily="49" charset="0"/>
              <a:ea typeface="나눔고딕코딩" panose="020D0009000000000000" pitchFamily="49" charset="-127"/>
            </a:rPr>
            <a:t> / Turkey / Paired t</a:t>
          </a:r>
          <a:endParaRPr lang="ko-KR" altLang="en-US" b="1" baseline="0" dirty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6EC3EAAD-722D-4789-AA4C-C7682C5D0229}" type="parTrans" cxnId="{834F9522-5A21-4A53-B788-10BC7F2887DB}">
      <dgm:prSet/>
      <dgm:spPr/>
      <dgm:t>
        <a:bodyPr/>
        <a:lstStyle/>
        <a:p>
          <a:pPr latinLnBrk="1"/>
          <a:endParaRPr lang="ko-KR" altLang="en-US" b="1" baseline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324BC9FE-6D81-4051-9861-5F73ACD71230}" type="sibTrans" cxnId="{834F9522-5A21-4A53-B788-10BC7F2887DB}">
      <dgm:prSet/>
      <dgm:spPr/>
      <dgm:t>
        <a:bodyPr/>
        <a:lstStyle/>
        <a:p>
          <a:pPr latinLnBrk="1"/>
          <a:endParaRPr lang="ko-KR" altLang="en-US" b="1" baseline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2A98FA0F-8E97-4830-826B-49EB1037B42F}" type="pres">
      <dgm:prSet presAssocID="{E3502139-97E0-4391-AB61-BDCC3037A4E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E65561-2F47-4771-97D5-B333DD125447}" type="pres">
      <dgm:prSet presAssocID="{A05C91FE-2F7A-455D-A0F5-1FA09838B589}" presName="boxAndChildren" presStyleCnt="0"/>
      <dgm:spPr/>
    </dgm:pt>
    <dgm:pt modelId="{307AA598-38FE-46BE-B272-6A1902DBD9BB}" type="pres">
      <dgm:prSet presAssocID="{A05C91FE-2F7A-455D-A0F5-1FA09838B589}" presName="parentTextBox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8F4A12C-FC56-444E-9CB8-7E7C4AFAD1E8}" type="pres">
      <dgm:prSet presAssocID="{A05C91FE-2F7A-455D-A0F5-1FA09838B589}" presName="entireBox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42967A5F-0D41-4E6B-87F4-788F3B27C6FF}" type="pres">
      <dgm:prSet presAssocID="{A05C91FE-2F7A-455D-A0F5-1FA09838B589}" presName="descendantBox" presStyleCnt="0"/>
      <dgm:spPr/>
    </dgm:pt>
    <dgm:pt modelId="{466DEE01-D78B-43C2-8EAE-94064CC2C1F7}" type="pres">
      <dgm:prSet presAssocID="{A6BC7A96-FF05-4866-8823-4CDBFDD6F7C0}" presName="childTextBo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D7F3DB-84C4-4773-98B4-DE094A743C52}" type="pres">
      <dgm:prSet presAssocID="{5D275B74-A117-43D5-811F-9F5AA46EED10}" presName="sp" presStyleCnt="0"/>
      <dgm:spPr/>
    </dgm:pt>
    <dgm:pt modelId="{8FE1A6E8-86C8-47B2-AA70-03FF737BEB06}" type="pres">
      <dgm:prSet presAssocID="{D6FF6225-5F15-4810-928F-5577310DFABB}" presName="arrowAndChildren" presStyleCnt="0"/>
      <dgm:spPr/>
    </dgm:pt>
    <dgm:pt modelId="{578E5F61-A994-4C9C-B57E-E0AE5AED104B}" type="pres">
      <dgm:prSet presAssocID="{D6FF6225-5F15-4810-928F-5577310DFABB}" presName="parentTextArrow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0B30AA41-4C96-4421-B3A9-01C9C7D789E0}" type="pres">
      <dgm:prSet presAssocID="{D6FF6225-5F15-4810-928F-5577310DFABB}" presName="arrow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48F3E11-0637-4B5D-9DBF-B26CC332A864}" type="pres">
      <dgm:prSet presAssocID="{D6FF6225-5F15-4810-928F-5577310DFABB}" presName="descendantArrow" presStyleCnt="0"/>
      <dgm:spPr/>
    </dgm:pt>
    <dgm:pt modelId="{426E05A7-9F60-4CA4-895A-DC15216DEFD2}" type="pres">
      <dgm:prSet presAssocID="{A1D456EC-E8AD-4660-A13D-5F766A7907AD}" presName="childTextArrow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536BFE-12EE-4C75-A54E-E270850D522D}" type="pres">
      <dgm:prSet presAssocID="{96A6018B-A207-4FA0-A8D7-76CEBECF0164}" presName="sp" presStyleCnt="0"/>
      <dgm:spPr/>
    </dgm:pt>
    <dgm:pt modelId="{44A744FD-268B-4BA7-BAB6-869BE590552C}" type="pres">
      <dgm:prSet presAssocID="{B72072D6-121D-4E6C-9422-12A7BEEA87D0}" presName="arrowAndChildren" presStyleCnt="0"/>
      <dgm:spPr/>
    </dgm:pt>
    <dgm:pt modelId="{92DC3FF6-EEBB-4966-91E0-CB17CC71A105}" type="pres">
      <dgm:prSet presAssocID="{B72072D6-121D-4E6C-9422-12A7BEEA87D0}" presName="parentTextArrow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58E4E857-7858-411A-8DC2-AC79B369DEF7}" type="pres">
      <dgm:prSet presAssocID="{B72072D6-121D-4E6C-9422-12A7BEEA87D0}" presName="arrow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32C4B36C-7002-4ECF-902F-FDD51999E6BD}" type="pres">
      <dgm:prSet presAssocID="{B72072D6-121D-4E6C-9422-12A7BEEA87D0}" presName="descendantArrow" presStyleCnt="0"/>
      <dgm:spPr/>
    </dgm:pt>
    <dgm:pt modelId="{DDE533CA-3114-4C36-A29E-1878322017B9}" type="pres">
      <dgm:prSet presAssocID="{16D8A378-864F-4B2A-A2D4-42F018E447E3}" presName="childTextArrow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7D792B-6847-492B-8D1C-155A9FBF44D3}" type="pres">
      <dgm:prSet presAssocID="{516BEC99-D7D7-40AE-A61B-C54E083B3625}" presName="sp" presStyleCnt="0"/>
      <dgm:spPr/>
    </dgm:pt>
    <dgm:pt modelId="{310DC6C3-0736-4680-993A-BCB2ACC51B93}" type="pres">
      <dgm:prSet presAssocID="{5D7A3BD6-998A-4ECB-8334-1CDBF7C52492}" presName="arrowAndChildren" presStyleCnt="0"/>
      <dgm:spPr/>
    </dgm:pt>
    <dgm:pt modelId="{B3993B19-9FE9-47FE-BDC8-2C6F6A80F646}" type="pres">
      <dgm:prSet presAssocID="{5D7A3BD6-998A-4ECB-8334-1CDBF7C52492}" presName="parentTextArrow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E198617-93AF-47FF-8F0F-2E719F6FE3C4}" type="pres">
      <dgm:prSet presAssocID="{5D7A3BD6-998A-4ECB-8334-1CDBF7C52492}" presName="arrow" presStyleLbl="node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77A7C91C-9156-46C0-933B-BF86BF184094}" type="pres">
      <dgm:prSet presAssocID="{5D7A3BD6-998A-4ECB-8334-1CDBF7C52492}" presName="descendantArrow" presStyleCnt="0"/>
      <dgm:spPr/>
    </dgm:pt>
    <dgm:pt modelId="{74A46EFA-E265-44D0-844F-0D531B3D272C}" type="pres">
      <dgm:prSet presAssocID="{AEB252B4-A5D3-47E6-881D-1DEB63602A6F}" presName="childTextArrow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A0BD196-3A1A-4286-BB7D-8AA3D0CFF979}" srcId="{B72072D6-121D-4E6C-9422-12A7BEEA87D0}" destId="{16D8A378-864F-4B2A-A2D4-42F018E447E3}" srcOrd="0" destOrd="0" parTransId="{901C0D10-5E39-4053-95DD-53D0ADE57656}" sibTransId="{B7979A72-6458-4196-BBEC-9E7EA283E7D2}"/>
    <dgm:cxn modelId="{834F9522-5A21-4A53-B788-10BC7F2887DB}" srcId="{A05C91FE-2F7A-455D-A0F5-1FA09838B589}" destId="{A6BC7A96-FF05-4866-8823-4CDBFDD6F7C0}" srcOrd="0" destOrd="0" parTransId="{6EC3EAAD-722D-4789-AA4C-C7682C5D0229}" sibTransId="{324BC9FE-6D81-4051-9861-5F73ACD71230}"/>
    <dgm:cxn modelId="{DED787CF-CDFE-4A7A-9FA0-518CCD5A42F9}" srcId="{E3502139-97E0-4391-AB61-BDCC3037A4E9}" destId="{5D7A3BD6-998A-4ECB-8334-1CDBF7C52492}" srcOrd="0" destOrd="0" parTransId="{939C7856-FFF8-4B71-A81E-936CF224E0D9}" sibTransId="{516BEC99-D7D7-40AE-A61B-C54E083B3625}"/>
    <dgm:cxn modelId="{D0BFF229-56AC-4A6A-895D-61D888D269BC}" type="presOf" srcId="{16D8A378-864F-4B2A-A2D4-42F018E447E3}" destId="{DDE533CA-3114-4C36-A29E-1878322017B9}" srcOrd="0" destOrd="0" presId="urn:microsoft.com/office/officeart/2005/8/layout/process4"/>
    <dgm:cxn modelId="{F9E2DB28-2C3B-4A01-98AB-7B09CD0B66B6}" srcId="{5D7A3BD6-998A-4ECB-8334-1CDBF7C52492}" destId="{AEB252B4-A5D3-47E6-881D-1DEB63602A6F}" srcOrd="0" destOrd="0" parTransId="{659240D1-CD42-47DC-911B-F1E9F3744BE6}" sibTransId="{26DD520C-919E-48E0-AD6C-FB243F08AB44}"/>
    <dgm:cxn modelId="{EF16D42B-DF39-4E3E-9C78-37010C5A2028}" type="presOf" srcId="{D6FF6225-5F15-4810-928F-5577310DFABB}" destId="{0B30AA41-4C96-4421-B3A9-01C9C7D789E0}" srcOrd="1" destOrd="0" presId="urn:microsoft.com/office/officeart/2005/8/layout/process4"/>
    <dgm:cxn modelId="{4D0DF8FB-F9C6-4DE2-A6D8-082BA1AE311F}" type="presOf" srcId="{D6FF6225-5F15-4810-928F-5577310DFABB}" destId="{578E5F61-A994-4C9C-B57E-E0AE5AED104B}" srcOrd="0" destOrd="0" presId="urn:microsoft.com/office/officeart/2005/8/layout/process4"/>
    <dgm:cxn modelId="{E5AD8F13-4539-450A-B6BE-8F50960CA437}" srcId="{E3502139-97E0-4391-AB61-BDCC3037A4E9}" destId="{A05C91FE-2F7A-455D-A0F5-1FA09838B589}" srcOrd="3" destOrd="0" parTransId="{72DFC74B-2F78-4215-9DC4-624056427EAC}" sibTransId="{02648592-56EA-4F63-BDE9-0597A6A70298}"/>
    <dgm:cxn modelId="{4649354F-8CCA-4518-B30D-945ABE1FE58C}" srcId="{E3502139-97E0-4391-AB61-BDCC3037A4E9}" destId="{B72072D6-121D-4E6C-9422-12A7BEEA87D0}" srcOrd="1" destOrd="0" parTransId="{05F7FA10-E76F-4791-86DB-79FB20014B8B}" sibTransId="{96A6018B-A207-4FA0-A8D7-76CEBECF0164}"/>
    <dgm:cxn modelId="{49ABC4D7-925B-4003-9A27-9AF59B7D8143}" type="presOf" srcId="{A6BC7A96-FF05-4866-8823-4CDBFDD6F7C0}" destId="{466DEE01-D78B-43C2-8EAE-94064CC2C1F7}" srcOrd="0" destOrd="0" presId="urn:microsoft.com/office/officeart/2005/8/layout/process4"/>
    <dgm:cxn modelId="{45F44BB7-25F3-4C46-84E3-E32DDA05F0C0}" type="presOf" srcId="{B72072D6-121D-4E6C-9422-12A7BEEA87D0}" destId="{92DC3FF6-EEBB-4966-91E0-CB17CC71A105}" srcOrd="0" destOrd="0" presId="urn:microsoft.com/office/officeart/2005/8/layout/process4"/>
    <dgm:cxn modelId="{E4EB23A7-95C3-4A60-B343-D6DA80C43FF4}" type="presOf" srcId="{A05C91FE-2F7A-455D-A0F5-1FA09838B589}" destId="{307AA598-38FE-46BE-B272-6A1902DBD9BB}" srcOrd="0" destOrd="0" presId="urn:microsoft.com/office/officeart/2005/8/layout/process4"/>
    <dgm:cxn modelId="{46D3F74B-54D7-49EA-BB4A-19C53EDB551C}" type="presOf" srcId="{A1D456EC-E8AD-4660-A13D-5F766A7907AD}" destId="{426E05A7-9F60-4CA4-895A-DC15216DEFD2}" srcOrd="0" destOrd="0" presId="urn:microsoft.com/office/officeart/2005/8/layout/process4"/>
    <dgm:cxn modelId="{3E49D9B9-65FB-4FA9-A60C-4C7B9F26BEB5}" type="presOf" srcId="{E3502139-97E0-4391-AB61-BDCC3037A4E9}" destId="{2A98FA0F-8E97-4830-826B-49EB1037B42F}" srcOrd="0" destOrd="0" presId="urn:microsoft.com/office/officeart/2005/8/layout/process4"/>
    <dgm:cxn modelId="{394CB944-39B6-4ED3-9252-AAF6DA7D06E1}" srcId="{E3502139-97E0-4391-AB61-BDCC3037A4E9}" destId="{D6FF6225-5F15-4810-928F-5577310DFABB}" srcOrd="2" destOrd="0" parTransId="{9750479E-5382-4419-8C4E-473CA1A4D00D}" sibTransId="{5D275B74-A117-43D5-811F-9F5AA46EED10}"/>
    <dgm:cxn modelId="{FC03EEC0-8A77-41B0-B42D-8F8A244249A4}" type="presOf" srcId="{5D7A3BD6-998A-4ECB-8334-1CDBF7C52492}" destId="{2E198617-93AF-47FF-8F0F-2E719F6FE3C4}" srcOrd="1" destOrd="0" presId="urn:microsoft.com/office/officeart/2005/8/layout/process4"/>
    <dgm:cxn modelId="{EA7750E5-900A-43FE-A02D-B81FA128C52E}" type="presOf" srcId="{5D7A3BD6-998A-4ECB-8334-1CDBF7C52492}" destId="{B3993B19-9FE9-47FE-BDC8-2C6F6A80F646}" srcOrd="0" destOrd="0" presId="urn:microsoft.com/office/officeart/2005/8/layout/process4"/>
    <dgm:cxn modelId="{DC8BFF82-2236-4A1D-A983-9CF2679A2BD4}" type="presOf" srcId="{A05C91FE-2F7A-455D-A0F5-1FA09838B589}" destId="{C8F4A12C-FC56-444E-9CB8-7E7C4AFAD1E8}" srcOrd="1" destOrd="0" presId="urn:microsoft.com/office/officeart/2005/8/layout/process4"/>
    <dgm:cxn modelId="{8C13465D-4B43-412E-ADA2-6FA21F7C327E}" type="presOf" srcId="{AEB252B4-A5D3-47E6-881D-1DEB63602A6F}" destId="{74A46EFA-E265-44D0-844F-0D531B3D272C}" srcOrd="0" destOrd="0" presId="urn:microsoft.com/office/officeart/2005/8/layout/process4"/>
    <dgm:cxn modelId="{F6D3CEA3-D088-4183-96F2-3C6D32AC9837}" srcId="{D6FF6225-5F15-4810-928F-5577310DFABB}" destId="{A1D456EC-E8AD-4660-A13D-5F766A7907AD}" srcOrd="0" destOrd="0" parTransId="{C3AE89D6-C6F9-4A95-8F20-8AE01588D93A}" sibTransId="{25FF8D60-4CD7-46C5-929A-CB189C9D14FB}"/>
    <dgm:cxn modelId="{54010293-C642-489C-855E-4FD66DAED743}" type="presOf" srcId="{B72072D6-121D-4E6C-9422-12A7BEEA87D0}" destId="{58E4E857-7858-411A-8DC2-AC79B369DEF7}" srcOrd="1" destOrd="0" presId="urn:microsoft.com/office/officeart/2005/8/layout/process4"/>
    <dgm:cxn modelId="{A307BA3C-9434-4135-BF21-19B40D420C1F}" type="presParOf" srcId="{2A98FA0F-8E97-4830-826B-49EB1037B42F}" destId="{E8E65561-2F47-4771-97D5-B333DD125447}" srcOrd="0" destOrd="0" presId="urn:microsoft.com/office/officeart/2005/8/layout/process4"/>
    <dgm:cxn modelId="{E514292F-3C72-4A0F-860F-10B7DD2651E6}" type="presParOf" srcId="{E8E65561-2F47-4771-97D5-B333DD125447}" destId="{307AA598-38FE-46BE-B272-6A1902DBD9BB}" srcOrd="0" destOrd="0" presId="urn:microsoft.com/office/officeart/2005/8/layout/process4"/>
    <dgm:cxn modelId="{8A33C85D-D6B4-4B01-A5B0-41DE571B9FF1}" type="presParOf" srcId="{E8E65561-2F47-4771-97D5-B333DD125447}" destId="{C8F4A12C-FC56-444E-9CB8-7E7C4AFAD1E8}" srcOrd="1" destOrd="0" presId="urn:microsoft.com/office/officeart/2005/8/layout/process4"/>
    <dgm:cxn modelId="{922B2A79-90E7-4801-B6BB-C15B23FBB462}" type="presParOf" srcId="{E8E65561-2F47-4771-97D5-B333DD125447}" destId="{42967A5F-0D41-4E6B-87F4-788F3B27C6FF}" srcOrd="2" destOrd="0" presId="urn:microsoft.com/office/officeart/2005/8/layout/process4"/>
    <dgm:cxn modelId="{496846D5-09FE-45A4-900B-8EE1694F0392}" type="presParOf" srcId="{42967A5F-0D41-4E6B-87F4-788F3B27C6FF}" destId="{466DEE01-D78B-43C2-8EAE-94064CC2C1F7}" srcOrd="0" destOrd="0" presId="urn:microsoft.com/office/officeart/2005/8/layout/process4"/>
    <dgm:cxn modelId="{B3DCF3A0-5753-403D-BEE7-BDF2CEDF560C}" type="presParOf" srcId="{2A98FA0F-8E97-4830-826B-49EB1037B42F}" destId="{08D7F3DB-84C4-4773-98B4-DE094A743C52}" srcOrd="1" destOrd="0" presId="urn:microsoft.com/office/officeart/2005/8/layout/process4"/>
    <dgm:cxn modelId="{CA0B7879-7077-4B26-A197-E12B7E4B992E}" type="presParOf" srcId="{2A98FA0F-8E97-4830-826B-49EB1037B42F}" destId="{8FE1A6E8-86C8-47B2-AA70-03FF737BEB06}" srcOrd="2" destOrd="0" presId="urn:microsoft.com/office/officeart/2005/8/layout/process4"/>
    <dgm:cxn modelId="{C4564443-EF35-4097-A87F-9DC358230D0F}" type="presParOf" srcId="{8FE1A6E8-86C8-47B2-AA70-03FF737BEB06}" destId="{578E5F61-A994-4C9C-B57E-E0AE5AED104B}" srcOrd="0" destOrd="0" presId="urn:microsoft.com/office/officeart/2005/8/layout/process4"/>
    <dgm:cxn modelId="{A6BC4D7F-348F-462D-B804-F1AD6CC130CB}" type="presParOf" srcId="{8FE1A6E8-86C8-47B2-AA70-03FF737BEB06}" destId="{0B30AA41-4C96-4421-B3A9-01C9C7D789E0}" srcOrd="1" destOrd="0" presId="urn:microsoft.com/office/officeart/2005/8/layout/process4"/>
    <dgm:cxn modelId="{A9C5EC88-1F5C-4051-A8EA-ECFA555A44F2}" type="presParOf" srcId="{8FE1A6E8-86C8-47B2-AA70-03FF737BEB06}" destId="{648F3E11-0637-4B5D-9DBF-B26CC332A864}" srcOrd="2" destOrd="0" presId="urn:microsoft.com/office/officeart/2005/8/layout/process4"/>
    <dgm:cxn modelId="{C1C6A1DE-BB94-464F-81A0-B9174B4086AE}" type="presParOf" srcId="{648F3E11-0637-4B5D-9DBF-B26CC332A864}" destId="{426E05A7-9F60-4CA4-895A-DC15216DEFD2}" srcOrd="0" destOrd="0" presId="urn:microsoft.com/office/officeart/2005/8/layout/process4"/>
    <dgm:cxn modelId="{5E04B9E0-15CD-4D3D-8671-933E67E4CEFC}" type="presParOf" srcId="{2A98FA0F-8E97-4830-826B-49EB1037B42F}" destId="{E5536BFE-12EE-4C75-A54E-E270850D522D}" srcOrd="3" destOrd="0" presId="urn:microsoft.com/office/officeart/2005/8/layout/process4"/>
    <dgm:cxn modelId="{8960BC4F-83CB-407B-A0BE-88311339AD0B}" type="presParOf" srcId="{2A98FA0F-8E97-4830-826B-49EB1037B42F}" destId="{44A744FD-268B-4BA7-BAB6-869BE590552C}" srcOrd="4" destOrd="0" presId="urn:microsoft.com/office/officeart/2005/8/layout/process4"/>
    <dgm:cxn modelId="{18A3F37E-8B4C-4270-943B-D0AF913EACC9}" type="presParOf" srcId="{44A744FD-268B-4BA7-BAB6-869BE590552C}" destId="{92DC3FF6-EEBB-4966-91E0-CB17CC71A105}" srcOrd="0" destOrd="0" presId="urn:microsoft.com/office/officeart/2005/8/layout/process4"/>
    <dgm:cxn modelId="{6376E727-42F9-4034-94A6-272BABFE0658}" type="presParOf" srcId="{44A744FD-268B-4BA7-BAB6-869BE590552C}" destId="{58E4E857-7858-411A-8DC2-AC79B369DEF7}" srcOrd="1" destOrd="0" presId="urn:microsoft.com/office/officeart/2005/8/layout/process4"/>
    <dgm:cxn modelId="{37F28CA7-4D44-4B66-9E86-6DCE5A0089E3}" type="presParOf" srcId="{44A744FD-268B-4BA7-BAB6-869BE590552C}" destId="{32C4B36C-7002-4ECF-902F-FDD51999E6BD}" srcOrd="2" destOrd="0" presId="urn:microsoft.com/office/officeart/2005/8/layout/process4"/>
    <dgm:cxn modelId="{9B7147F0-008F-4211-BC08-7A2AAC487092}" type="presParOf" srcId="{32C4B36C-7002-4ECF-902F-FDD51999E6BD}" destId="{DDE533CA-3114-4C36-A29E-1878322017B9}" srcOrd="0" destOrd="0" presId="urn:microsoft.com/office/officeart/2005/8/layout/process4"/>
    <dgm:cxn modelId="{C5888418-8DD7-46E5-AD85-35C514A0C79D}" type="presParOf" srcId="{2A98FA0F-8E97-4830-826B-49EB1037B42F}" destId="{337D792B-6847-492B-8D1C-155A9FBF44D3}" srcOrd="5" destOrd="0" presId="urn:microsoft.com/office/officeart/2005/8/layout/process4"/>
    <dgm:cxn modelId="{7FA059B8-F430-4C76-A01E-AFF7A2F55FA0}" type="presParOf" srcId="{2A98FA0F-8E97-4830-826B-49EB1037B42F}" destId="{310DC6C3-0736-4680-993A-BCB2ACC51B93}" srcOrd="6" destOrd="0" presId="urn:microsoft.com/office/officeart/2005/8/layout/process4"/>
    <dgm:cxn modelId="{431A3466-1076-420F-8428-0421C2167B18}" type="presParOf" srcId="{310DC6C3-0736-4680-993A-BCB2ACC51B93}" destId="{B3993B19-9FE9-47FE-BDC8-2C6F6A80F646}" srcOrd="0" destOrd="0" presId="urn:microsoft.com/office/officeart/2005/8/layout/process4"/>
    <dgm:cxn modelId="{6E27C303-D928-48C4-9A66-EEAD620FB0F4}" type="presParOf" srcId="{310DC6C3-0736-4680-993A-BCB2ACC51B93}" destId="{2E198617-93AF-47FF-8F0F-2E719F6FE3C4}" srcOrd="1" destOrd="0" presId="urn:microsoft.com/office/officeart/2005/8/layout/process4"/>
    <dgm:cxn modelId="{B1B685E7-7B29-4D7F-A160-2EA13B4A4893}" type="presParOf" srcId="{310DC6C3-0736-4680-993A-BCB2ACC51B93}" destId="{77A7C91C-9156-46C0-933B-BF86BF184094}" srcOrd="2" destOrd="0" presId="urn:microsoft.com/office/officeart/2005/8/layout/process4"/>
    <dgm:cxn modelId="{6AA908A5-31D4-4585-A901-B593FB2BD6A4}" type="presParOf" srcId="{77A7C91C-9156-46C0-933B-BF86BF184094}" destId="{74A46EFA-E265-44D0-844F-0D531B3D272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A5803A4B-B6E5-4CFD-B030-FFA783E17165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BC8CA64-E488-4C88-8667-04411CDBD443}" type="par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26886D16-3145-45E9-8B22-BDE34AC8D792}" type="sib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E786FB4A-D5AE-47E9-9B47-2078CE76F80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E2BB412-EA92-4C0A-9B20-0DBEC93A33BC}" type="par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BFA01344-1B9C-4CE7-A845-C3962E971497}" type="sib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172951B3-9081-4B42-A5BA-61B1F7F2E54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다중 비교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E908A85-E116-438E-9AC5-278E69EC7451}" type="parTrans" cxnId="{528ACF1F-62AF-4C4B-AAAF-802C9EC84AD0}">
      <dgm:prSet/>
      <dgm:spPr/>
      <dgm:t>
        <a:bodyPr/>
        <a:lstStyle/>
        <a:p>
          <a:pPr latinLnBrk="1"/>
          <a:endParaRPr lang="ko-KR" altLang="en-US"/>
        </a:p>
      </dgm:t>
    </dgm:pt>
    <dgm:pt modelId="{0486DD93-5FEA-4B73-8B17-ED791563F2BB}" type="sibTrans" cxnId="{528ACF1F-62AF-4C4B-AAAF-802C9EC84AD0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EBB3D796-B392-4CC6-B2A9-2486BEDFD727}" type="pres">
      <dgm:prSet presAssocID="{A5803A4B-B6E5-4CFD-B030-FFA783E17165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DE5F84-0B9F-42C8-A2A5-4C21892C819F}" type="pres">
      <dgm:prSet presAssocID="{26886D16-3145-45E9-8B22-BDE34AC8D792}" presName="spacer" presStyleCnt="0"/>
      <dgm:spPr/>
    </dgm:pt>
    <dgm:pt modelId="{DBE19870-DE7C-4EDA-A72C-15769D1E72A3}" type="pres">
      <dgm:prSet presAssocID="{172951B3-9081-4B42-A5BA-61B1F7F2E54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CF1865-7B70-4FB3-915F-87620EA3FE0F}" type="pres">
      <dgm:prSet presAssocID="{0486DD93-5FEA-4B73-8B17-ED791563F2BB}" presName="spacer" presStyleCnt="0"/>
      <dgm:spPr/>
    </dgm:pt>
    <dgm:pt modelId="{AEB25965-2895-46D7-B119-79B0D20AD861}" type="pres">
      <dgm:prSet presAssocID="{E786FB4A-D5AE-47E9-9B47-2078CE76F805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A8B63867-30A5-460D-BC86-D95D4B8D18D5}" type="presOf" srcId="{E786FB4A-D5AE-47E9-9B47-2078CE76F805}" destId="{AEB25965-2895-46D7-B119-79B0D20AD861}" srcOrd="0" destOrd="0" presId="urn:microsoft.com/office/officeart/2005/8/layout/vList2"/>
    <dgm:cxn modelId="{22BF5706-5E55-47D8-B011-8B5DDB749634}" type="presOf" srcId="{172951B3-9081-4B42-A5BA-61B1F7F2E545}" destId="{DBE19870-DE7C-4EDA-A72C-15769D1E72A3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C54EC865-3312-4809-A0CF-78FFABA056D1}" type="presOf" srcId="{A5803A4B-B6E5-4CFD-B030-FFA783E17165}" destId="{EBB3D796-B392-4CC6-B2A9-2486BEDFD727}" srcOrd="0" destOrd="0" presId="urn:microsoft.com/office/officeart/2005/8/layout/vList2"/>
    <dgm:cxn modelId="{D974E7AB-39E0-4E55-9AD0-DF96D9BB21AF}" srcId="{B139C8CB-1037-480F-B7FE-1EE949F240B3}" destId="{A5803A4B-B6E5-4CFD-B030-FFA783E17165}" srcOrd="2" destOrd="0" parTransId="{6BC8CA64-E488-4C88-8667-04411CDBD443}" sibTransId="{26886D16-3145-45E9-8B22-BDE34AC8D792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528ACF1F-62AF-4C4B-AAAF-802C9EC84AD0}" srcId="{B139C8CB-1037-480F-B7FE-1EE949F240B3}" destId="{172951B3-9081-4B42-A5BA-61B1F7F2E545}" srcOrd="3" destOrd="0" parTransId="{6E908A85-E116-438E-9AC5-278E69EC7451}" sibTransId="{0486DD93-5FEA-4B73-8B17-ED791563F2BB}"/>
    <dgm:cxn modelId="{DF4231E5-94E4-4051-8BA4-70DA24BE02AE}" srcId="{B139C8CB-1037-480F-B7FE-1EE949F240B3}" destId="{E786FB4A-D5AE-47E9-9B47-2078CE76F805}" srcOrd="4" destOrd="0" parTransId="{2E2BB412-EA92-4C0A-9B20-0DBEC93A33BC}" sibTransId="{BFA01344-1B9C-4CE7-A845-C3962E97149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102F3D52-BD8D-4F4A-A349-C6DCAE19B5B9}" type="presParOf" srcId="{61D470FD-3709-4BF2-8C0B-C5507B4B2088}" destId="{EBB3D796-B392-4CC6-B2A9-2486BEDFD727}" srcOrd="4" destOrd="0" presId="urn:microsoft.com/office/officeart/2005/8/layout/vList2"/>
    <dgm:cxn modelId="{A46735EF-7871-4725-A8A4-845E3257DF51}" type="presParOf" srcId="{61D470FD-3709-4BF2-8C0B-C5507B4B2088}" destId="{62DE5F84-0B9F-42C8-A2A5-4C21892C819F}" srcOrd="5" destOrd="0" presId="urn:microsoft.com/office/officeart/2005/8/layout/vList2"/>
    <dgm:cxn modelId="{D50A7089-9ECC-455E-A277-2C9EA4C3AF97}" type="presParOf" srcId="{61D470FD-3709-4BF2-8C0B-C5507B4B2088}" destId="{DBE19870-DE7C-4EDA-A72C-15769D1E72A3}" srcOrd="6" destOrd="0" presId="urn:microsoft.com/office/officeart/2005/8/layout/vList2"/>
    <dgm:cxn modelId="{B55EFA18-860D-44C3-A025-7C91944896E4}" type="presParOf" srcId="{61D470FD-3709-4BF2-8C0B-C5507B4B2088}" destId="{2FCF1865-7B70-4FB3-915F-87620EA3FE0F}" srcOrd="7" destOrd="0" presId="urn:microsoft.com/office/officeart/2005/8/layout/vList2"/>
    <dgm:cxn modelId="{5406912E-F706-40A8-8D59-44CD7EF89138}" type="presParOf" srcId="{61D470FD-3709-4BF2-8C0B-C5507B4B2088}" destId="{AEB25965-2895-46D7-B119-79B0D20AD86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err="1" smtClean="0"/>
            <a:t>Dunnet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기술 통계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ED154B5A-C303-4CC8-9359-583D6ADBE2A9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테스트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E5C57F24-D869-48ED-9E7B-13E25C3A72FB}" type="par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93D4286D-9A06-45B5-8E2E-BDE955F81EFE}" type="sib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시나리오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3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3"/>
      <dgm:spPr/>
    </dgm:pt>
    <dgm:pt modelId="{37C1005C-5B65-43E5-A7E2-54D66F199601}" type="pres">
      <dgm:prSet presAssocID="{B066C515-A5FF-4F31-8A4C-AD033EEF88B1}" presName="vertSpace2b" presStyleCnt="0"/>
      <dgm:spPr/>
    </dgm:pt>
    <dgm:pt modelId="{88DB2217-E686-4F5F-A06D-BB29F34D2F54}" type="pres">
      <dgm:prSet presAssocID="{ED154B5A-C303-4CC8-9359-583D6ADBE2A9}" presName="horz2" presStyleCnt="0"/>
      <dgm:spPr/>
    </dgm:pt>
    <dgm:pt modelId="{A5A51F6C-98DD-4DE1-A6F3-7F12700A3148}" type="pres">
      <dgm:prSet presAssocID="{ED154B5A-C303-4CC8-9359-583D6ADBE2A9}" presName="horzSpace2" presStyleCnt="0"/>
      <dgm:spPr/>
    </dgm:pt>
    <dgm:pt modelId="{7BA5F44E-0A33-467D-A867-6FBE80687EB5}" type="pres">
      <dgm:prSet presAssocID="{ED154B5A-C303-4CC8-9359-583D6ADBE2A9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9E89FA1-2077-4D38-B76B-1D73CA8F117B}" type="pres">
      <dgm:prSet presAssocID="{ED154B5A-C303-4CC8-9359-583D6ADBE2A9}" presName="vert2" presStyleCnt="0"/>
      <dgm:spPr/>
    </dgm:pt>
    <dgm:pt modelId="{1DE8B641-9A4D-484C-8F31-3813D5F3FEDE}" type="pres">
      <dgm:prSet presAssocID="{ED154B5A-C303-4CC8-9359-583D6ADBE2A9}" presName="thinLine2b" presStyleLbl="callout" presStyleIdx="2" presStyleCnt="3"/>
      <dgm:spPr/>
    </dgm:pt>
    <dgm:pt modelId="{86EDF5FB-1733-4BBE-800C-3E5EF32D1AFE}" type="pres">
      <dgm:prSet presAssocID="{ED154B5A-C303-4CC8-9359-583D6ADBE2A9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4FAF5829-A414-421C-B13B-6D23B8CC3DC4}" srcId="{64CC74A9-1640-48A9-A4D7-3765570643B5}" destId="{ED154B5A-C303-4CC8-9359-583D6ADBE2A9}" srcOrd="2" destOrd="0" parTransId="{E5C57F24-D869-48ED-9E7B-13E25C3A72FB}" sibTransId="{93D4286D-9A06-45B5-8E2E-BDE955F81EFE}"/>
    <dgm:cxn modelId="{40DDF7B9-D913-496A-B4C0-588165BA43C7}" type="presOf" srcId="{ED154B5A-C303-4CC8-9359-583D6ADBE2A9}" destId="{7BA5F44E-0A33-467D-A867-6FBE80687EB5}" srcOrd="0" destOrd="0" presId="urn:microsoft.com/office/officeart/2008/layout/LinedList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5E108236-620A-4D4C-99F8-0A00C7B12FE1}" type="presParOf" srcId="{D82DAA90-6962-4166-8D15-ABC659AA7335}" destId="{88DB2217-E686-4F5F-A06D-BB29F34D2F54}" srcOrd="7" destOrd="0" presId="urn:microsoft.com/office/officeart/2008/layout/LinedList"/>
    <dgm:cxn modelId="{CB100CA9-D128-4E62-B0A4-88663D2D0482}" type="presParOf" srcId="{88DB2217-E686-4F5F-A06D-BB29F34D2F54}" destId="{A5A51F6C-98DD-4DE1-A6F3-7F12700A3148}" srcOrd="0" destOrd="0" presId="urn:microsoft.com/office/officeart/2008/layout/LinedList"/>
    <dgm:cxn modelId="{B64F3DF7-3439-40DD-9CEA-8A52CD4D9111}" type="presParOf" srcId="{88DB2217-E686-4F5F-A06D-BB29F34D2F54}" destId="{7BA5F44E-0A33-467D-A867-6FBE80687EB5}" srcOrd="1" destOrd="0" presId="urn:microsoft.com/office/officeart/2008/layout/LinedList"/>
    <dgm:cxn modelId="{7302C6E1-01B4-42C8-841F-0D0D4B49D15B}" type="presParOf" srcId="{88DB2217-E686-4F5F-A06D-BB29F34D2F54}" destId="{09E89FA1-2077-4D38-B76B-1D73CA8F117B}" srcOrd="2" destOrd="0" presId="urn:microsoft.com/office/officeart/2008/layout/LinedList"/>
    <dgm:cxn modelId="{706D07E0-32ED-48E1-8CAB-88E59C5E963C}" type="presParOf" srcId="{D82DAA90-6962-4166-8D15-ABC659AA7335}" destId="{1DE8B641-9A4D-484C-8F31-3813D5F3FEDE}" srcOrd="8" destOrd="0" presId="urn:microsoft.com/office/officeart/2008/layout/LinedList"/>
    <dgm:cxn modelId="{2E83D535-895D-41EB-846A-84D8F6965505}" type="presParOf" srcId="{D82DAA90-6962-4166-8D15-ABC659AA7335}" destId="{86EDF5FB-1733-4BBE-800C-3E5EF32D1AFE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3502139-97E0-4391-AB61-BDCC3037A4E9}" type="doc">
      <dgm:prSet loTypeId="urn:microsoft.com/office/officeart/2005/8/layout/process4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5D7A3BD6-998A-4ECB-8334-1CDBF7C52492}">
      <dgm:prSet phldrT="[텍스트]" custT="1"/>
      <dgm:spPr/>
      <dgm:t>
        <a:bodyPr/>
        <a:lstStyle/>
        <a:p>
          <a:pPr latinLnBrk="1"/>
          <a:r>
            <a:rPr lang="en-US" altLang="ko-KR" sz="2400" b="1" baseline="0" dirty="0" smtClean="0">
              <a:latin typeface="Consolas" panose="020B0609020204030204" pitchFamily="49" charset="0"/>
              <a:ea typeface="나눔고딕코딩" panose="020D0009000000000000" pitchFamily="49" charset="-127"/>
            </a:rPr>
            <a:t>One-Way ANOVA</a:t>
          </a:r>
          <a:endParaRPr lang="ko-KR" altLang="en-US" sz="2400" b="1" baseline="0" dirty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939C7856-FFF8-4B71-A81E-936CF224E0D9}" type="parTrans" cxnId="{DED787CF-CDFE-4A7A-9FA0-518CCD5A42F9}">
      <dgm:prSet/>
      <dgm:spPr/>
      <dgm:t>
        <a:bodyPr/>
        <a:lstStyle/>
        <a:p>
          <a:pPr latinLnBrk="1"/>
          <a:endParaRPr lang="ko-KR" altLang="en-US" sz="2400" b="1" baseline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516BEC99-D7D7-40AE-A61B-C54E083B3625}" type="sibTrans" cxnId="{DED787CF-CDFE-4A7A-9FA0-518CCD5A42F9}">
      <dgm:prSet/>
      <dgm:spPr/>
      <dgm:t>
        <a:bodyPr/>
        <a:lstStyle/>
        <a:p>
          <a:pPr latinLnBrk="1"/>
          <a:endParaRPr lang="ko-KR" altLang="en-US" sz="2400" b="1" baseline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A05C91FE-2F7A-455D-A0F5-1FA09838B589}">
      <dgm:prSet phldrT="[텍스트]" custT="1"/>
      <dgm:spPr/>
      <dgm:t>
        <a:bodyPr/>
        <a:lstStyle/>
        <a:p>
          <a:pPr latinLnBrk="1"/>
          <a:r>
            <a:rPr lang="en-US" altLang="ko-KR" sz="2400" b="1" baseline="0" dirty="0" smtClean="0">
              <a:latin typeface="Consolas" panose="020B0609020204030204" pitchFamily="49" charset="0"/>
              <a:ea typeface="나눔고딕코딩" panose="020D0009000000000000" pitchFamily="49" charset="-127"/>
            </a:rPr>
            <a:t>Multiple Comparisons</a:t>
          </a:r>
          <a:endParaRPr lang="ko-KR" altLang="en-US" sz="2400" b="1" baseline="0" dirty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72DFC74B-2F78-4215-9DC4-624056427EAC}" type="parTrans" cxnId="{E5AD8F13-4539-450A-B6BE-8F50960CA437}">
      <dgm:prSet/>
      <dgm:spPr/>
      <dgm:t>
        <a:bodyPr/>
        <a:lstStyle/>
        <a:p>
          <a:pPr latinLnBrk="1"/>
          <a:endParaRPr lang="ko-KR" altLang="en-US" sz="2400" b="1" baseline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02648592-56EA-4F63-BDE9-0597A6A70298}" type="sibTrans" cxnId="{E5AD8F13-4539-450A-B6BE-8F50960CA437}">
      <dgm:prSet/>
      <dgm:spPr/>
      <dgm:t>
        <a:bodyPr/>
        <a:lstStyle/>
        <a:p>
          <a:pPr latinLnBrk="1"/>
          <a:endParaRPr lang="ko-KR" altLang="en-US" sz="2400" b="1" baseline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B72072D6-121D-4E6C-9422-12A7BEEA87D0}">
      <dgm:prSet phldrT="[텍스트]" custT="1"/>
      <dgm:spPr/>
      <dgm:t>
        <a:bodyPr/>
        <a:lstStyle/>
        <a:p>
          <a:pPr latinLnBrk="1"/>
          <a:r>
            <a:rPr lang="ko-KR" altLang="en-US" sz="2400" b="1" baseline="0" dirty="0" smtClean="0">
              <a:latin typeface="Consolas" panose="020B0609020204030204" pitchFamily="49" charset="0"/>
              <a:ea typeface="나눔고딕코딩" panose="020D0009000000000000" pitchFamily="49" charset="-127"/>
            </a:rPr>
            <a:t>정규성 테스트</a:t>
          </a:r>
          <a:endParaRPr lang="ko-KR" altLang="en-US" sz="2400" b="1" baseline="0" dirty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05F7FA10-E76F-4791-86DB-79FB20014B8B}" type="parTrans" cxnId="{4649354F-8CCA-4518-B30D-945ABE1FE58C}">
      <dgm:prSet/>
      <dgm:spPr/>
      <dgm:t>
        <a:bodyPr/>
        <a:lstStyle/>
        <a:p>
          <a:pPr latinLnBrk="1"/>
          <a:endParaRPr lang="ko-KR" altLang="en-US" sz="2400" b="1" baseline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96A6018B-A207-4FA0-A8D7-76CEBECF0164}" type="sibTrans" cxnId="{4649354F-8CCA-4518-B30D-945ABE1FE58C}">
      <dgm:prSet/>
      <dgm:spPr/>
      <dgm:t>
        <a:bodyPr/>
        <a:lstStyle/>
        <a:p>
          <a:pPr latinLnBrk="1"/>
          <a:endParaRPr lang="ko-KR" altLang="en-US" sz="2400" b="1" baseline="0">
            <a:latin typeface="Consolas" panose="020B0609020204030204" pitchFamily="49" charset="0"/>
            <a:ea typeface="나눔고딕코딩" panose="020D0009000000000000" pitchFamily="49" charset="-127"/>
          </a:endParaRPr>
        </a:p>
      </dgm:t>
    </dgm:pt>
    <dgm:pt modelId="{2A98FA0F-8E97-4830-826B-49EB1037B42F}" type="pres">
      <dgm:prSet presAssocID="{E3502139-97E0-4391-AB61-BDCC3037A4E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E65561-2F47-4771-97D5-B333DD125447}" type="pres">
      <dgm:prSet presAssocID="{A05C91FE-2F7A-455D-A0F5-1FA09838B589}" presName="boxAndChildren" presStyleCnt="0"/>
      <dgm:spPr/>
    </dgm:pt>
    <dgm:pt modelId="{307AA598-38FE-46BE-B272-6A1902DBD9BB}" type="pres">
      <dgm:prSet presAssocID="{A05C91FE-2F7A-455D-A0F5-1FA09838B589}" presName="parentTextBox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E5536BFE-12EE-4C75-A54E-E270850D522D}" type="pres">
      <dgm:prSet presAssocID="{96A6018B-A207-4FA0-A8D7-76CEBECF0164}" presName="sp" presStyleCnt="0"/>
      <dgm:spPr/>
    </dgm:pt>
    <dgm:pt modelId="{44A744FD-268B-4BA7-BAB6-869BE590552C}" type="pres">
      <dgm:prSet presAssocID="{B72072D6-121D-4E6C-9422-12A7BEEA87D0}" presName="arrowAndChildren" presStyleCnt="0"/>
      <dgm:spPr/>
    </dgm:pt>
    <dgm:pt modelId="{92DC3FF6-EEBB-4966-91E0-CB17CC71A105}" type="pres">
      <dgm:prSet presAssocID="{B72072D6-121D-4E6C-9422-12A7BEEA87D0}" presName="parentTextArrow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337D792B-6847-492B-8D1C-155A9FBF44D3}" type="pres">
      <dgm:prSet presAssocID="{516BEC99-D7D7-40AE-A61B-C54E083B3625}" presName="sp" presStyleCnt="0"/>
      <dgm:spPr/>
    </dgm:pt>
    <dgm:pt modelId="{310DC6C3-0736-4680-993A-BCB2ACC51B93}" type="pres">
      <dgm:prSet presAssocID="{5D7A3BD6-998A-4ECB-8334-1CDBF7C52492}" presName="arrowAndChildren" presStyleCnt="0"/>
      <dgm:spPr/>
    </dgm:pt>
    <dgm:pt modelId="{B3993B19-9FE9-47FE-BDC8-2C6F6A80F646}" type="pres">
      <dgm:prSet presAssocID="{5D7A3BD6-998A-4ECB-8334-1CDBF7C52492}" presName="parentTextArrow" presStyleLbl="node1" presStyleIdx="2" presStyleCnt="3" custLinFactNeighborX="33654" custLinFactNeighborY="-123"/>
      <dgm:spPr/>
      <dgm:t>
        <a:bodyPr/>
        <a:lstStyle/>
        <a:p>
          <a:pPr latinLnBrk="1"/>
          <a:endParaRPr lang="ko-KR" altLang="en-US"/>
        </a:p>
      </dgm:t>
    </dgm:pt>
  </dgm:ptLst>
  <dgm:cxnLst>
    <dgm:cxn modelId="{E5AD8F13-4539-450A-B6BE-8F50960CA437}" srcId="{E3502139-97E0-4391-AB61-BDCC3037A4E9}" destId="{A05C91FE-2F7A-455D-A0F5-1FA09838B589}" srcOrd="2" destOrd="0" parTransId="{72DFC74B-2F78-4215-9DC4-624056427EAC}" sibTransId="{02648592-56EA-4F63-BDE9-0597A6A70298}"/>
    <dgm:cxn modelId="{EA7750E5-900A-43FE-A02D-B81FA128C52E}" type="presOf" srcId="{5D7A3BD6-998A-4ECB-8334-1CDBF7C52492}" destId="{B3993B19-9FE9-47FE-BDC8-2C6F6A80F646}" srcOrd="0" destOrd="0" presId="urn:microsoft.com/office/officeart/2005/8/layout/process4"/>
    <dgm:cxn modelId="{45F44BB7-25F3-4C46-84E3-E32DDA05F0C0}" type="presOf" srcId="{B72072D6-121D-4E6C-9422-12A7BEEA87D0}" destId="{92DC3FF6-EEBB-4966-91E0-CB17CC71A105}" srcOrd="0" destOrd="0" presId="urn:microsoft.com/office/officeart/2005/8/layout/process4"/>
    <dgm:cxn modelId="{DED787CF-CDFE-4A7A-9FA0-518CCD5A42F9}" srcId="{E3502139-97E0-4391-AB61-BDCC3037A4E9}" destId="{5D7A3BD6-998A-4ECB-8334-1CDBF7C52492}" srcOrd="0" destOrd="0" parTransId="{939C7856-FFF8-4B71-A81E-936CF224E0D9}" sibTransId="{516BEC99-D7D7-40AE-A61B-C54E083B3625}"/>
    <dgm:cxn modelId="{E4EB23A7-95C3-4A60-B343-D6DA80C43FF4}" type="presOf" srcId="{A05C91FE-2F7A-455D-A0F5-1FA09838B589}" destId="{307AA598-38FE-46BE-B272-6A1902DBD9BB}" srcOrd="0" destOrd="0" presId="urn:microsoft.com/office/officeart/2005/8/layout/process4"/>
    <dgm:cxn modelId="{3E49D9B9-65FB-4FA9-A60C-4C7B9F26BEB5}" type="presOf" srcId="{E3502139-97E0-4391-AB61-BDCC3037A4E9}" destId="{2A98FA0F-8E97-4830-826B-49EB1037B42F}" srcOrd="0" destOrd="0" presId="urn:microsoft.com/office/officeart/2005/8/layout/process4"/>
    <dgm:cxn modelId="{4649354F-8CCA-4518-B30D-945ABE1FE58C}" srcId="{E3502139-97E0-4391-AB61-BDCC3037A4E9}" destId="{B72072D6-121D-4E6C-9422-12A7BEEA87D0}" srcOrd="1" destOrd="0" parTransId="{05F7FA10-E76F-4791-86DB-79FB20014B8B}" sibTransId="{96A6018B-A207-4FA0-A8D7-76CEBECF0164}"/>
    <dgm:cxn modelId="{A307BA3C-9434-4135-BF21-19B40D420C1F}" type="presParOf" srcId="{2A98FA0F-8E97-4830-826B-49EB1037B42F}" destId="{E8E65561-2F47-4771-97D5-B333DD125447}" srcOrd="0" destOrd="0" presId="urn:microsoft.com/office/officeart/2005/8/layout/process4"/>
    <dgm:cxn modelId="{E514292F-3C72-4A0F-860F-10B7DD2651E6}" type="presParOf" srcId="{E8E65561-2F47-4771-97D5-B333DD125447}" destId="{307AA598-38FE-46BE-B272-6A1902DBD9BB}" srcOrd="0" destOrd="0" presId="urn:microsoft.com/office/officeart/2005/8/layout/process4"/>
    <dgm:cxn modelId="{5E04B9E0-15CD-4D3D-8671-933E67E4CEFC}" type="presParOf" srcId="{2A98FA0F-8E97-4830-826B-49EB1037B42F}" destId="{E5536BFE-12EE-4C75-A54E-E270850D522D}" srcOrd="1" destOrd="0" presId="urn:microsoft.com/office/officeart/2005/8/layout/process4"/>
    <dgm:cxn modelId="{8960BC4F-83CB-407B-A0BE-88311339AD0B}" type="presParOf" srcId="{2A98FA0F-8E97-4830-826B-49EB1037B42F}" destId="{44A744FD-268B-4BA7-BAB6-869BE590552C}" srcOrd="2" destOrd="0" presId="urn:microsoft.com/office/officeart/2005/8/layout/process4"/>
    <dgm:cxn modelId="{18A3F37E-8B4C-4270-943B-D0AF913EACC9}" type="presParOf" srcId="{44A744FD-268B-4BA7-BAB6-869BE590552C}" destId="{92DC3FF6-EEBB-4966-91E0-CB17CC71A105}" srcOrd="0" destOrd="0" presId="urn:microsoft.com/office/officeart/2005/8/layout/process4"/>
    <dgm:cxn modelId="{C5888418-8DD7-46E5-AD85-35C514A0C79D}" type="presParOf" srcId="{2A98FA0F-8E97-4830-826B-49EB1037B42F}" destId="{337D792B-6847-492B-8D1C-155A9FBF44D3}" srcOrd="3" destOrd="0" presId="urn:microsoft.com/office/officeart/2005/8/layout/process4"/>
    <dgm:cxn modelId="{7FA059B8-F430-4C76-A01E-AFF7A2F55FA0}" type="presParOf" srcId="{2A98FA0F-8E97-4830-826B-49EB1037B42F}" destId="{310DC6C3-0736-4680-993A-BCB2ACC51B93}" srcOrd="4" destOrd="0" presId="urn:microsoft.com/office/officeart/2005/8/layout/process4"/>
    <dgm:cxn modelId="{431A3466-1076-420F-8428-0421C2167B18}" type="presParOf" srcId="{310DC6C3-0736-4680-993A-BCB2ACC51B93}" destId="{B3993B19-9FE9-47FE-BDC8-2C6F6A80F64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err="1" smtClean="0"/>
            <a:t>Dunnet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기술 통계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ED154B5A-C303-4CC8-9359-583D6ADBE2A9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tx1"/>
              </a:solidFill>
              <a:effectLst/>
            </a:rPr>
            <a:t>테스트</a:t>
          </a:r>
          <a:endParaRPr lang="ko-KR" altLang="en-US" b="0" dirty="0">
            <a:solidFill>
              <a:schemeClr val="tx1"/>
            </a:solidFill>
            <a:effectLst/>
          </a:endParaRPr>
        </a:p>
      </dgm:t>
    </dgm:pt>
    <dgm:pt modelId="{E5C57F24-D869-48ED-9E7B-13E25C3A72FB}" type="par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93D4286D-9A06-45B5-8E2E-BDE955F81EFE}" type="sib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시나리오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3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3"/>
      <dgm:spPr/>
    </dgm:pt>
    <dgm:pt modelId="{37C1005C-5B65-43E5-A7E2-54D66F199601}" type="pres">
      <dgm:prSet presAssocID="{B066C515-A5FF-4F31-8A4C-AD033EEF88B1}" presName="vertSpace2b" presStyleCnt="0"/>
      <dgm:spPr/>
    </dgm:pt>
    <dgm:pt modelId="{88DB2217-E686-4F5F-A06D-BB29F34D2F54}" type="pres">
      <dgm:prSet presAssocID="{ED154B5A-C303-4CC8-9359-583D6ADBE2A9}" presName="horz2" presStyleCnt="0"/>
      <dgm:spPr/>
    </dgm:pt>
    <dgm:pt modelId="{A5A51F6C-98DD-4DE1-A6F3-7F12700A3148}" type="pres">
      <dgm:prSet presAssocID="{ED154B5A-C303-4CC8-9359-583D6ADBE2A9}" presName="horzSpace2" presStyleCnt="0"/>
      <dgm:spPr/>
    </dgm:pt>
    <dgm:pt modelId="{7BA5F44E-0A33-467D-A867-6FBE80687EB5}" type="pres">
      <dgm:prSet presAssocID="{ED154B5A-C303-4CC8-9359-583D6ADBE2A9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9E89FA1-2077-4D38-B76B-1D73CA8F117B}" type="pres">
      <dgm:prSet presAssocID="{ED154B5A-C303-4CC8-9359-583D6ADBE2A9}" presName="vert2" presStyleCnt="0"/>
      <dgm:spPr/>
    </dgm:pt>
    <dgm:pt modelId="{1DE8B641-9A4D-484C-8F31-3813D5F3FEDE}" type="pres">
      <dgm:prSet presAssocID="{ED154B5A-C303-4CC8-9359-583D6ADBE2A9}" presName="thinLine2b" presStyleLbl="callout" presStyleIdx="2" presStyleCnt="3"/>
      <dgm:spPr/>
    </dgm:pt>
    <dgm:pt modelId="{86EDF5FB-1733-4BBE-800C-3E5EF32D1AFE}" type="pres">
      <dgm:prSet presAssocID="{ED154B5A-C303-4CC8-9359-583D6ADBE2A9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4FAF5829-A414-421C-B13B-6D23B8CC3DC4}" srcId="{64CC74A9-1640-48A9-A4D7-3765570643B5}" destId="{ED154B5A-C303-4CC8-9359-583D6ADBE2A9}" srcOrd="2" destOrd="0" parTransId="{E5C57F24-D869-48ED-9E7B-13E25C3A72FB}" sibTransId="{93D4286D-9A06-45B5-8E2E-BDE955F81EFE}"/>
    <dgm:cxn modelId="{40DDF7B9-D913-496A-B4C0-588165BA43C7}" type="presOf" srcId="{ED154B5A-C303-4CC8-9359-583D6ADBE2A9}" destId="{7BA5F44E-0A33-467D-A867-6FBE80687EB5}" srcOrd="0" destOrd="0" presId="urn:microsoft.com/office/officeart/2008/layout/LinedList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5E108236-620A-4D4C-99F8-0A00C7B12FE1}" type="presParOf" srcId="{D82DAA90-6962-4166-8D15-ABC659AA7335}" destId="{88DB2217-E686-4F5F-A06D-BB29F34D2F54}" srcOrd="7" destOrd="0" presId="urn:microsoft.com/office/officeart/2008/layout/LinedList"/>
    <dgm:cxn modelId="{CB100CA9-D128-4E62-B0A4-88663D2D0482}" type="presParOf" srcId="{88DB2217-E686-4F5F-A06D-BB29F34D2F54}" destId="{A5A51F6C-98DD-4DE1-A6F3-7F12700A3148}" srcOrd="0" destOrd="0" presId="urn:microsoft.com/office/officeart/2008/layout/LinedList"/>
    <dgm:cxn modelId="{B64F3DF7-3439-40DD-9CEA-8A52CD4D9111}" type="presParOf" srcId="{88DB2217-E686-4F5F-A06D-BB29F34D2F54}" destId="{7BA5F44E-0A33-467D-A867-6FBE80687EB5}" srcOrd="1" destOrd="0" presId="urn:microsoft.com/office/officeart/2008/layout/LinedList"/>
    <dgm:cxn modelId="{7302C6E1-01B4-42C8-841F-0D0D4B49D15B}" type="presParOf" srcId="{88DB2217-E686-4F5F-A06D-BB29F34D2F54}" destId="{09E89FA1-2077-4D38-B76B-1D73CA8F117B}" srcOrd="2" destOrd="0" presId="urn:microsoft.com/office/officeart/2008/layout/LinedList"/>
    <dgm:cxn modelId="{706D07E0-32ED-48E1-8CAB-88E59C5E963C}" type="presParOf" srcId="{D82DAA90-6962-4166-8D15-ABC659AA7335}" destId="{1DE8B641-9A4D-484C-8F31-3813D5F3FEDE}" srcOrd="8" destOrd="0" presId="urn:microsoft.com/office/officeart/2008/layout/LinedList"/>
    <dgm:cxn modelId="{2E83D535-895D-41EB-846A-84D8F6965505}" type="presParOf" srcId="{D82DAA90-6962-4166-8D15-ABC659AA7335}" destId="{86EDF5FB-1733-4BBE-800C-3E5EF32D1AFE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063929-735E-47B9-8609-CBFF91BD72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4CC74A9-1640-48A9-A4D7-3765570643B5}">
      <dgm:prSet phldrT="[텍스트]"/>
      <dgm:spPr/>
      <dgm:t>
        <a:bodyPr vert="horz"/>
        <a:lstStyle/>
        <a:p>
          <a:pPr latinLnBrk="1"/>
          <a:r>
            <a:rPr lang="en-US" altLang="ko-KR" dirty="0" err="1" smtClean="0"/>
            <a:t>Dunnet</a:t>
          </a:r>
          <a:endParaRPr lang="ko-KR" altLang="en-US" dirty="0"/>
        </a:p>
      </dgm:t>
    </dgm:pt>
    <dgm:pt modelId="{43CFB7FB-B234-48DD-97AC-535965153580}" type="par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5485DB2F-70F9-4BEA-96EE-64C014491A7A}" type="sibTrans" cxnId="{A19448D8-FA84-4DD5-B2A7-C13B52A043CE}">
      <dgm:prSet/>
      <dgm:spPr/>
      <dgm:t>
        <a:bodyPr/>
        <a:lstStyle/>
        <a:p>
          <a:pPr latinLnBrk="1"/>
          <a:endParaRPr lang="ko-KR" altLang="en-US"/>
        </a:p>
      </dgm:t>
    </dgm:pt>
    <dgm:pt modelId="{B066C515-A5FF-4F31-8A4C-AD033EEF88B1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기술 통계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910482D2-3D4F-4247-A9C2-3191E7D01D5C}" type="par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1C0F2022-BF56-4EB3-99BA-DABB189AA9BE}" type="sibTrans" cxnId="{049E8E55-86BA-4FFA-B913-9EBB99F454B6}">
      <dgm:prSet/>
      <dgm:spPr/>
      <dgm:t>
        <a:bodyPr/>
        <a:lstStyle/>
        <a:p>
          <a:pPr latinLnBrk="1"/>
          <a:endParaRPr lang="ko-KR" altLang="en-US"/>
        </a:p>
      </dgm:t>
    </dgm:pt>
    <dgm:pt modelId="{ED154B5A-C303-4CC8-9359-583D6ADBE2A9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테스트</a:t>
          </a:r>
          <a:endParaRPr lang="ko-KR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C57F24-D869-48ED-9E7B-13E25C3A72FB}" type="par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93D4286D-9A06-45B5-8E2E-BDE955F81EFE}" type="sibTrans" cxnId="{4FAF5829-A414-421C-B13B-6D23B8CC3DC4}">
      <dgm:prSet/>
      <dgm:spPr/>
      <dgm:t>
        <a:bodyPr/>
        <a:lstStyle/>
        <a:p>
          <a:pPr latinLnBrk="1"/>
          <a:endParaRPr lang="ko-KR" altLang="en-US"/>
        </a:p>
      </dgm:t>
    </dgm:pt>
    <dgm:pt modelId="{56ADBCF4-3659-4F66-8642-F4EF22D43860}">
      <dgm:prSet phldrT="[텍스트]"/>
      <dgm:spPr/>
      <dgm:t>
        <a:bodyPr/>
        <a:lstStyle/>
        <a:p>
          <a:pPr latinLnBrk="1"/>
          <a:r>
            <a:rPr lang="ko-KR" altLang="en-US" b="0" dirty="0" smtClean="0">
              <a:solidFill>
                <a:schemeClr val="accent1"/>
              </a:solidFill>
              <a:effectLst/>
            </a:rPr>
            <a:t>시나리오</a:t>
          </a:r>
          <a:endParaRPr lang="ko-KR" altLang="en-US" b="0" dirty="0">
            <a:solidFill>
              <a:schemeClr val="accent1"/>
            </a:solidFill>
            <a:effectLst/>
          </a:endParaRPr>
        </a:p>
      </dgm:t>
    </dgm:pt>
    <dgm:pt modelId="{18EA5A2D-05DB-4A4C-AC3F-041D4FAA0793}" type="par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24AEF2A9-7639-40EB-BCC2-807E345730F1}" type="sibTrans" cxnId="{4E731A03-4686-41C0-A561-3856B36BCA4E}">
      <dgm:prSet/>
      <dgm:spPr/>
      <dgm:t>
        <a:bodyPr/>
        <a:lstStyle/>
        <a:p>
          <a:pPr latinLnBrk="1"/>
          <a:endParaRPr lang="ko-KR" altLang="en-US"/>
        </a:p>
      </dgm:t>
    </dgm:pt>
    <dgm:pt modelId="{F6FCC14B-14EF-43EC-8110-7FEFAE8EEE68}" type="pres">
      <dgm:prSet presAssocID="{19063929-735E-47B9-8609-CBFF91BD72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D9451C-F89D-4037-BCC1-D2360B752E6A}" type="pres">
      <dgm:prSet presAssocID="{64CC74A9-1640-48A9-A4D7-3765570643B5}" presName="thickLine" presStyleLbl="alignNode1" presStyleIdx="0" presStyleCnt="1"/>
      <dgm:spPr/>
    </dgm:pt>
    <dgm:pt modelId="{5FCC817C-3D68-4F63-B0F1-37ED3474DC6D}" type="pres">
      <dgm:prSet presAssocID="{64CC74A9-1640-48A9-A4D7-3765570643B5}" presName="horz1" presStyleCnt="0"/>
      <dgm:spPr/>
    </dgm:pt>
    <dgm:pt modelId="{62FE130A-6F1A-47F2-987B-525ADB1E47DB}" type="pres">
      <dgm:prSet presAssocID="{64CC74A9-1640-48A9-A4D7-3765570643B5}" presName="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82DAA90-6962-4166-8D15-ABC659AA7335}" type="pres">
      <dgm:prSet presAssocID="{64CC74A9-1640-48A9-A4D7-3765570643B5}" presName="vert1" presStyleCnt="0"/>
      <dgm:spPr/>
    </dgm:pt>
    <dgm:pt modelId="{016FF4A4-47A0-408A-8249-9B791D97149F}" type="pres">
      <dgm:prSet presAssocID="{56ADBCF4-3659-4F66-8642-F4EF22D43860}" presName="vertSpace2a" presStyleCnt="0"/>
      <dgm:spPr/>
    </dgm:pt>
    <dgm:pt modelId="{4C23D611-C1EE-46BD-8894-A5484199BAEA}" type="pres">
      <dgm:prSet presAssocID="{56ADBCF4-3659-4F66-8642-F4EF22D43860}" presName="horz2" presStyleCnt="0"/>
      <dgm:spPr/>
    </dgm:pt>
    <dgm:pt modelId="{B7016009-2E04-43D7-9E31-CD41A178B55F}" type="pres">
      <dgm:prSet presAssocID="{56ADBCF4-3659-4F66-8642-F4EF22D43860}" presName="horzSpace2" presStyleCnt="0"/>
      <dgm:spPr/>
    </dgm:pt>
    <dgm:pt modelId="{502090BA-B832-46CB-B05B-8997A17C7BE6}" type="pres">
      <dgm:prSet presAssocID="{56ADBCF4-3659-4F66-8642-F4EF22D43860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5852562-AB67-48F2-BE0D-7D332CDE65E4}" type="pres">
      <dgm:prSet presAssocID="{56ADBCF4-3659-4F66-8642-F4EF22D43860}" presName="vert2" presStyleCnt="0"/>
      <dgm:spPr/>
    </dgm:pt>
    <dgm:pt modelId="{7D0CE07F-8060-4E89-BDAD-74D06D7F1F12}" type="pres">
      <dgm:prSet presAssocID="{56ADBCF4-3659-4F66-8642-F4EF22D43860}" presName="thinLine2b" presStyleLbl="callout" presStyleIdx="0" presStyleCnt="3"/>
      <dgm:spPr/>
    </dgm:pt>
    <dgm:pt modelId="{D28B323A-74B2-40F1-BE95-38F6DCC07693}" type="pres">
      <dgm:prSet presAssocID="{56ADBCF4-3659-4F66-8642-F4EF22D43860}" presName="vertSpace2b" presStyleCnt="0"/>
      <dgm:spPr/>
    </dgm:pt>
    <dgm:pt modelId="{8CD3B897-1FE1-4366-A768-D19213D99E4B}" type="pres">
      <dgm:prSet presAssocID="{B066C515-A5FF-4F31-8A4C-AD033EEF88B1}" presName="horz2" presStyleCnt="0"/>
      <dgm:spPr/>
    </dgm:pt>
    <dgm:pt modelId="{F436FC04-C6D8-4826-8F2D-4BA2ED75ADD3}" type="pres">
      <dgm:prSet presAssocID="{B066C515-A5FF-4F31-8A4C-AD033EEF88B1}" presName="horzSpace2" presStyleCnt="0"/>
      <dgm:spPr/>
    </dgm:pt>
    <dgm:pt modelId="{058D6D1E-01E2-4548-B843-7760B1F4FAD5}" type="pres">
      <dgm:prSet presAssocID="{B066C515-A5FF-4F31-8A4C-AD033EEF88B1}" presName="tx2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A98B31D-DE81-4631-A960-CA337C4DC707}" type="pres">
      <dgm:prSet presAssocID="{B066C515-A5FF-4F31-8A4C-AD033EEF88B1}" presName="vert2" presStyleCnt="0"/>
      <dgm:spPr/>
    </dgm:pt>
    <dgm:pt modelId="{C2675829-BDB4-46C3-914E-8A8499F172F5}" type="pres">
      <dgm:prSet presAssocID="{B066C515-A5FF-4F31-8A4C-AD033EEF88B1}" presName="thinLine2b" presStyleLbl="callout" presStyleIdx="1" presStyleCnt="3"/>
      <dgm:spPr/>
    </dgm:pt>
    <dgm:pt modelId="{37C1005C-5B65-43E5-A7E2-54D66F199601}" type="pres">
      <dgm:prSet presAssocID="{B066C515-A5FF-4F31-8A4C-AD033EEF88B1}" presName="vertSpace2b" presStyleCnt="0"/>
      <dgm:spPr/>
    </dgm:pt>
    <dgm:pt modelId="{88DB2217-E686-4F5F-A06D-BB29F34D2F54}" type="pres">
      <dgm:prSet presAssocID="{ED154B5A-C303-4CC8-9359-583D6ADBE2A9}" presName="horz2" presStyleCnt="0"/>
      <dgm:spPr/>
    </dgm:pt>
    <dgm:pt modelId="{A5A51F6C-98DD-4DE1-A6F3-7F12700A3148}" type="pres">
      <dgm:prSet presAssocID="{ED154B5A-C303-4CC8-9359-583D6ADBE2A9}" presName="horzSpace2" presStyleCnt="0"/>
      <dgm:spPr/>
    </dgm:pt>
    <dgm:pt modelId="{7BA5F44E-0A33-467D-A867-6FBE80687EB5}" type="pres">
      <dgm:prSet presAssocID="{ED154B5A-C303-4CC8-9359-583D6ADBE2A9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9E89FA1-2077-4D38-B76B-1D73CA8F117B}" type="pres">
      <dgm:prSet presAssocID="{ED154B5A-C303-4CC8-9359-583D6ADBE2A9}" presName="vert2" presStyleCnt="0"/>
      <dgm:spPr/>
    </dgm:pt>
    <dgm:pt modelId="{1DE8B641-9A4D-484C-8F31-3813D5F3FEDE}" type="pres">
      <dgm:prSet presAssocID="{ED154B5A-C303-4CC8-9359-583D6ADBE2A9}" presName="thinLine2b" presStyleLbl="callout" presStyleIdx="2" presStyleCnt="3"/>
      <dgm:spPr/>
    </dgm:pt>
    <dgm:pt modelId="{86EDF5FB-1733-4BBE-800C-3E5EF32D1AFE}" type="pres">
      <dgm:prSet presAssocID="{ED154B5A-C303-4CC8-9359-583D6ADBE2A9}" presName="vertSpace2b" presStyleCnt="0"/>
      <dgm:spPr/>
    </dgm:pt>
  </dgm:ptLst>
  <dgm:cxnLst>
    <dgm:cxn modelId="{4E731A03-4686-41C0-A561-3856B36BCA4E}" srcId="{64CC74A9-1640-48A9-A4D7-3765570643B5}" destId="{56ADBCF4-3659-4F66-8642-F4EF22D43860}" srcOrd="0" destOrd="0" parTransId="{18EA5A2D-05DB-4A4C-AC3F-041D4FAA0793}" sibTransId="{24AEF2A9-7639-40EB-BCC2-807E345730F1}"/>
    <dgm:cxn modelId="{36ED7926-CD84-4C5B-A45E-6DEACD6BDB38}" type="presOf" srcId="{B066C515-A5FF-4F31-8A4C-AD033EEF88B1}" destId="{058D6D1E-01E2-4548-B843-7760B1F4FAD5}" srcOrd="0" destOrd="0" presId="urn:microsoft.com/office/officeart/2008/layout/LinedList"/>
    <dgm:cxn modelId="{049E8E55-86BA-4FFA-B913-9EBB99F454B6}" srcId="{64CC74A9-1640-48A9-A4D7-3765570643B5}" destId="{B066C515-A5FF-4F31-8A4C-AD033EEF88B1}" srcOrd="1" destOrd="0" parTransId="{910482D2-3D4F-4247-A9C2-3191E7D01D5C}" sibTransId="{1C0F2022-BF56-4EB3-99BA-DABB189AA9BE}"/>
    <dgm:cxn modelId="{4FAF5829-A414-421C-B13B-6D23B8CC3DC4}" srcId="{64CC74A9-1640-48A9-A4D7-3765570643B5}" destId="{ED154B5A-C303-4CC8-9359-583D6ADBE2A9}" srcOrd="2" destOrd="0" parTransId="{E5C57F24-D869-48ED-9E7B-13E25C3A72FB}" sibTransId="{93D4286D-9A06-45B5-8E2E-BDE955F81EFE}"/>
    <dgm:cxn modelId="{40DDF7B9-D913-496A-B4C0-588165BA43C7}" type="presOf" srcId="{ED154B5A-C303-4CC8-9359-583D6ADBE2A9}" destId="{7BA5F44E-0A33-467D-A867-6FBE80687EB5}" srcOrd="0" destOrd="0" presId="urn:microsoft.com/office/officeart/2008/layout/LinedList"/>
    <dgm:cxn modelId="{A19448D8-FA84-4DD5-B2A7-C13B52A043CE}" srcId="{19063929-735E-47B9-8609-CBFF91BD723B}" destId="{64CC74A9-1640-48A9-A4D7-3765570643B5}" srcOrd="0" destOrd="0" parTransId="{43CFB7FB-B234-48DD-97AC-535965153580}" sibTransId="{5485DB2F-70F9-4BEA-96EE-64C014491A7A}"/>
    <dgm:cxn modelId="{916012F0-1A12-4760-BD79-A257F8970704}" type="presOf" srcId="{64CC74A9-1640-48A9-A4D7-3765570643B5}" destId="{62FE130A-6F1A-47F2-987B-525ADB1E47DB}" srcOrd="0" destOrd="0" presId="urn:microsoft.com/office/officeart/2008/layout/LinedList"/>
    <dgm:cxn modelId="{64FF3505-6978-493D-B97E-FAFB7EDC2BB0}" type="presOf" srcId="{19063929-735E-47B9-8609-CBFF91BD723B}" destId="{F6FCC14B-14EF-43EC-8110-7FEFAE8EEE68}" srcOrd="0" destOrd="0" presId="urn:microsoft.com/office/officeart/2008/layout/LinedList"/>
    <dgm:cxn modelId="{22B7DC92-B27A-4B75-BC06-1539F0627CB8}" type="presOf" srcId="{56ADBCF4-3659-4F66-8642-F4EF22D43860}" destId="{502090BA-B832-46CB-B05B-8997A17C7BE6}" srcOrd="0" destOrd="0" presId="urn:microsoft.com/office/officeart/2008/layout/LinedList"/>
    <dgm:cxn modelId="{2FEF0EC4-0882-4CAE-9C24-A3F80F565F08}" type="presParOf" srcId="{F6FCC14B-14EF-43EC-8110-7FEFAE8EEE68}" destId="{1AD9451C-F89D-4037-BCC1-D2360B752E6A}" srcOrd="0" destOrd="0" presId="urn:microsoft.com/office/officeart/2008/layout/LinedList"/>
    <dgm:cxn modelId="{7C4529B9-F837-47CA-AB34-5AB2CBC3C65F}" type="presParOf" srcId="{F6FCC14B-14EF-43EC-8110-7FEFAE8EEE68}" destId="{5FCC817C-3D68-4F63-B0F1-37ED3474DC6D}" srcOrd="1" destOrd="0" presId="urn:microsoft.com/office/officeart/2008/layout/LinedList"/>
    <dgm:cxn modelId="{C70AA912-4725-42F1-8649-CDC70D77D200}" type="presParOf" srcId="{5FCC817C-3D68-4F63-B0F1-37ED3474DC6D}" destId="{62FE130A-6F1A-47F2-987B-525ADB1E47DB}" srcOrd="0" destOrd="0" presId="urn:microsoft.com/office/officeart/2008/layout/LinedList"/>
    <dgm:cxn modelId="{C3DAFEC6-6360-443B-A412-45AF65FE99FF}" type="presParOf" srcId="{5FCC817C-3D68-4F63-B0F1-37ED3474DC6D}" destId="{D82DAA90-6962-4166-8D15-ABC659AA7335}" srcOrd="1" destOrd="0" presId="urn:microsoft.com/office/officeart/2008/layout/LinedList"/>
    <dgm:cxn modelId="{347EDCCD-F5A8-40CD-A6AD-486BDB9C016A}" type="presParOf" srcId="{D82DAA90-6962-4166-8D15-ABC659AA7335}" destId="{016FF4A4-47A0-408A-8249-9B791D97149F}" srcOrd="0" destOrd="0" presId="urn:microsoft.com/office/officeart/2008/layout/LinedList"/>
    <dgm:cxn modelId="{B4AF6F83-05F2-47F5-B55E-22D8C91AEFA3}" type="presParOf" srcId="{D82DAA90-6962-4166-8D15-ABC659AA7335}" destId="{4C23D611-C1EE-46BD-8894-A5484199BAEA}" srcOrd="1" destOrd="0" presId="urn:microsoft.com/office/officeart/2008/layout/LinedList"/>
    <dgm:cxn modelId="{97C1C40F-A4C6-49FA-BA95-BBFAE32ADD1F}" type="presParOf" srcId="{4C23D611-C1EE-46BD-8894-A5484199BAEA}" destId="{B7016009-2E04-43D7-9E31-CD41A178B55F}" srcOrd="0" destOrd="0" presId="urn:microsoft.com/office/officeart/2008/layout/LinedList"/>
    <dgm:cxn modelId="{8355BE78-9A39-4164-92C7-321AB4A74930}" type="presParOf" srcId="{4C23D611-C1EE-46BD-8894-A5484199BAEA}" destId="{502090BA-B832-46CB-B05B-8997A17C7BE6}" srcOrd="1" destOrd="0" presId="urn:microsoft.com/office/officeart/2008/layout/LinedList"/>
    <dgm:cxn modelId="{0DB6D9C3-11CA-4012-B259-88FBF2C1714E}" type="presParOf" srcId="{4C23D611-C1EE-46BD-8894-A5484199BAEA}" destId="{65852562-AB67-48F2-BE0D-7D332CDE65E4}" srcOrd="2" destOrd="0" presId="urn:microsoft.com/office/officeart/2008/layout/LinedList"/>
    <dgm:cxn modelId="{42AC9B94-A724-4B79-9812-A139F01F550C}" type="presParOf" srcId="{D82DAA90-6962-4166-8D15-ABC659AA7335}" destId="{7D0CE07F-8060-4E89-BDAD-74D06D7F1F12}" srcOrd="2" destOrd="0" presId="urn:microsoft.com/office/officeart/2008/layout/LinedList"/>
    <dgm:cxn modelId="{C77791B1-1D0F-4BA6-AF85-C5C398AE8014}" type="presParOf" srcId="{D82DAA90-6962-4166-8D15-ABC659AA7335}" destId="{D28B323A-74B2-40F1-BE95-38F6DCC07693}" srcOrd="3" destOrd="0" presId="urn:microsoft.com/office/officeart/2008/layout/LinedList"/>
    <dgm:cxn modelId="{CE090F55-83EB-4819-915D-09205F4671A9}" type="presParOf" srcId="{D82DAA90-6962-4166-8D15-ABC659AA7335}" destId="{8CD3B897-1FE1-4366-A768-D19213D99E4B}" srcOrd="4" destOrd="0" presId="urn:microsoft.com/office/officeart/2008/layout/LinedList"/>
    <dgm:cxn modelId="{758C658C-BD29-4F63-8C5D-D50A8F9CB5F4}" type="presParOf" srcId="{8CD3B897-1FE1-4366-A768-D19213D99E4B}" destId="{F436FC04-C6D8-4826-8F2D-4BA2ED75ADD3}" srcOrd="0" destOrd="0" presId="urn:microsoft.com/office/officeart/2008/layout/LinedList"/>
    <dgm:cxn modelId="{E6993D3B-A345-4F61-B29E-B62DE8A15985}" type="presParOf" srcId="{8CD3B897-1FE1-4366-A768-D19213D99E4B}" destId="{058D6D1E-01E2-4548-B843-7760B1F4FAD5}" srcOrd="1" destOrd="0" presId="urn:microsoft.com/office/officeart/2008/layout/LinedList"/>
    <dgm:cxn modelId="{7CB08F4D-49D2-42CF-82E4-469BD6632DB6}" type="presParOf" srcId="{8CD3B897-1FE1-4366-A768-D19213D99E4B}" destId="{CA98B31D-DE81-4631-A960-CA337C4DC707}" srcOrd="2" destOrd="0" presId="urn:microsoft.com/office/officeart/2008/layout/LinedList"/>
    <dgm:cxn modelId="{1BD54EA6-E7ED-41B8-AC06-88A22DACA1FB}" type="presParOf" srcId="{D82DAA90-6962-4166-8D15-ABC659AA7335}" destId="{C2675829-BDB4-46C3-914E-8A8499F172F5}" srcOrd="5" destOrd="0" presId="urn:microsoft.com/office/officeart/2008/layout/LinedList"/>
    <dgm:cxn modelId="{605B85CD-C30D-4DC8-A940-20943DD2008D}" type="presParOf" srcId="{D82DAA90-6962-4166-8D15-ABC659AA7335}" destId="{37C1005C-5B65-43E5-A7E2-54D66F199601}" srcOrd="6" destOrd="0" presId="urn:microsoft.com/office/officeart/2008/layout/LinedList"/>
    <dgm:cxn modelId="{5E108236-620A-4D4C-99F8-0A00C7B12FE1}" type="presParOf" srcId="{D82DAA90-6962-4166-8D15-ABC659AA7335}" destId="{88DB2217-E686-4F5F-A06D-BB29F34D2F54}" srcOrd="7" destOrd="0" presId="urn:microsoft.com/office/officeart/2008/layout/LinedList"/>
    <dgm:cxn modelId="{CB100CA9-D128-4E62-B0A4-88663D2D0482}" type="presParOf" srcId="{88DB2217-E686-4F5F-A06D-BB29F34D2F54}" destId="{A5A51F6C-98DD-4DE1-A6F3-7F12700A3148}" srcOrd="0" destOrd="0" presId="urn:microsoft.com/office/officeart/2008/layout/LinedList"/>
    <dgm:cxn modelId="{B64F3DF7-3439-40DD-9CEA-8A52CD4D9111}" type="presParOf" srcId="{88DB2217-E686-4F5F-A06D-BB29F34D2F54}" destId="{7BA5F44E-0A33-467D-A867-6FBE80687EB5}" srcOrd="1" destOrd="0" presId="urn:microsoft.com/office/officeart/2008/layout/LinedList"/>
    <dgm:cxn modelId="{7302C6E1-01B4-42C8-841F-0D0D4B49D15B}" type="presParOf" srcId="{88DB2217-E686-4F5F-A06D-BB29F34D2F54}" destId="{09E89FA1-2077-4D38-B76B-1D73CA8F117B}" srcOrd="2" destOrd="0" presId="urn:microsoft.com/office/officeart/2008/layout/LinedList"/>
    <dgm:cxn modelId="{706D07E0-32ED-48E1-8CAB-88E59C5E963C}" type="presParOf" srcId="{D82DAA90-6962-4166-8D15-ABC659AA7335}" destId="{1DE8B641-9A4D-484C-8F31-3813D5F3FEDE}" srcOrd="8" destOrd="0" presId="urn:microsoft.com/office/officeart/2008/layout/LinedList"/>
    <dgm:cxn modelId="{2E83D535-895D-41EB-846A-84D8F6965505}" type="presParOf" srcId="{D82DAA90-6962-4166-8D15-ABC659AA7335}" destId="{86EDF5FB-1733-4BBE-800C-3E5EF32D1AFE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39C8CB-1037-480F-B7FE-1EE949F240B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7CEF9FBE-3668-4EF6-9127-9BF5C938712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3AB9502A-ECA5-4722-8E70-98711F1C09A2}" type="par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541CED9F-80C0-4F7E-B5C1-2ECA1FD9C2EB}" type="sibTrans" cxnId="{3CAD4924-973A-40C1-BDEF-EA8C8BE6719A}">
      <dgm:prSet/>
      <dgm:spPr/>
      <dgm:t>
        <a:bodyPr/>
        <a:lstStyle/>
        <a:p>
          <a:pPr latinLnBrk="1"/>
          <a:endParaRPr lang="ko-KR" altLang="en-US"/>
        </a:p>
      </dgm:t>
    </dgm:pt>
    <dgm:pt modelId="{EF1306BB-6700-4C76-B6B4-D2B8557372E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737EB2A5-2C50-41C0-B1CE-73B3F0F62929}" type="par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D1018B08-23A2-4AFE-8F01-531C87F2F177}" type="sibTrans" cxnId="{619DD8B3-5028-4AA9-BE7D-900B7E423779}">
      <dgm:prSet/>
      <dgm:spPr/>
      <dgm:t>
        <a:bodyPr/>
        <a:lstStyle/>
        <a:p>
          <a:pPr latinLnBrk="1"/>
          <a:endParaRPr lang="ko-KR" altLang="en-US"/>
        </a:p>
      </dgm:t>
    </dgm:pt>
    <dgm:pt modelId="{A5803A4B-B6E5-4CFD-B030-FFA783E17165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b="1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BC8CA64-E488-4C88-8667-04411CDBD443}" type="par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26886D16-3145-45E9-8B22-BDE34AC8D792}" type="sibTrans" cxnId="{D974E7AB-39E0-4E55-9AD0-DF96D9BB21AF}">
      <dgm:prSet/>
      <dgm:spPr/>
      <dgm:t>
        <a:bodyPr/>
        <a:lstStyle/>
        <a:p>
          <a:pPr latinLnBrk="1"/>
          <a:endParaRPr lang="ko-KR" altLang="en-US"/>
        </a:p>
      </dgm:t>
    </dgm:pt>
    <dgm:pt modelId="{E786FB4A-D5AE-47E9-9B47-2078CE76F805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b="1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2E2BB412-EA92-4C0A-9B20-0DBEC93A33BC}" type="par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BFA01344-1B9C-4CE7-A845-C3962E971497}" type="sibTrans" cxnId="{DF4231E5-94E4-4051-8BA4-70DA24BE02AE}">
      <dgm:prSet/>
      <dgm:spPr/>
      <dgm:t>
        <a:bodyPr/>
        <a:lstStyle/>
        <a:p>
          <a:pPr latinLnBrk="1"/>
          <a:endParaRPr lang="ko-KR" altLang="en-US"/>
        </a:p>
      </dgm:t>
    </dgm:pt>
    <dgm:pt modelId="{172951B3-9081-4B42-A5BA-61B1F7F2E545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다중 비교</a:t>
          </a:r>
          <a:endParaRPr lang="ko-KR" altLang="en-US" b="1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gm:t>
    </dgm:pt>
    <dgm:pt modelId="{6E908A85-E116-438E-9AC5-278E69EC7451}" type="parTrans" cxnId="{528ACF1F-62AF-4C4B-AAAF-802C9EC84AD0}">
      <dgm:prSet/>
      <dgm:spPr/>
      <dgm:t>
        <a:bodyPr/>
        <a:lstStyle/>
        <a:p>
          <a:pPr latinLnBrk="1"/>
          <a:endParaRPr lang="ko-KR" altLang="en-US"/>
        </a:p>
      </dgm:t>
    </dgm:pt>
    <dgm:pt modelId="{0486DD93-5FEA-4B73-8B17-ED791563F2BB}" type="sibTrans" cxnId="{528ACF1F-62AF-4C4B-AAAF-802C9EC84AD0}">
      <dgm:prSet/>
      <dgm:spPr/>
      <dgm:t>
        <a:bodyPr/>
        <a:lstStyle/>
        <a:p>
          <a:pPr latinLnBrk="1"/>
          <a:endParaRPr lang="ko-KR" altLang="en-US"/>
        </a:p>
      </dgm:t>
    </dgm:pt>
    <dgm:pt modelId="{61D470FD-3709-4BF2-8C0B-C5507B4B2088}" type="pres">
      <dgm:prSet presAssocID="{B139C8CB-1037-480F-B7FE-1EE949F240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91EADA-3119-45FE-9E76-E2E86CF9130F}" type="pres">
      <dgm:prSet presAssocID="{7CEF9FBE-3668-4EF6-9127-9BF5C938712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C5F8F2-0268-4B91-A899-5A0287AAB68D}" type="pres">
      <dgm:prSet presAssocID="{541CED9F-80C0-4F7E-B5C1-2ECA1FD9C2EB}" presName="spacer" presStyleCnt="0"/>
      <dgm:spPr/>
    </dgm:pt>
    <dgm:pt modelId="{34EF920E-7E66-403F-9B9C-76F0C5B6341B}" type="pres">
      <dgm:prSet presAssocID="{EF1306BB-6700-4C76-B6B4-D2B8557372E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1B031A3-248A-48F1-BDDD-EB8B17314FC5}" type="pres">
      <dgm:prSet presAssocID="{D1018B08-23A2-4AFE-8F01-531C87F2F177}" presName="spacer" presStyleCnt="0"/>
      <dgm:spPr/>
    </dgm:pt>
    <dgm:pt modelId="{EBB3D796-B392-4CC6-B2A9-2486BEDFD727}" type="pres">
      <dgm:prSet presAssocID="{A5803A4B-B6E5-4CFD-B030-FFA783E17165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DE5F84-0B9F-42C8-A2A5-4C21892C819F}" type="pres">
      <dgm:prSet presAssocID="{26886D16-3145-45E9-8B22-BDE34AC8D792}" presName="spacer" presStyleCnt="0"/>
      <dgm:spPr/>
    </dgm:pt>
    <dgm:pt modelId="{DBE19870-DE7C-4EDA-A72C-15769D1E72A3}" type="pres">
      <dgm:prSet presAssocID="{172951B3-9081-4B42-A5BA-61B1F7F2E54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CF1865-7B70-4FB3-915F-87620EA3FE0F}" type="pres">
      <dgm:prSet presAssocID="{0486DD93-5FEA-4B73-8B17-ED791563F2BB}" presName="spacer" presStyleCnt="0"/>
      <dgm:spPr/>
    </dgm:pt>
    <dgm:pt modelId="{AEB25965-2895-46D7-B119-79B0D20AD861}" type="pres">
      <dgm:prSet presAssocID="{E786FB4A-D5AE-47E9-9B47-2078CE76F805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7228A9C-7AA1-4AB9-84C4-F0C60A972064}" type="presOf" srcId="{EF1306BB-6700-4C76-B6B4-D2B8557372EC}" destId="{34EF920E-7E66-403F-9B9C-76F0C5B6341B}" srcOrd="0" destOrd="0" presId="urn:microsoft.com/office/officeart/2005/8/layout/vList2"/>
    <dgm:cxn modelId="{3CAD4924-973A-40C1-BDEF-EA8C8BE6719A}" srcId="{B139C8CB-1037-480F-B7FE-1EE949F240B3}" destId="{7CEF9FBE-3668-4EF6-9127-9BF5C938712D}" srcOrd="0" destOrd="0" parTransId="{3AB9502A-ECA5-4722-8E70-98711F1C09A2}" sibTransId="{541CED9F-80C0-4F7E-B5C1-2ECA1FD9C2EB}"/>
    <dgm:cxn modelId="{A8B63867-30A5-460D-BC86-D95D4B8D18D5}" type="presOf" srcId="{E786FB4A-D5AE-47E9-9B47-2078CE76F805}" destId="{AEB25965-2895-46D7-B119-79B0D20AD861}" srcOrd="0" destOrd="0" presId="urn:microsoft.com/office/officeart/2005/8/layout/vList2"/>
    <dgm:cxn modelId="{22BF5706-5E55-47D8-B011-8B5DDB749634}" type="presOf" srcId="{172951B3-9081-4B42-A5BA-61B1F7F2E545}" destId="{DBE19870-DE7C-4EDA-A72C-15769D1E72A3}" srcOrd="0" destOrd="0" presId="urn:microsoft.com/office/officeart/2005/8/layout/vList2"/>
    <dgm:cxn modelId="{3B348A04-D941-4F44-9FE9-50D802BCC05F}" type="presOf" srcId="{7CEF9FBE-3668-4EF6-9127-9BF5C938712D}" destId="{BA91EADA-3119-45FE-9E76-E2E86CF9130F}" srcOrd="0" destOrd="0" presId="urn:microsoft.com/office/officeart/2005/8/layout/vList2"/>
    <dgm:cxn modelId="{C54EC865-3312-4809-A0CF-78FFABA056D1}" type="presOf" srcId="{A5803A4B-B6E5-4CFD-B030-FFA783E17165}" destId="{EBB3D796-B392-4CC6-B2A9-2486BEDFD727}" srcOrd="0" destOrd="0" presId="urn:microsoft.com/office/officeart/2005/8/layout/vList2"/>
    <dgm:cxn modelId="{D974E7AB-39E0-4E55-9AD0-DF96D9BB21AF}" srcId="{B139C8CB-1037-480F-B7FE-1EE949F240B3}" destId="{A5803A4B-B6E5-4CFD-B030-FFA783E17165}" srcOrd="2" destOrd="0" parTransId="{6BC8CA64-E488-4C88-8667-04411CDBD443}" sibTransId="{26886D16-3145-45E9-8B22-BDE34AC8D792}"/>
    <dgm:cxn modelId="{619DD8B3-5028-4AA9-BE7D-900B7E423779}" srcId="{B139C8CB-1037-480F-B7FE-1EE949F240B3}" destId="{EF1306BB-6700-4C76-B6B4-D2B8557372EC}" srcOrd="1" destOrd="0" parTransId="{737EB2A5-2C50-41C0-B1CE-73B3F0F62929}" sibTransId="{D1018B08-23A2-4AFE-8F01-531C87F2F177}"/>
    <dgm:cxn modelId="{528ACF1F-62AF-4C4B-AAAF-802C9EC84AD0}" srcId="{B139C8CB-1037-480F-B7FE-1EE949F240B3}" destId="{172951B3-9081-4B42-A5BA-61B1F7F2E545}" srcOrd="3" destOrd="0" parTransId="{6E908A85-E116-438E-9AC5-278E69EC7451}" sibTransId="{0486DD93-5FEA-4B73-8B17-ED791563F2BB}"/>
    <dgm:cxn modelId="{DF4231E5-94E4-4051-8BA4-70DA24BE02AE}" srcId="{B139C8CB-1037-480F-B7FE-1EE949F240B3}" destId="{E786FB4A-D5AE-47E9-9B47-2078CE76F805}" srcOrd="4" destOrd="0" parTransId="{2E2BB412-EA92-4C0A-9B20-0DBEC93A33BC}" sibTransId="{BFA01344-1B9C-4CE7-A845-C3962E971497}"/>
    <dgm:cxn modelId="{C7E47279-8CE4-41DA-A10D-CB824763593C}" type="presOf" srcId="{B139C8CB-1037-480F-B7FE-1EE949F240B3}" destId="{61D470FD-3709-4BF2-8C0B-C5507B4B2088}" srcOrd="0" destOrd="0" presId="urn:microsoft.com/office/officeart/2005/8/layout/vList2"/>
    <dgm:cxn modelId="{AC5552EC-7155-4A04-9D74-08500B7FDF8F}" type="presParOf" srcId="{61D470FD-3709-4BF2-8C0B-C5507B4B2088}" destId="{BA91EADA-3119-45FE-9E76-E2E86CF9130F}" srcOrd="0" destOrd="0" presId="urn:microsoft.com/office/officeart/2005/8/layout/vList2"/>
    <dgm:cxn modelId="{FDE3A525-9B9E-43CD-BB7D-3ADAD983D897}" type="presParOf" srcId="{61D470FD-3709-4BF2-8C0B-C5507B4B2088}" destId="{65C5F8F2-0268-4B91-A899-5A0287AAB68D}" srcOrd="1" destOrd="0" presId="urn:microsoft.com/office/officeart/2005/8/layout/vList2"/>
    <dgm:cxn modelId="{22CA4690-32BC-465D-B43F-96721132D50F}" type="presParOf" srcId="{61D470FD-3709-4BF2-8C0B-C5507B4B2088}" destId="{34EF920E-7E66-403F-9B9C-76F0C5B6341B}" srcOrd="2" destOrd="0" presId="urn:microsoft.com/office/officeart/2005/8/layout/vList2"/>
    <dgm:cxn modelId="{4A0947C4-2D79-4409-A2EE-B2673793190B}" type="presParOf" srcId="{61D470FD-3709-4BF2-8C0B-C5507B4B2088}" destId="{D1B031A3-248A-48F1-BDDD-EB8B17314FC5}" srcOrd="3" destOrd="0" presId="urn:microsoft.com/office/officeart/2005/8/layout/vList2"/>
    <dgm:cxn modelId="{102F3D52-BD8D-4F4A-A349-C6DCAE19B5B9}" type="presParOf" srcId="{61D470FD-3709-4BF2-8C0B-C5507B4B2088}" destId="{EBB3D796-B392-4CC6-B2A9-2486BEDFD727}" srcOrd="4" destOrd="0" presId="urn:microsoft.com/office/officeart/2005/8/layout/vList2"/>
    <dgm:cxn modelId="{A46735EF-7871-4725-A8A4-845E3257DF51}" type="presParOf" srcId="{61D470FD-3709-4BF2-8C0B-C5507B4B2088}" destId="{62DE5F84-0B9F-42C8-A2A5-4C21892C819F}" srcOrd="5" destOrd="0" presId="urn:microsoft.com/office/officeart/2005/8/layout/vList2"/>
    <dgm:cxn modelId="{D50A7089-9ECC-455E-A277-2C9EA4C3AF97}" type="presParOf" srcId="{61D470FD-3709-4BF2-8C0B-C5507B4B2088}" destId="{DBE19870-DE7C-4EDA-A72C-15769D1E72A3}" srcOrd="6" destOrd="0" presId="urn:microsoft.com/office/officeart/2005/8/layout/vList2"/>
    <dgm:cxn modelId="{B55EFA18-860D-44C3-A025-7C91944896E4}" type="presParOf" srcId="{61D470FD-3709-4BF2-8C0B-C5507B4B2088}" destId="{2FCF1865-7B70-4FB3-915F-87620EA3FE0F}" srcOrd="7" destOrd="0" presId="urn:microsoft.com/office/officeart/2005/8/layout/vList2"/>
    <dgm:cxn modelId="{5406912E-F706-40A8-8D59-44CD7EF89138}" type="presParOf" srcId="{61D470FD-3709-4BF2-8C0B-C5507B4B2088}" destId="{AEB25965-2895-46D7-B119-79B0D20AD86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63324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35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107646"/>
        <a:ext cx="9606685" cy="819294"/>
      </dsp:txXfrm>
    </dsp:sp>
    <dsp:sp modelId="{34EF920E-7E66-403F-9B9C-76F0C5B6341B}">
      <dsp:nvSpPr>
        <dsp:cNvPr id="0" name=""/>
        <dsp:cNvSpPr/>
      </dsp:nvSpPr>
      <dsp:spPr>
        <a:xfrm>
          <a:off x="0" y="1072062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2598923"/>
                <a:satOff val="-11992"/>
                <a:lumOff val="44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598923"/>
                <a:satOff val="-11992"/>
                <a:lumOff val="44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598923"/>
                <a:satOff val="-11992"/>
                <a:lumOff val="44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3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1116384"/>
        <a:ext cx="9606685" cy="819294"/>
      </dsp:txXfrm>
    </dsp:sp>
    <dsp:sp modelId="{EBB3D796-B392-4CC6-B2A9-2486BEDFD727}">
      <dsp:nvSpPr>
        <dsp:cNvPr id="0" name=""/>
        <dsp:cNvSpPr/>
      </dsp:nvSpPr>
      <dsp:spPr>
        <a:xfrm>
          <a:off x="0" y="2080800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sz="3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2125122"/>
        <a:ext cx="9606685" cy="819294"/>
      </dsp:txXfrm>
    </dsp:sp>
    <dsp:sp modelId="{DBE19870-DE7C-4EDA-A72C-15769D1E72A3}">
      <dsp:nvSpPr>
        <dsp:cNvPr id="0" name=""/>
        <dsp:cNvSpPr/>
      </dsp:nvSpPr>
      <dsp:spPr>
        <a:xfrm>
          <a:off x="0" y="3089539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7796769"/>
                <a:satOff val="-35976"/>
                <a:lumOff val="132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796769"/>
                <a:satOff val="-35976"/>
                <a:lumOff val="132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796769"/>
                <a:satOff val="-35976"/>
                <a:lumOff val="132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다중 비교</a:t>
          </a:r>
          <a:endParaRPr lang="ko-KR" altLang="en-US" sz="3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3133861"/>
        <a:ext cx="9606685" cy="819294"/>
      </dsp:txXfrm>
    </dsp:sp>
    <dsp:sp modelId="{AEB25965-2895-46D7-B119-79B0D20AD861}">
      <dsp:nvSpPr>
        <dsp:cNvPr id="0" name=""/>
        <dsp:cNvSpPr/>
      </dsp:nvSpPr>
      <dsp:spPr>
        <a:xfrm>
          <a:off x="0" y="4098277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3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4142599"/>
        <a:ext cx="9606685" cy="81929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63324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3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107646"/>
        <a:ext cx="9606685" cy="819294"/>
      </dsp:txXfrm>
    </dsp:sp>
    <dsp:sp modelId="{34EF920E-7E66-403F-9B9C-76F0C5B6341B}">
      <dsp:nvSpPr>
        <dsp:cNvPr id="0" name=""/>
        <dsp:cNvSpPr/>
      </dsp:nvSpPr>
      <dsp:spPr>
        <a:xfrm>
          <a:off x="0" y="1072062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2598923"/>
                <a:satOff val="-11992"/>
                <a:lumOff val="44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598923"/>
                <a:satOff val="-11992"/>
                <a:lumOff val="44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598923"/>
                <a:satOff val="-11992"/>
                <a:lumOff val="44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3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1116384"/>
        <a:ext cx="9606685" cy="819294"/>
      </dsp:txXfrm>
    </dsp:sp>
    <dsp:sp modelId="{EBB3D796-B392-4CC6-B2A9-2486BEDFD727}">
      <dsp:nvSpPr>
        <dsp:cNvPr id="0" name=""/>
        <dsp:cNvSpPr/>
      </dsp:nvSpPr>
      <dsp:spPr>
        <a:xfrm>
          <a:off x="0" y="2080800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sz="3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2125122"/>
        <a:ext cx="9606685" cy="819294"/>
      </dsp:txXfrm>
    </dsp:sp>
    <dsp:sp modelId="{DBE19870-DE7C-4EDA-A72C-15769D1E72A3}">
      <dsp:nvSpPr>
        <dsp:cNvPr id="0" name=""/>
        <dsp:cNvSpPr/>
      </dsp:nvSpPr>
      <dsp:spPr>
        <a:xfrm>
          <a:off x="0" y="3089539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7796769"/>
                <a:satOff val="-35976"/>
                <a:lumOff val="132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796769"/>
                <a:satOff val="-35976"/>
                <a:lumOff val="132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796769"/>
                <a:satOff val="-35976"/>
                <a:lumOff val="132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다중 비교</a:t>
          </a:r>
          <a:endParaRPr lang="ko-KR" altLang="en-US" sz="3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3133861"/>
        <a:ext cx="9606685" cy="819294"/>
      </dsp:txXfrm>
    </dsp:sp>
    <dsp:sp modelId="{AEB25965-2895-46D7-B119-79B0D20AD861}">
      <dsp:nvSpPr>
        <dsp:cNvPr id="0" name=""/>
        <dsp:cNvSpPr/>
      </dsp:nvSpPr>
      <dsp:spPr>
        <a:xfrm>
          <a:off x="0" y="4098277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35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4142599"/>
        <a:ext cx="9606685" cy="819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63324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3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107646"/>
        <a:ext cx="9606685" cy="819294"/>
      </dsp:txXfrm>
    </dsp:sp>
    <dsp:sp modelId="{34EF920E-7E66-403F-9B9C-76F0C5B6341B}">
      <dsp:nvSpPr>
        <dsp:cNvPr id="0" name=""/>
        <dsp:cNvSpPr/>
      </dsp:nvSpPr>
      <dsp:spPr>
        <a:xfrm>
          <a:off x="0" y="1072062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2598923"/>
                <a:satOff val="-11992"/>
                <a:lumOff val="44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598923"/>
                <a:satOff val="-11992"/>
                <a:lumOff val="44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598923"/>
                <a:satOff val="-11992"/>
                <a:lumOff val="44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35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1116384"/>
        <a:ext cx="9606685" cy="819294"/>
      </dsp:txXfrm>
    </dsp:sp>
    <dsp:sp modelId="{EBB3D796-B392-4CC6-B2A9-2486BEDFD727}">
      <dsp:nvSpPr>
        <dsp:cNvPr id="0" name=""/>
        <dsp:cNvSpPr/>
      </dsp:nvSpPr>
      <dsp:spPr>
        <a:xfrm>
          <a:off x="0" y="2080800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sz="3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2125122"/>
        <a:ext cx="9606685" cy="819294"/>
      </dsp:txXfrm>
    </dsp:sp>
    <dsp:sp modelId="{DBE19870-DE7C-4EDA-A72C-15769D1E72A3}">
      <dsp:nvSpPr>
        <dsp:cNvPr id="0" name=""/>
        <dsp:cNvSpPr/>
      </dsp:nvSpPr>
      <dsp:spPr>
        <a:xfrm>
          <a:off x="0" y="3089539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7796769"/>
                <a:satOff val="-35976"/>
                <a:lumOff val="132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796769"/>
                <a:satOff val="-35976"/>
                <a:lumOff val="132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796769"/>
                <a:satOff val="-35976"/>
                <a:lumOff val="132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다중 비교</a:t>
          </a:r>
          <a:endParaRPr lang="ko-KR" altLang="en-US" sz="3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3133861"/>
        <a:ext cx="9606685" cy="819294"/>
      </dsp:txXfrm>
    </dsp:sp>
    <dsp:sp modelId="{AEB25965-2895-46D7-B119-79B0D20AD861}">
      <dsp:nvSpPr>
        <dsp:cNvPr id="0" name=""/>
        <dsp:cNvSpPr/>
      </dsp:nvSpPr>
      <dsp:spPr>
        <a:xfrm>
          <a:off x="0" y="4098277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3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4142599"/>
        <a:ext cx="9606685" cy="8192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4A12C-FC56-444E-9CB8-7E7C4AFAD1E8}">
      <dsp:nvSpPr>
        <dsp:cNvPr id="0" name=""/>
        <dsp:cNvSpPr/>
      </dsp:nvSpPr>
      <dsp:spPr>
        <a:xfrm>
          <a:off x="0" y="4249014"/>
          <a:ext cx="4678082" cy="92958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baseline="0" dirty="0" smtClean="0">
              <a:latin typeface="Consolas" panose="020B0609020204030204" pitchFamily="49" charset="0"/>
              <a:ea typeface="나눔고딕코딩" panose="020D0009000000000000" pitchFamily="49" charset="-127"/>
            </a:rPr>
            <a:t>Multiple Comparisons</a:t>
          </a:r>
          <a:endParaRPr lang="ko-KR" altLang="en-US" sz="2000" b="1" kern="1200" baseline="0" dirty="0">
            <a:latin typeface="Consolas" panose="020B0609020204030204" pitchFamily="49" charset="0"/>
            <a:ea typeface="나눔고딕코딩" panose="020D0009000000000000" pitchFamily="49" charset="-127"/>
          </a:endParaRPr>
        </a:p>
      </dsp:txBody>
      <dsp:txXfrm>
        <a:off x="0" y="4249014"/>
        <a:ext cx="4678082" cy="501973"/>
      </dsp:txXfrm>
    </dsp:sp>
    <dsp:sp modelId="{466DEE01-D78B-43C2-8EAE-94064CC2C1F7}">
      <dsp:nvSpPr>
        <dsp:cNvPr id="0" name=""/>
        <dsp:cNvSpPr/>
      </dsp:nvSpPr>
      <dsp:spPr>
        <a:xfrm>
          <a:off x="0" y="4732396"/>
          <a:ext cx="4678082" cy="42760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b="1" kern="1200" baseline="0" dirty="0" err="1" smtClean="0">
              <a:latin typeface="Consolas" panose="020B0609020204030204" pitchFamily="49" charset="0"/>
              <a:ea typeface="나눔고딕코딩" panose="020D0009000000000000" pitchFamily="49" charset="-127"/>
            </a:rPr>
            <a:t>Dunnett</a:t>
          </a:r>
          <a:r>
            <a:rPr lang="en-US" altLang="ko-KR" sz="2300" b="1" kern="1200" baseline="0" dirty="0" smtClean="0">
              <a:latin typeface="Consolas" panose="020B0609020204030204" pitchFamily="49" charset="0"/>
              <a:ea typeface="나눔고딕코딩" panose="020D0009000000000000" pitchFamily="49" charset="-127"/>
            </a:rPr>
            <a:t> / Turkey / Paired t</a:t>
          </a:r>
          <a:endParaRPr lang="ko-KR" altLang="en-US" sz="2300" b="1" kern="1200" baseline="0" dirty="0">
            <a:latin typeface="Consolas" panose="020B0609020204030204" pitchFamily="49" charset="0"/>
            <a:ea typeface="나눔고딕코딩" panose="020D0009000000000000" pitchFamily="49" charset="-127"/>
          </a:endParaRPr>
        </a:p>
      </dsp:txBody>
      <dsp:txXfrm>
        <a:off x="0" y="4732396"/>
        <a:ext cx="4678082" cy="427607"/>
      </dsp:txXfrm>
    </dsp:sp>
    <dsp:sp modelId="{0B30AA41-4C96-4421-B3A9-01C9C7D789E0}">
      <dsp:nvSpPr>
        <dsp:cNvPr id="0" name=""/>
        <dsp:cNvSpPr/>
      </dsp:nvSpPr>
      <dsp:spPr>
        <a:xfrm rot="10800000">
          <a:off x="0" y="2833263"/>
          <a:ext cx="4678082" cy="1429694"/>
        </a:xfrm>
        <a:prstGeom prst="upArrowCallou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baseline="0" dirty="0" smtClean="0">
              <a:latin typeface="Consolas" panose="020B0609020204030204" pitchFamily="49" charset="0"/>
              <a:ea typeface="나눔고딕코딩" panose="020D0009000000000000" pitchFamily="49" charset="-127"/>
            </a:rPr>
            <a:t>ONE-WAY ANOVA</a:t>
          </a:r>
          <a:endParaRPr lang="ko-KR" altLang="en-US" sz="2000" b="1" kern="1200" baseline="0" dirty="0">
            <a:latin typeface="Consolas" panose="020B0609020204030204" pitchFamily="49" charset="0"/>
            <a:ea typeface="나눔고딕코딩" panose="020D0009000000000000" pitchFamily="49" charset="-127"/>
          </a:endParaRPr>
        </a:p>
      </dsp:txBody>
      <dsp:txXfrm rot="-10800000">
        <a:off x="0" y="2833263"/>
        <a:ext cx="4678082" cy="501822"/>
      </dsp:txXfrm>
    </dsp:sp>
    <dsp:sp modelId="{426E05A7-9F60-4CA4-895A-DC15216DEFD2}">
      <dsp:nvSpPr>
        <dsp:cNvPr id="0" name=""/>
        <dsp:cNvSpPr/>
      </dsp:nvSpPr>
      <dsp:spPr>
        <a:xfrm>
          <a:off x="0" y="3335086"/>
          <a:ext cx="4678082" cy="427478"/>
        </a:xfrm>
        <a:prstGeom prst="rect">
          <a:avLst/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b="1" kern="1200" baseline="0" dirty="0" err="1" smtClean="0">
              <a:latin typeface="Consolas" panose="020B0609020204030204" pitchFamily="49" charset="0"/>
              <a:ea typeface="나눔고딕코딩" panose="020D0009000000000000" pitchFamily="49" charset="-127"/>
            </a:rPr>
            <a:t>aov</a:t>
          </a:r>
          <a:r>
            <a:rPr lang="en-US" altLang="ko-KR" sz="2300" b="1" kern="1200" baseline="0" dirty="0" smtClean="0">
              <a:latin typeface="Consolas" panose="020B0609020204030204" pitchFamily="49" charset="0"/>
              <a:ea typeface="나눔고딕코딩" panose="020D0009000000000000" pitchFamily="49" charset="-127"/>
            </a:rPr>
            <a:t>  / </a:t>
          </a:r>
          <a:r>
            <a:rPr lang="en-US" altLang="ko-KR" sz="2300" b="1" kern="1200" baseline="0" dirty="0" err="1" smtClean="0">
              <a:latin typeface="Consolas" panose="020B0609020204030204" pitchFamily="49" charset="0"/>
              <a:ea typeface="나눔고딕코딩" panose="020D0009000000000000" pitchFamily="49" charset="-127"/>
            </a:rPr>
            <a:t>anova</a:t>
          </a:r>
          <a:endParaRPr lang="ko-KR" altLang="en-US" sz="2300" b="1" kern="1200" baseline="0" dirty="0">
            <a:latin typeface="Consolas" panose="020B0609020204030204" pitchFamily="49" charset="0"/>
            <a:ea typeface="나눔고딕코딩" panose="020D0009000000000000" pitchFamily="49" charset="-127"/>
          </a:endParaRPr>
        </a:p>
      </dsp:txBody>
      <dsp:txXfrm>
        <a:off x="0" y="3335086"/>
        <a:ext cx="4678082" cy="427478"/>
      </dsp:txXfrm>
    </dsp:sp>
    <dsp:sp modelId="{58E4E857-7858-411A-8DC2-AC79B369DEF7}">
      <dsp:nvSpPr>
        <dsp:cNvPr id="0" name=""/>
        <dsp:cNvSpPr/>
      </dsp:nvSpPr>
      <dsp:spPr>
        <a:xfrm rot="10800000">
          <a:off x="0" y="1417512"/>
          <a:ext cx="4678082" cy="1429694"/>
        </a:xfrm>
        <a:prstGeom prst="upArrowCallou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baseline="0" dirty="0" smtClean="0">
              <a:latin typeface="Consolas" panose="020B0609020204030204" pitchFamily="49" charset="0"/>
              <a:ea typeface="나눔고딕코딩" panose="020D0009000000000000" pitchFamily="49" charset="-127"/>
            </a:rPr>
            <a:t>등분산테스트</a:t>
          </a:r>
          <a:endParaRPr lang="ko-KR" altLang="en-US" sz="2000" b="1" kern="1200" baseline="0" dirty="0">
            <a:latin typeface="Consolas" panose="020B0609020204030204" pitchFamily="49" charset="0"/>
            <a:ea typeface="나눔고딕코딩" panose="020D0009000000000000" pitchFamily="49" charset="-127"/>
          </a:endParaRPr>
        </a:p>
      </dsp:txBody>
      <dsp:txXfrm rot="-10800000">
        <a:off x="0" y="1417512"/>
        <a:ext cx="4678082" cy="501822"/>
      </dsp:txXfrm>
    </dsp:sp>
    <dsp:sp modelId="{DDE533CA-3114-4C36-A29E-1878322017B9}">
      <dsp:nvSpPr>
        <dsp:cNvPr id="0" name=""/>
        <dsp:cNvSpPr/>
      </dsp:nvSpPr>
      <dsp:spPr>
        <a:xfrm>
          <a:off x="0" y="1919335"/>
          <a:ext cx="4678082" cy="427478"/>
        </a:xfrm>
        <a:prstGeom prst="rect">
          <a:avLst/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b="1" kern="1200" baseline="0" dirty="0" err="1" smtClean="0">
              <a:latin typeface="Consolas" panose="020B0609020204030204" pitchFamily="49" charset="0"/>
              <a:ea typeface="나눔고딕코딩" panose="020D0009000000000000" pitchFamily="49" charset="-127"/>
            </a:rPr>
            <a:t>Levene</a:t>
          </a:r>
          <a:r>
            <a:rPr lang="en-US" altLang="ko-KR" sz="2300" b="1" kern="1200" baseline="0" dirty="0" smtClean="0">
              <a:latin typeface="Consolas" panose="020B0609020204030204" pitchFamily="49" charset="0"/>
              <a:ea typeface="나눔고딕코딩" panose="020D0009000000000000" pitchFamily="49" charset="-127"/>
            </a:rPr>
            <a:t> Test</a:t>
          </a:r>
          <a:endParaRPr lang="ko-KR" altLang="en-US" sz="2300" b="1" kern="1200" baseline="0" dirty="0">
            <a:latin typeface="Consolas" panose="020B0609020204030204" pitchFamily="49" charset="0"/>
            <a:ea typeface="나눔고딕코딩" panose="020D0009000000000000" pitchFamily="49" charset="-127"/>
          </a:endParaRPr>
        </a:p>
      </dsp:txBody>
      <dsp:txXfrm>
        <a:off x="0" y="1919335"/>
        <a:ext cx="4678082" cy="427478"/>
      </dsp:txXfrm>
    </dsp:sp>
    <dsp:sp modelId="{2E198617-93AF-47FF-8F0F-2E719F6FE3C4}">
      <dsp:nvSpPr>
        <dsp:cNvPr id="0" name=""/>
        <dsp:cNvSpPr/>
      </dsp:nvSpPr>
      <dsp:spPr>
        <a:xfrm rot="10800000">
          <a:off x="0" y="1761"/>
          <a:ext cx="4678082" cy="1429694"/>
        </a:xfrm>
        <a:prstGeom prst="upArrowCallou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baseline="0" dirty="0" smtClean="0">
              <a:latin typeface="Consolas" panose="020B0609020204030204" pitchFamily="49" charset="0"/>
              <a:ea typeface="나눔고딕코딩" panose="020D0009000000000000" pitchFamily="49" charset="-127"/>
            </a:rPr>
            <a:t>정규분포테스트</a:t>
          </a:r>
          <a:endParaRPr lang="ko-KR" altLang="en-US" sz="2000" b="1" kern="1200" baseline="0" dirty="0">
            <a:latin typeface="Consolas" panose="020B0609020204030204" pitchFamily="49" charset="0"/>
            <a:ea typeface="나눔고딕코딩" panose="020D0009000000000000" pitchFamily="49" charset="-127"/>
          </a:endParaRPr>
        </a:p>
      </dsp:txBody>
      <dsp:txXfrm rot="-10800000">
        <a:off x="0" y="1761"/>
        <a:ext cx="4678082" cy="501822"/>
      </dsp:txXfrm>
    </dsp:sp>
    <dsp:sp modelId="{74A46EFA-E265-44D0-844F-0D531B3D272C}">
      <dsp:nvSpPr>
        <dsp:cNvPr id="0" name=""/>
        <dsp:cNvSpPr/>
      </dsp:nvSpPr>
      <dsp:spPr>
        <a:xfrm>
          <a:off x="0" y="503584"/>
          <a:ext cx="4678082" cy="427478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300" b="1" kern="1200" baseline="0" dirty="0" smtClean="0">
              <a:latin typeface="Consolas" panose="020B0609020204030204" pitchFamily="49" charset="0"/>
              <a:ea typeface="나눔고딕코딩" panose="020D0009000000000000" pitchFamily="49" charset="-127"/>
            </a:rPr>
            <a:t>Q-Q plot / Shapiro Test</a:t>
          </a:r>
          <a:endParaRPr lang="ko-KR" altLang="en-US" sz="2300" b="1" kern="1200" baseline="0" dirty="0">
            <a:latin typeface="Consolas" panose="020B0609020204030204" pitchFamily="49" charset="0"/>
            <a:ea typeface="나눔고딕코딩" panose="020D0009000000000000" pitchFamily="49" charset="-127"/>
          </a:endParaRPr>
        </a:p>
      </dsp:txBody>
      <dsp:txXfrm>
        <a:off x="0" y="503584"/>
        <a:ext cx="4678082" cy="4274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63324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3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107646"/>
        <a:ext cx="9606685" cy="819294"/>
      </dsp:txXfrm>
    </dsp:sp>
    <dsp:sp modelId="{34EF920E-7E66-403F-9B9C-76F0C5B6341B}">
      <dsp:nvSpPr>
        <dsp:cNvPr id="0" name=""/>
        <dsp:cNvSpPr/>
      </dsp:nvSpPr>
      <dsp:spPr>
        <a:xfrm>
          <a:off x="0" y="1072062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2598923"/>
                <a:satOff val="-11992"/>
                <a:lumOff val="44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598923"/>
                <a:satOff val="-11992"/>
                <a:lumOff val="44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598923"/>
                <a:satOff val="-11992"/>
                <a:lumOff val="44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3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1116384"/>
        <a:ext cx="9606685" cy="819294"/>
      </dsp:txXfrm>
    </dsp:sp>
    <dsp:sp modelId="{EBB3D796-B392-4CC6-B2A9-2486BEDFD727}">
      <dsp:nvSpPr>
        <dsp:cNvPr id="0" name=""/>
        <dsp:cNvSpPr/>
      </dsp:nvSpPr>
      <dsp:spPr>
        <a:xfrm>
          <a:off x="0" y="2080800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sz="35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2125122"/>
        <a:ext cx="9606685" cy="819294"/>
      </dsp:txXfrm>
    </dsp:sp>
    <dsp:sp modelId="{DBE19870-DE7C-4EDA-A72C-15769D1E72A3}">
      <dsp:nvSpPr>
        <dsp:cNvPr id="0" name=""/>
        <dsp:cNvSpPr/>
      </dsp:nvSpPr>
      <dsp:spPr>
        <a:xfrm>
          <a:off x="0" y="3089539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7796769"/>
                <a:satOff val="-35976"/>
                <a:lumOff val="132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796769"/>
                <a:satOff val="-35976"/>
                <a:lumOff val="132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796769"/>
                <a:satOff val="-35976"/>
                <a:lumOff val="132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다중 비교</a:t>
          </a:r>
          <a:endParaRPr lang="ko-KR" altLang="en-US" sz="3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3133861"/>
        <a:ext cx="9606685" cy="819294"/>
      </dsp:txXfrm>
    </dsp:sp>
    <dsp:sp modelId="{AEB25965-2895-46D7-B119-79B0D20AD861}">
      <dsp:nvSpPr>
        <dsp:cNvPr id="0" name=""/>
        <dsp:cNvSpPr/>
      </dsp:nvSpPr>
      <dsp:spPr>
        <a:xfrm>
          <a:off x="0" y="4098277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3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4142599"/>
        <a:ext cx="9606685" cy="8192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l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400" kern="1200" dirty="0" err="1" smtClean="0"/>
            <a:t>Dunnet</a:t>
          </a:r>
          <a:endParaRPr lang="ko-KR" altLang="en-US" sz="44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81312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시나리오</a:t>
          </a:r>
          <a:endParaRPr lang="ko-KR" altLang="en-US" sz="58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81312"/>
        <a:ext cx="8624203" cy="1626253"/>
      </dsp:txXfrm>
    </dsp:sp>
    <dsp:sp modelId="{7D0CE07F-8060-4E89-BDAD-74D06D7F1F12}">
      <dsp:nvSpPr>
        <dsp:cNvPr id="0" name=""/>
        <dsp:cNvSpPr/>
      </dsp:nvSpPr>
      <dsp:spPr>
        <a:xfrm>
          <a:off x="2197249" y="170756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788879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tx1"/>
              </a:solidFill>
              <a:effectLst/>
            </a:rPr>
            <a:t>기술 통계</a:t>
          </a:r>
          <a:endParaRPr lang="ko-KR" altLang="en-US" sz="5800" b="0" kern="1200" dirty="0">
            <a:solidFill>
              <a:schemeClr val="tx1"/>
            </a:solidFill>
            <a:effectLst/>
          </a:endParaRPr>
        </a:p>
      </dsp:txBody>
      <dsp:txXfrm>
        <a:off x="2362043" y="1788879"/>
        <a:ext cx="8624203" cy="1626253"/>
      </dsp:txXfrm>
    </dsp:sp>
    <dsp:sp modelId="{C2675829-BDB4-46C3-914E-8A8499F172F5}">
      <dsp:nvSpPr>
        <dsp:cNvPr id="0" name=""/>
        <dsp:cNvSpPr/>
      </dsp:nvSpPr>
      <dsp:spPr>
        <a:xfrm>
          <a:off x="2197249" y="3415132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5F44E-0A33-467D-A867-6FBE80687EB5}">
      <dsp:nvSpPr>
        <dsp:cNvPr id="0" name=""/>
        <dsp:cNvSpPr/>
      </dsp:nvSpPr>
      <dsp:spPr>
        <a:xfrm>
          <a:off x="2362043" y="3496445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tx1"/>
              </a:solidFill>
              <a:effectLst/>
            </a:rPr>
            <a:t>테스트</a:t>
          </a:r>
          <a:endParaRPr lang="ko-KR" altLang="en-US" sz="5800" b="0" kern="1200" dirty="0">
            <a:solidFill>
              <a:schemeClr val="tx1"/>
            </a:solidFill>
            <a:effectLst/>
          </a:endParaRPr>
        </a:p>
      </dsp:txBody>
      <dsp:txXfrm>
        <a:off x="2362043" y="3496445"/>
        <a:ext cx="8624203" cy="1626253"/>
      </dsp:txXfrm>
    </dsp:sp>
    <dsp:sp modelId="{1DE8B641-9A4D-484C-8F31-3813D5F3FEDE}">
      <dsp:nvSpPr>
        <dsp:cNvPr id="0" name=""/>
        <dsp:cNvSpPr/>
      </dsp:nvSpPr>
      <dsp:spPr>
        <a:xfrm>
          <a:off x="2197249" y="5122699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AA598-38FE-46BE-B272-6A1902DBD9BB}">
      <dsp:nvSpPr>
        <dsp:cNvPr id="0" name=""/>
        <dsp:cNvSpPr/>
      </dsp:nvSpPr>
      <dsp:spPr>
        <a:xfrm>
          <a:off x="0" y="2323728"/>
          <a:ext cx="5034508" cy="76269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baseline="0" dirty="0" smtClean="0">
              <a:latin typeface="Consolas" panose="020B0609020204030204" pitchFamily="49" charset="0"/>
              <a:ea typeface="나눔고딕코딩" panose="020D0009000000000000" pitchFamily="49" charset="-127"/>
            </a:rPr>
            <a:t>Multiple Comparisons</a:t>
          </a:r>
          <a:endParaRPr lang="ko-KR" altLang="en-US" sz="2400" b="1" kern="1200" baseline="0" dirty="0">
            <a:latin typeface="Consolas" panose="020B0609020204030204" pitchFamily="49" charset="0"/>
            <a:ea typeface="나눔고딕코딩" panose="020D0009000000000000" pitchFamily="49" charset="-127"/>
          </a:endParaRPr>
        </a:p>
      </dsp:txBody>
      <dsp:txXfrm>
        <a:off x="0" y="2323728"/>
        <a:ext cx="5034508" cy="762699"/>
      </dsp:txXfrm>
    </dsp:sp>
    <dsp:sp modelId="{92DC3FF6-EEBB-4966-91E0-CB17CC71A105}">
      <dsp:nvSpPr>
        <dsp:cNvPr id="0" name=""/>
        <dsp:cNvSpPr/>
      </dsp:nvSpPr>
      <dsp:spPr>
        <a:xfrm rot="10800000">
          <a:off x="0" y="1162137"/>
          <a:ext cx="5034508" cy="1173032"/>
        </a:xfrm>
        <a:prstGeom prst="upArrowCallou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baseline="0" dirty="0" smtClean="0">
              <a:latin typeface="Consolas" panose="020B0609020204030204" pitchFamily="49" charset="0"/>
              <a:ea typeface="나눔고딕코딩" panose="020D0009000000000000" pitchFamily="49" charset="-127"/>
            </a:rPr>
            <a:t>정규성 테스트</a:t>
          </a:r>
          <a:endParaRPr lang="ko-KR" altLang="en-US" sz="2400" b="1" kern="1200" baseline="0" dirty="0">
            <a:latin typeface="Consolas" panose="020B0609020204030204" pitchFamily="49" charset="0"/>
            <a:ea typeface="나눔고딕코딩" panose="020D0009000000000000" pitchFamily="49" charset="-127"/>
          </a:endParaRPr>
        </a:p>
      </dsp:txBody>
      <dsp:txXfrm rot="10800000">
        <a:off x="0" y="1162137"/>
        <a:ext cx="5034508" cy="762201"/>
      </dsp:txXfrm>
    </dsp:sp>
    <dsp:sp modelId="{B3993B19-9FE9-47FE-BDC8-2C6F6A80F646}">
      <dsp:nvSpPr>
        <dsp:cNvPr id="0" name=""/>
        <dsp:cNvSpPr/>
      </dsp:nvSpPr>
      <dsp:spPr>
        <a:xfrm rot="10800000">
          <a:off x="0" y="0"/>
          <a:ext cx="5034508" cy="1173032"/>
        </a:xfrm>
        <a:prstGeom prst="upArrowCallou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baseline="0" dirty="0" smtClean="0">
              <a:latin typeface="Consolas" panose="020B0609020204030204" pitchFamily="49" charset="0"/>
              <a:ea typeface="나눔고딕코딩" panose="020D0009000000000000" pitchFamily="49" charset="-127"/>
            </a:rPr>
            <a:t>One-Way ANOVA</a:t>
          </a:r>
          <a:endParaRPr lang="ko-KR" altLang="en-US" sz="2400" b="1" kern="1200" baseline="0" dirty="0">
            <a:latin typeface="Consolas" panose="020B0609020204030204" pitchFamily="49" charset="0"/>
            <a:ea typeface="나눔고딕코딩" panose="020D0009000000000000" pitchFamily="49" charset="-127"/>
          </a:endParaRPr>
        </a:p>
      </dsp:txBody>
      <dsp:txXfrm rot="10800000">
        <a:off x="0" y="0"/>
        <a:ext cx="5034508" cy="7622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l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400" kern="1200" dirty="0" err="1" smtClean="0"/>
            <a:t>Dunnet</a:t>
          </a:r>
          <a:endParaRPr lang="ko-KR" altLang="en-US" sz="44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81312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accent1"/>
              </a:solidFill>
              <a:effectLst/>
            </a:rPr>
            <a:t>시나리오</a:t>
          </a:r>
          <a:endParaRPr lang="ko-KR" altLang="en-US" sz="5800" b="0" kern="1200" dirty="0">
            <a:solidFill>
              <a:schemeClr val="accent1"/>
            </a:solidFill>
            <a:effectLst/>
          </a:endParaRPr>
        </a:p>
      </dsp:txBody>
      <dsp:txXfrm>
        <a:off x="2362043" y="81312"/>
        <a:ext cx="8624203" cy="1626253"/>
      </dsp:txXfrm>
    </dsp:sp>
    <dsp:sp modelId="{7D0CE07F-8060-4E89-BDAD-74D06D7F1F12}">
      <dsp:nvSpPr>
        <dsp:cNvPr id="0" name=""/>
        <dsp:cNvSpPr/>
      </dsp:nvSpPr>
      <dsp:spPr>
        <a:xfrm>
          <a:off x="2197249" y="170756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788879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기술 통계</a:t>
          </a:r>
          <a:endParaRPr lang="ko-KR" altLang="en-US" sz="58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1788879"/>
        <a:ext cx="8624203" cy="1626253"/>
      </dsp:txXfrm>
    </dsp:sp>
    <dsp:sp modelId="{C2675829-BDB4-46C3-914E-8A8499F172F5}">
      <dsp:nvSpPr>
        <dsp:cNvPr id="0" name=""/>
        <dsp:cNvSpPr/>
      </dsp:nvSpPr>
      <dsp:spPr>
        <a:xfrm>
          <a:off x="2197249" y="3415132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5F44E-0A33-467D-A867-6FBE80687EB5}">
      <dsp:nvSpPr>
        <dsp:cNvPr id="0" name=""/>
        <dsp:cNvSpPr/>
      </dsp:nvSpPr>
      <dsp:spPr>
        <a:xfrm>
          <a:off x="2362043" y="3496445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tx1"/>
              </a:solidFill>
              <a:effectLst/>
            </a:rPr>
            <a:t>테스트</a:t>
          </a:r>
          <a:endParaRPr lang="ko-KR" altLang="en-US" sz="5800" b="0" kern="1200" dirty="0">
            <a:solidFill>
              <a:schemeClr val="tx1"/>
            </a:solidFill>
            <a:effectLst/>
          </a:endParaRPr>
        </a:p>
      </dsp:txBody>
      <dsp:txXfrm>
        <a:off x="2362043" y="3496445"/>
        <a:ext cx="8624203" cy="1626253"/>
      </dsp:txXfrm>
    </dsp:sp>
    <dsp:sp modelId="{1DE8B641-9A4D-484C-8F31-3813D5F3FEDE}">
      <dsp:nvSpPr>
        <dsp:cNvPr id="0" name=""/>
        <dsp:cNvSpPr/>
      </dsp:nvSpPr>
      <dsp:spPr>
        <a:xfrm>
          <a:off x="2197249" y="5122699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451C-F89D-4037-BCC1-D2360B752E6A}">
      <dsp:nvSpPr>
        <dsp:cNvPr id="0" name=""/>
        <dsp:cNvSpPr/>
      </dsp:nvSpPr>
      <dsp:spPr>
        <a:xfrm>
          <a:off x="0" y="0"/>
          <a:ext cx="10986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E130A-6F1A-47F2-987B-525ADB1E47DB}">
      <dsp:nvSpPr>
        <dsp:cNvPr id="0" name=""/>
        <dsp:cNvSpPr/>
      </dsp:nvSpPr>
      <dsp:spPr>
        <a:xfrm>
          <a:off x="0" y="0"/>
          <a:ext cx="2197249" cy="5204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l" defTabSz="1955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4400" kern="1200" dirty="0" err="1" smtClean="0"/>
            <a:t>Dunnet</a:t>
          </a:r>
          <a:endParaRPr lang="ko-KR" altLang="en-US" sz="4400" kern="1200" dirty="0"/>
        </a:p>
      </dsp:txBody>
      <dsp:txXfrm>
        <a:off x="0" y="0"/>
        <a:ext cx="2197249" cy="5204012"/>
      </dsp:txXfrm>
    </dsp:sp>
    <dsp:sp modelId="{502090BA-B832-46CB-B05B-8997A17C7BE6}">
      <dsp:nvSpPr>
        <dsp:cNvPr id="0" name=""/>
        <dsp:cNvSpPr/>
      </dsp:nvSpPr>
      <dsp:spPr>
        <a:xfrm>
          <a:off x="2362043" y="81312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accent1"/>
              </a:solidFill>
              <a:effectLst/>
            </a:rPr>
            <a:t>시나리오</a:t>
          </a:r>
          <a:endParaRPr lang="ko-KR" altLang="en-US" sz="5800" b="0" kern="1200" dirty="0">
            <a:solidFill>
              <a:schemeClr val="accent1"/>
            </a:solidFill>
            <a:effectLst/>
          </a:endParaRPr>
        </a:p>
      </dsp:txBody>
      <dsp:txXfrm>
        <a:off x="2362043" y="81312"/>
        <a:ext cx="8624203" cy="1626253"/>
      </dsp:txXfrm>
    </dsp:sp>
    <dsp:sp modelId="{7D0CE07F-8060-4E89-BDAD-74D06D7F1F12}">
      <dsp:nvSpPr>
        <dsp:cNvPr id="0" name=""/>
        <dsp:cNvSpPr/>
      </dsp:nvSpPr>
      <dsp:spPr>
        <a:xfrm>
          <a:off x="2197249" y="1707566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D6D1E-01E2-4548-B843-7760B1F4FAD5}">
      <dsp:nvSpPr>
        <dsp:cNvPr id="0" name=""/>
        <dsp:cNvSpPr/>
      </dsp:nvSpPr>
      <dsp:spPr>
        <a:xfrm>
          <a:off x="2362043" y="1788879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0" kern="1200" dirty="0" smtClean="0">
              <a:solidFill>
                <a:schemeClr val="accent1"/>
              </a:solidFill>
              <a:effectLst/>
            </a:rPr>
            <a:t>기술 통계</a:t>
          </a:r>
          <a:endParaRPr lang="ko-KR" altLang="en-US" sz="5800" b="0" kern="1200" dirty="0">
            <a:solidFill>
              <a:schemeClr val="accent1"/>
            </a:solidFill>
            <a:effectLst/>
          </a:endParaRPr>
        </a:p>
      </dsp:txBody>
      <dsp:txXfrm>
        <a:off x="2362043" y="1788879"/>
        <a:ext cx="8624203" cy="1626253"/>
      </dsp:txXfrm>
    </dsp:sp>
    <dsp:sp modelId="{C2675829-BDB4-46C3-914E-8A8499F172F5}">
      <dsp:nvSpPr>
        <dsp:cNvPr id="0" name=""/>
        <dsp:cNvSpPr/>
      </dsp:nvSpPr>
      <dsp:spPr>
        <a:xfrm>
          <a:off x="2197249" y="3415132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5F44E-0A33-467D-A867-6FBE80687EB5}">
      <dsp:nvSpPr>
        <dsp:cNvPr id="0" name=""/>
        <dsp:cNvSpPr/>
      </dsp:nvSpPr>
      <dsp:spPr>
        <a:xfrm>
          <a:off x="2362043" y="3496445"/>
          <a:ext cx="8624203" cy="162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8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테스트</a:t>
          </a:r>
          <a:endParaRPr lang="ko-KR" altLang="en-US" sz="58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62043" y="3496445"/>
        <a:ext cx="8624203" cy="1626253"/>
      </dsp:txXfrm>
    </dsp:sp>
    <dsp:sp modelId="{1DE8B641-9A4D-484C-8F31-3813D5F3FEDE}">
      <dsp:nvSpPr>
        <dsp:cNvPr id="0" name=""/>
        <dsp:cNvSpPr/>
      </dsp:nvSpPr>
      <dsp:spPr>
        <a:xfrm>
          <a:off x="2197249" y="5122699"/>
          <a:ext cx="8788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EADA-3119-45FE-9E76-E2E86CF9130F}">
      <dsp:nvSpPr>
        <dsp:cNvPr id="0" name=""/>
        <dsp:cNvSpPr/>
      </dsp:nvSpPr>
      <dsp:spPr>
        <a:xfrm>
          <a:off x="0" y="63324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준비과정</a:t>
          </a:r>
          <a:endParaRPr lang="ko-KR" altLang="en-US" sz="3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107646"/>
        <a:ext cx="9606685" cy="819294"/>
      </dsp:txXfrm>
    </dsp:sp>
    <dsp:sp modelId="{34EF920E-7E66-403F-9B9C-76F0C5B6341B}">
      <dsp:nvSpPr>
        <dsp:cNvPr id="0" name=""/>
        <dsp:cNvSpPr/>
      </dsp:nvSpPr>
      <dsp:spPr>
        <a:xfrm>
          <a:off x="0" y="1072062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2598923"/>
                <a:satOff val="-11992"/>
                <a:lumOff val="44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598923"/>
                <a:satOff val="-11992"/>
                <a:lumOff val="44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598923"/>
                <a:satOff val="-11992"/>
                <a:lumOff val="44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소개</a:t>
          </a:r>
          <a:endParaRPr lang="ko-KR" altLang="en-US" sz="3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1116384"/>
        <a:ext cx="9606685" cy="819294"/>
      </dsp:txXfrm>
    </dsp:sp>
    <dsp:sp modelId="{EBB3D796-B392-4CC6-B2A9-2486BEDFD727}">
      <dsp:nvSpPr>
        <dsp:cNvPr id="0" name=""/>
        <dsp:cNvSpPr/>
      </dsp:nvSpPr>
      <dsp:spPr>
        <a:xfrm>
          <a:off x="0" y="2080800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시나리오 테스트</a:t>
          </a:r>
          <a:endParaRPr lang="ko-KR" altLang="en-US" sz="3500" b="1" kern="1200" dirty="0">
            <a:solidFill>
              <a:schemeClr val="tx1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2125122"/>
        <a:ext cx="9606685" cy="819294"/>
      </dsp:txXfrm>
    </dsp:sp>
    <dsp:sp modelId="{DBE19870-DE7C-4EDA-A72C-15769D1E72A3}">
      <dsp:nvSpPr>
        <dsp:cNvPr id="0" name=""/>
        <dsp:cNvSpPr/>
      </dsp:nvSpPr>
      <dsp:spPr>
        <a:xfrm>
          <a:off x="0" y="3089539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7796769"/>
                <a:satOff val="-35976"/>
                <a:lumOff val="132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796769"/>
                <a:satOff val="-35976"/>
                <a:lumOff val="132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796769"/>
                <a:satOff val="-35976"/>
                <a:lumOff val="132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rPr>
            <a:t>다중 비교</a:t>
          </a:r>
          <a:endParaRPr lang="ko-KR" altLang="en-US" sz="3500" b="1" kern="1200" dirty="0">
            <a:solidFill>
              <a:srgbClr val="FF0000"/>
            </a:solidFill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3133861"/>
        <a:ext cx="9606685" cy="819294"/>
      </dsp:txXfrm>
    </dsp:sp>
    <dsp:sp modelId="{AEB25965-2895-46D7-B119-79B0D20AD861}">
      <dsp:nvSpPr>
        <dsp:cNvPr id="0" name=""/>
        <dsp:cNvSpPr/>
      </dsp:nvSpPr>
      <dsp:spPr>
        <a:xfrm>
          <a:off x="0" y="4098277"/>
          <a:ext cx="9695329" cy="907938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500" b="1" kern="1200" dirty="0" smtClean="0">
              <a:latin typeface="나눔고딕코딩" panose="020D0009000000000000" pitchFamily="49" charset="-127"/>
              <a:ea typeface="나눔고딕코딩" panose="020D0009000000000000" pitchFamily="49" charset="-127"/>
            </a:rPr>
            <a:t>연습문제</a:t>
          </a:r>
          <a:endParaRPr lang="ko-KR" altLang="en-US" sz="3500" b="1" kern="1200" dirty="0">
            <a:latin typeface="나눔고딕코딩" panose="020D0009000000000000" pitchFamily="49" charset="-127"/>
            <a:ea typeface="나눔고딕코딩" panose="020D0009000000000000" pitchFamily="49" charset="-127"/>
          </a:endParaRPr>
        </a:p>
      </dsp:txBody>
      <dsp:txXfrm>
        <a:off x="44322" y="4142599"/>
        <a:ext cx="9606685" cy="819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12/21/2015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1" y="1828845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4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1539506"/>
            <a:ext cx="6267148" cy="641350"/>
          </a:xfrm>
        </p:spPr>
        <p:txBody>
          <a:bodyPr anchor="b">
            <a:normAutofit/>
          </a:bodyPr>
          <a:lstStyle>
            <a:lvl1pPr marL="0" indent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12/21/2015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solidFill>
                  <a:schemeClr val="bg1"/>
                </a:solidFill>
              </a:rPr>
              <a:t>One Way ANOVA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서종현</a:t>
            </a:r>
            <a:endParaRPr lang="ko-KR" sz="24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800" y="336523"/>
            <a:ext cx="4351970" cy="621070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41147" y="3854102"/>
            <a:ext cx="5991665" cy="159195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참고 </a:t>
            </a:r>
            <a:endParaRPr lang="en-US" altLang="ko-KR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파워포인터에서 제시된 예제는 </a:t>
            </a:r>
            <a:endParaRPr lang="en-US" altLang="ko-KR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 Studio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작업했지만 실제 수업은 </a:t>
            </a:r>
            <a:endParaRPr lang="en-US" altLang="ko-KR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 Commander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할 수도 있습니다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205044128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 Way ANOVA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482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6711" y="1320675"/>
            <a:ext cx="11128442" cy="200074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clinicaltrial.Rdata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에는 우울증환자의 치료 결과가 </a:t>
            </a:r>
            <a:r>
              <a:rPr lang="en-US" altLang="ko-K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data.frame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저장되어 있다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대조군을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위약으로 하여 최근 개발한 항우울제 </a:t>
            </a:r>
            <a:r>
              <a:rPr lang="en-US" altLang="ko-K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Joyzepam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경쟁사의 약 </a:t>
            </a:r>
            <a:r>
              <a:rPr lang="en-US" altLang="ko-K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Anxifree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투약한 두 그룹을 </a:t>
            </a:r>
            <a:r>
              <a:rPr lang="ko-KR" alt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실험군으로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하여 </a:t>
            </a:r>
            <a:r>
              <a:rPr lang="en-US" altLang="ko-K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mood.gain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측정한 것이다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drug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대하여 </a:t>
            </a:r>
            <a:r>
              <a:rPr lang="en-US" altLang="ko-KR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mood.gain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평균이 유의미한 차이가 있는지 검증하여라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때</a:t>
            </a:r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4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등분산을</a:t>
            </a:r>
            <a:r>
              <a:rPr lang="ko-KR" altLang="en-US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가정한다</a:t>
            </a:r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57233" y="608375"/>
            <a:ext cx="4733531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load("</a:t>
            </a:r>
            <a:r>
              <a:rPr lang="en-US" altLang="ko-KR" sz="2400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clinicaltrial.Rdata</a:t>
            </a:r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")</a:t>
            </a:r>
            <a:endParaRPr lang="ko-KR" alt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838964233"/>
              </p:ext>
            </p:extLst>
          </p:nvPr>
        </p:nvGraphicFramePr>
        <p:xfrm>
          <a:off x="3430494" y="3496235"/>
          <a:ext cx="5034508" cy="3086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9657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6711" y="1276326"/>
            <a:ext cx="5458973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가설 세우기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993603"/>
            <a:ext cx="4886325" cy="533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09" y="2633545"/>
            <a:ext cx="5476875" cy="4762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382" y="3216337"/>
            <a:ext cx="10134600" cy="324802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815353" y="3894520"/>
            <a:ext cx="6773343" cy="2569842"/>
          </a:xfrm>
          <a:prstGeom prst="roundRect">
            <a:avLst>
              <a:gd name="adj" fmla="val 6202"/>
            </a:avLst>
          </a:prstGeom>
          <a:noFill/>
          <a:ln w="38100">
            <a:solidFill>
              <a:srgbClr val="DD462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46197" y="5455944"/>
            <a:ext cx="1975478" cy="53890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Tukey</a:t>
            </a:r>
            <a:endParaRPr lang="ko-KR" altLang="en-US" sz="3200" b="1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896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96" y="3414737"/>
            <a:ext cx="10315575" cy="153352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6711" y="1276326"/>
            <a:ext cx="5458973" cy="5724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가설 세우기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1993603"/>
            <a:ext cx="4886325" cy="533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09" y="2633545"/>
            <a:ext cx="5476875" cy="47625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792522" y="3350807"/>
            <a:ext cx="10476113" cy="1515844"/>
          </a:xfrm>
          <a:prstGeom prst="roundRect">
            <a:avLst/>
          </a:prstGeom>
          <a:noFill/>
          <a:ln w="38100">
            <a:solidFill>
              <a:srgbClr val="DD462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87944" y="5012192"/>
            <a:ext cx="1975478" cy="53890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 dirty="0" err="1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Dunnett</a:t>
            </a:r>
            <a:endParaRPr lang="ko-KR" altLang="en-US" sz="3200" b="1" dirty="0">
              <a:solidFill>
                <a:schemeClr val="tx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607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1953526319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 Way ANOVA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0935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기술 통계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297081"/>
            <a:ext cx="6858000" cy="238125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1048871" y="2649071"/>
            <a:ext cx="4370294" cy="336176"/>
          </a:xfrm>
          <a:prstGeom prst="roundRect">
            <a:avLst/>
          </a:prstGeom>
          <a:noFill/>
          <a:ln w="28575">
            <a:solidFill>
              <a:srgbClr val="DD462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48871" y="3315261"/>
            <a:ext cx="4370294" cy="336176"/>
          </a:xfrm>
          <a:prstGeom prst="roundRect">
            <a:avLst/>
          </a:prstGeom>
          <a:noFill/>
          <a:ln w="28575">
            <a:solidFill>
              <a:srgbClr val="DD462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51325" y="2478917"/>
            <a:ext cx="3932263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변수가 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factor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b="19140"/>
          <a:stretch/>
        </p:blipFill>
        <p:spPr>
          <a:xfrm>
            <a:off x="516711" y="3783357"/>
            <a:ext cx="4562475" cy="292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8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기술 통계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336020"/>
            <a:ext cx="3971925" cy="13620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734238" y="2017057"/>
            <a:ext cx="5109008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factor</a:t>
            </a:r>
            <a:r>
              <a:rPr lang="ko-KR" altLang="en-US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frequency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3031192"/>
            <a:ext cx="6829425" cy="13335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734238" y="3688211"/>
            <a:ext cx="5109008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그룹의 </a:t>
            </a:r>
            <a:r>
              <a:rPr lang="ko-KR" altLang="en-US" sz="32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표본평균</a:t>
            </a:r>
            <a:endParaRPr lang="en-US" altLang="ko-KR" sz="32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58" y="4351245"/>
            <a:ext cx="2962275" cy="295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11" y="4778471"/>
            <a:ext cx="6524625" cy="166687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734238" y="5440047"/>
            <a:ext cx="5109008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그룹의 표본표준편차</a:t>
            </a:r>
            <a:endParaRPr lang="en-US" altLang="ko-KR" sz="32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3312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기술 통계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273549"/>
            <a:ext cx="9915525" cy="22669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07976" y="3540499"/>
            <a:ext cx="4801440" cy="323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09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181590678"/>
              </p:ext>
            </p:extLst>
          </p:nvPr>
        </p:nvGraphicFramePr>
        <p:xfrm>
          <a:off x="672354" y="1371600"/>
          <a:ext cx="10986247" cy="520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 Way ANOVA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790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테스트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921528"/>
            <a:ext cx="7629525" cy="352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" y="3084109"/>
            <a:ext cx="6638925" cy="7334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16711" y="1295891"/>
            <a:ext cx="4740401" cy="49490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기본 형식</a:t>
            </a:r>
            <a:endParaRPr lang="ko-KR" altLang="en-US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6711" y="2458472"/>
            <a:ext cx="4740401" cy="49490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축약 형식</a:t>
            </a:r>
            <a:endParaRPr lang="ko-KR" altLang="en-US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11" y="4703299"/>
            <a:ext cx="6848475" cy="4095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16711" y="4132784"/>
            <a:ext cx="4740401" cy="49490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처리를 위해 결과를 저장</a:t>
            </a:r>
            <a:endParaRPr lang="ko-KR" altLang="en-US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909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 Way ANOVA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783953253"/>
              </p:ext>
            </p:extLst>
          </p:nvPr>
        </p:nvGraphicFramePr>
        <p:xfrm>
          <a:off x="1250576" y="139849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8328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844149"/>
            <a:ext cx="7429500" cy="202882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16711" y="1349243"/>
            <a:ext cx="4740401" cy="49490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테스트 결과</a:t>
            </a:r>
            <a:endParaRPr lang="ko-KR" altLang="en-US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787958" y="2463466"/>
            <a:ext cx="2158253" cy="361611"/>
          </a:xfrm>
          <a:prstGeom prst="roundRect">
            <a:avLst/>
          </a:prstGeom>
          <a:noFill/>
          <a:ln w="28575">
            <a:solidFill>
              <a:srgbClr val="DD462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87958" y="4120427"/>
            <a:ext cx="5615148" cy="49490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평균이 같다는 </a:t>
            </a:r>
            <a:r>
              <a:rPr lang="ko-KR" altLang="en-US" sz="2400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귀무가설을</a:t>
            </a:r>
            <a:r>
              <a:rPr lang="ko-KR" altLang="en-US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기각한다</a:t>
            </a:r>
            <a:r>
              <a:rPr lang="en-US" altLang="ko-K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016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16711" y="1349243"/>
            <a:ext cx="4740401" cy="49490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정규성 테스트</a:t>
            </a:r>
            <a:endParaRPr lang="ko-KR" altLang="en-US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932701"/>
            <a:ext cx="11087100" cy="35242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494803" y="1068034"/>
            <a:ext cx="5109008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residual</a:t>
            </a:r>
            <a:r>
              <a:rPr lang="ko-KR" altLang="en-US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만 따로 추출</a:t>
            </a:r>
            <a:endParaRPr lang="en-US" altLang="ko-KR" sz="32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b="34284"/>
          <a:stretch/>
        </p:blipFill>
        <p:spPr>
          <a:xfrm>
            <a:off x="516711" y="2373678"/>
            <a:ext cx="5715000" cy="63846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494803" y="2473312"/>
            <a:ext cx="5109008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residual</a:t>
            </a:r>
            <a:r>
              <a:rPr lang="ko-KR" altLang="en-US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정규성 확인</a:t>
            </a:r>
            <a:endParaRPr lang="en-US" altLang="ko-KR" sz="32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0429" y="3133349"/>
            <a:ext cx="8587491" cy="35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90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16711" y="1349243"/>
            <a:ext cx="4740401" cy="49490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정규성 테스트</a:t>
            </a:r>
            <a:endParaRPr lang="ko-KR" altLang="en-US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13628" y="3905814"/>
            <a:ext cx="5109008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가설을 기각할 수 없다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876124"/>
            <a:ext cx="9305925" cy="191452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3590365" y="3429000"/>
            <a:ext cx="1009403" cy="393624"/>
          </a:xfrm>
          <a:prstGeom prst="roundRect">
            <a:avLst/>
          </a:prstGeom>
          <a:noFill/>
          <a:ln w="28575">
            <a:solidFill>
              <a:srgbClr val="DD462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8" name="꺾인 연결선 7"/>
          <p:cNvCxnSpPr>
            <a:stCxn id="6" idx="2"/>
            <a:endCxn id="14" idx="1"/>
          </p:cNvCxnSpPr>
          <p:nvPr/>
        </p:nvCxnSpPr>
        <p:spPr>
          <a:xfrm rot="16200000" flipH="1">
            <a:off x="4193632" y="3724058"/>
            <a:ext cx="421431" cy="6185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713628" y="4697460"/>
            <a:ext cx="5109008" cy="49490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정규 분포를 따른다고 결정한다</a:t>
            </a:r>
            <a:r>
              <a:rPr lang="en-US" altLang="ko-K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318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 Way ANOVA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609495541"/>
              </p:ext>
            </p:extLst>
          </p:nvPr>
        </p:nvGraphicFramePr>
        <p:xfrm>
          <a:off x="1250576" y="139849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9306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291852" y="1316071"/>
            <a:ext cx="6259172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 설치 및 불러오기</a:t>
            </a:r>
            <a:endParaRPr lang="en-US" altLang="ko-KR" sz="32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1301887"/>
            <a:ext cx="4629150" cy="3524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5" y="1640039"/>
            <a:ext cx="2924175" cy="409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b="56525"/>
          <a:stretch/>
        </p:blipFill>
        <p:spPr>
          <a:xfrm>
            <a:off x="516711" y="2175709"/>
            <a:ext cx="9886950" cy="22278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t="68364"/>
          <a:stretch/>
        </p:blipFill>
        <p:spPr>
          <a:xfrm>
            <a:off x="570499" y="4522811"/>
            <a:ext cx="9886950" cy="1621193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43605" y="5727224"/>
            <a:ext cx="9913844" cy="416780"/>
          </a:xfrm>
          <a:prstGeom prst="roundRect">
            <a:avLst/>
          </a:prstGeom>
          <a:noFill/>
          <a:ln w="28575">
            <a:solidFill>
              <a:srgbClr val="DD462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89612" y="6263257"/>
            <a:ext cx="6111248" cy="49490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joyzepam</a:t>
            </a:r>
            <a:r>
              <a:rPr lang="ko-KR" altLang="en-US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2400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대조군과의</a:t>
            </a:r>
            <a:r>
              <a:rPr lang="ko-KR" altLang="en-US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차이가 크다</a:t>
            </a:r>
            <a:r>
              <a:rPr lang="en-US" altLang="ko-K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6323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 Way ANOVA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625331918"/>
              </p:ext>
            </p:extLst>
          </p:nvPr>
        </p:nvGraphicFramePr>
        <p:xfrm>
          <a:off x="1250576" y="139849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7006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16711" y="1362198"/>
            <a:ext cx="11082813" cy="214748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같은 등급의 서로 다른 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 소형자동차의 리터 당 평균 주행거리를 비교하기 위해 다음의 데이터를 얻었다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자동차 종류별로 평균주행거리에 차이가 있다고 할 수 있는가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r>
              <a:rPr lang="ko-KR" altLang="en-US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그렇다면 가장 차이가 나는 차량의 조합은 무엇인가</a:t>
            </a:r>
            <a:r>
              <a:rPr lang="en-US" altLang="ko-KR" sz="2800" dirty="0" smtClean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11" y="4002555"/>
            <a:ext cx="6543675" cy="25527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261410" y="4038228"/>
            <a:ext cx="3504395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DC.csv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51529" y="648986"/>
            <a:ext cx="7987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6621"/>
                </a:solidFill>
                <a:latin typeface="Apple SD Gothic Neo"/>
              </a:rPr>
              <a:t>출처 </a:t>
            </a:r>
            <a:r>
              <a:rPr lang="en-US" altLang="ko-KR" dirty="0" smtClean="0">
                <a:solidFill>
                  <a:srgbClr val="006621"/>
                </a:solidFill>
                <a:latin typeface="Apple SD Gothic Neo"/>
              </a:rPr>
              <a:t>: portal.changwon.ac.kr/</a:t>
            </a:r>
            <a:r>
              <a:rPr lang="en-US" altLang="ko-KR" dirty="0" err="1" smtClean="0">
                <a:solidFill>
                  <a:srgbClr val="006621"/>
                </a:solidFill>
                <a:latin typeface="Apple SD Gothic Neo"/>
              </a:rPr>
              <a:t>homePost</a:t>
            </a:r>
            <a:r>
              <a:rPr lang="en-US" altLang="ko-KR" dirty="0" smtClean="0">
                <a:solidFill>
                  <a:srgbClr val="006621"/>
                </a:solidFill>
                <a:latin typeface="Apple SD Gothic Neo"/>
              </a:rPr>
              <a:t>/</a:t>
            </a:r>
            <a:r>
              <a:rPr lang="en-US" altLang="ko-KR" dirty="0" err="1" smtClean="0">
                <a:solidFill>
                  <a:srgbClr val="006621"/>
                </a:solidFill>
                <a:latin typeface="Apple SD Gothic Neo"/>
              </a:rPr>
              <a:t>download.do?postfileno</a:t>
            </a:r>
            <a:r>
              <a:rPr lang="en-US" altLang="ko-KR" dirty="0" smtClean="0">
                <a:solidFill>
                  <a:srgbClr val="006621"/>
                </a:solidFill>
                <a:latin typeface="Apple SD Gothic Neo"/>
              </a:rPr>
              <a:t>=51106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876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Finished</a:t>
            </a:r>
            <a:endParaRPr lang="ko-KR" altLang="en-US" dirty="0"/>
          </a:p>
        </p:txBody>
      </p:sp>
      <p:pic>
        <p:nvPicPr>
          <p:cNvPr id="1028" name="Picture 4" descr="http://user2016.org/images/useR-larg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762" y="1570009"/>
            <a:ext cx="9010650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61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준비과정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057234" y="608375"/>
            <a:ext cx="820587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2400" dirty="0"/>
              <a:t>http</a:t>
            </a:r>
            <a:r>
              <a:rPr lang="ko-KR" altLang="en-US" sz="2400" dirty="0" smtClean="0"/>
              <a:t>://</a:t>
            </a:r>
            <a:r>
              <a:rPr lang="en-US" altLang="ko-KR" sz="2400" dirty="0" smtClean="0"/>
              <a:t>github.com/hyeonni94/sample</a:t>
            </a:r>
            <a:endParaRPr lang="ko-KR" altLang="en-US" sz="2400" dirty="0"/>
          </a:p>
        </p:txBody>
      </p:sp>
      <p:sp>
        <p:nvSpPr>
          <p:cNvPr id="8" name="직사각형 7"/>
          <p:cNvSpPr/>
          <p:nvPr/>
        </p:nvSpPr>
        <p:spPr>
          <a:xfrm>
            <a:off x="516711" y="1363380"/>
            <a:ext cx="6005113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샘플 데이터를 다운 받는다</a:t>
            </a:r>
            <a:r>
              <a:rPr lang="en-US" altLang="ko-KR" sz="32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16709" y="2146697"/>
            <a:ext cx="6005113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clinicaltrial.Rdata</a:t>
            </a:r>
            <a:endParaRPr lang="ko-KR" altLang="en-US" sz="32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6709" y="2930014"/>
            <a:ext cx="6005113" cy="67648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DC.csv</a:t>
            </a:r>
            <a:endParaRPr lang="ko-KR" altLang="en-US" sz="32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66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 Way ANOVA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146137965"/>
              </p:ext>
            </p:extLst>
          </p:nvPr>
        </p:nvGraphicFramePr>
        <p:xfrm>
          <a:off x="1250576" y="139849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838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6711" y="1320675"/>
            <a:ext cx="11128442" cy="61090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집단의 세 그룹 이상의 평균이 같은지 검증하는 통계 방법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6711" y="2724826"/>
            <a:ext cx="11128442" cy="368169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 </a:t>
            </a:r>
            <a:endParaRPr lang="en-US" altLang="ko-KR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당뇨병 환자들을 여러 그룹으로 나누어 위약을 </a:t>
            </a:r>
            <a:r>
              <a:rPr lang="ko-KR" altLang="en-US" sz="24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대조군으로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하여 각종 당뇨병 치료제를 각각의 그룹에 투여하였을 때 각 그룹의 혈당 수치의 평균이 통계적으로 유의미한 차이가 있는가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차이가 있다면 어떤 약이 </a:t>
            </a:r>
            <a:r>
              <a:rPr lang="ko-KR" altLang="en-US" sz="24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대조군에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대하여 큰 차이를 보이는가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(</a:t>
            </a:r>
            <a:r>
              <a:rPr lang="en-US" altLang="ko-KR" sz="24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Dunnett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endParaRPr lang="en-US" altLang="ko-KR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학년의 모의고사 성적을 비교했을 때 각 반별 평균이 통계적으로 유의미한 차이를 보이는가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차이가 있다면 어떤 반의 조합이 가장 큰 차이를 보이는가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</a:t>
            </a:r>
            <a:r>
              <a:rPr lang="en-US" altLang="ko-KR" sz="24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400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Tukey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6711" y="1935894"/>
            <a:ext cx="11128442" cy="61090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 변수가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factor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 회귀 분석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874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용어의 기원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22" y="1739687"/>
            <a:ext cx="5162550" cy="3238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096" y="1739687"/>
            <a:ext cx="5153025" cy="31527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891153" y="5296690"/>
            <a:ext cx="25979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F-value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000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8166114" cy="641350"/>
          </a:xfrm>
        </p:spPr>
        <p:txBody>
          <a:bodyPr/>
          <a:lstStyle/>
          <a:p>
            <a:r>
              <a:rPr lang="ko-KR" altLang="en-US" dirty="0" smtClean="0"/>
              <a:t>요구사항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16711" y="1320675"/>
            <a:ext cx="11128442" cy="61090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Normality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24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회귀식에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대한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Residual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값들이 정규분포를 이룬다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6711" y="2053191"/>
            <a:ext cx="11128442" cy="61090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Homogeneity of </a:t>
            </a:r>
            <a:r>
              <a:rPr lang="en-US" altLang="ko-KR" sz="24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variance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그룹의 분산이 같다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6711" y="2785707"/>
            <a:ext cx="11128442" cy="61090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Independence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그룹은 서로 연관성이 없다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24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관찰값이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중복되지 않는다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5430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테스트 과정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094482" y="1354915"/>
            <a:ext cx="4740401" cy="494906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Kruskal</a:t>
            </a:r>
            <a:r>
              <a:rPr lang="en-US" altLang="ko-KR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-Wallis rand sum test</a:t>
            </a:r>
            <a:endParaRPr lang="ko-KR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14" name="다이어그램 13"/>
          <p:cNvGraphicFramePr/>
          <p:nvPr>
            <p:extLst>
              <p:ext uri="{D42A27DB-BD31-4B8C-83A1-F6EECF244321}">
                <p14:modId xmlns:p14="http://schemas.microsoft.com/office/powerpoint/2010/main" val="3652689741"/>
              </p:ext>
            </p:extLst>
          </p:nvPr>
        </p:nvGraphicFramePr>
        <p:xfrm>
          <a:off x="1013271" y="1354915"/>
          <a:ext cx="4678082" cy="5180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오른쪽 화살표 16"/>
          <p:cNvSpPr/>
          <p:nvPr/>
        </p:nvSpPr>
        <p:spPr>
          <a:xfrm>
            <a:off x="5875283" y="1354915"/>
            <a:ext cx="851338" cy="673582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89602" y="2354317"/>
            <a:ext cx="1234575" cy="35735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latin typeface="Consolas" panose="020B0609020204030204" pitchFamily="49" charset="0"/>
                <a:ea typeface="나눔고딕코딩" panose="020D0009000000000000" pitchFamily="49" charset="-127"/>
              </a:rPr>
              <a:t>accept</a:t>
            </a:r>
            <a:endParaRPr lang="ko-KR" altLang="en-US" sz="2000" b="1" dirty="0" smtClean="0">
              <a:latin typeface="Consolas" panose="020B0609020204030204" pitchFamily="49" charset="0"/>
              <a:ea typeface="나눔고딕코딩" panose="020D0009000000000000" pitchFamily="49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75284" y="2028497"/>
            <a:ext cx="977460" cy="35735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reject</a:t>
            </a:r>
            <a:endParaRPr lang="ko-KR" altLang="en-US" sz="20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89601" y="3763621"/>
            <a:ext cx="1234575" cy="35735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latin typeface="Consolas" panose="020B0609020204030204" pitchFamily="49" charset="0"/>
                <a:ea typeface="나눔고딕코딩" panose="020D0009000000000000" pitchFamily="49" charset="-127"/>
              </a:rPr>
              <a:t>accept</a:t>
            </a:r>
            <a:endParaRPr lang="ko-KR" altLang="en-US" sz="2000" b="1" dirty="0" smtClean="0">
              <a:latin typeface="Consolas" panose="020B0609020204030204" pitchFamily="49" charset="0"/>
              <a:ea typeface="나눔고딕코딩" panose="020D0009000000000000" pitchFamily="49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94482" y="2811978"/>
            <a:ext cx="4740401" cy="494906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Welch one-way test</a:t>
            </a:r>
            <a:endParaRPr lang="ko-KR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5875283" y="2722640"/>
            <a:ext cx="851338" cy="673582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75284" y="3396222"/>
            <a:ext cx="977460" cy="35735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reject</a:t>
            </a:r>
            <a:endParaRPr lang="ko-KR" altLang="en-US" sz="20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094482" y="4210311"/>
            <a:ext cx="4740401" cy="49490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통계적으로 유의미하지 않다</a:t>
            </a:r>
            <a:r>
              <a:rPr lang="en-US" altLang="ko-K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2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5875283" y="4120973"/>
            <a:ext cx="851338" cy="673582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75284" y="4794555"/>
            <a:ext cx="977460" cy="35735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accept</a:t>
            </a:r>
            <a:endParaRPr lang="ko-KR" altLang="en-US" sz="20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47558" y="5172925"/>
            <a:ext cx="1234575" cy="35735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 dirty="0" smtClean="0">
                <a:latin typeface="Consolas" panose="020B0609020204030204" pitchFamily="49" charset="0"/>
                <a:ea typeface="나눔고딕코딩" panose="020D0009000000000000" pitchFamily="49" charset="-127"/>
              </a:rPr>
              <a:t>reject</a:t>
            </a:r>
            <a:endParaRPr lang="ko-KR" altLang="en-US" sz="2000" b="1" dirty="0" smtClean="0">
              <a:latin typeface="Consolas" panose="020B0609020204030204" pitchFamily="49" charset="0"/>
              <a:ea typeface="나눔고딕코딩" panose="020D0009000000000000" pitchFamily="49" charset="-127"/>
            </a:endParaRPr>
          </a:p>
        </p:txBody>
      </p:sp>
      <p:sp>
        <p:nvSpPr>
          <p:cNvPr id="3" name="위쪽 화살표 2"/>
          <p:cNvSpPr/>
          <p:nvPr/>
        </p:nvSpPr>
        <p:spPr>
          <a:xfrm>
            <a:off x="349624" y="1354915"/>
            <a:ext cx="544066" cy="3796992"/>
          </a:xfrm>
          <a:prstGeom prst="up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0760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72353" y="346841"/>
            <a:ext cx="10986247" cy="7528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 Way ANOVA</a:t>
            </a:r>
            <a:endParaRPr lang="ko-KR" altLang="en-US" sz="4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427581951"/>
              </p:ext>
            </p:extLst>
          </p:nvPr>
        </p:nvGraphicFramePr>
        <p:xfrm>
          <a:off x="1250576" y="1398494"/>
          <a:ext cx="9695329" cy="5069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404744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sz="2400" b="1" dirty="0" smtClean="0">
            <a:latin typeface="나눔고딕코딩" panose="020D0009000000000000" pitchFamily="49" charset="-127"/>
            <a:ea typeface="나눔고딕코딩" panose="020D0009000000000000" pitchFamily="49" charset="-127"/>
          </a:defRPr>
        </a:defPPr>
      </a:lstStyle>
      <a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elcome_to_PowerPoint.potx" id="{92E1CA98-4344-46BD-A2F1-21716F3EF917}" vid="{1B9D48AB-EEBE-4B56-98BA-3D03D5B098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5211</TotalTime>
  <Words>449</Words>
  <Application>Microsoft Office PowerPoint</Application>
  <PresentationFormat>와이드스크린</PresentationFormat>
  <Paragraphs>131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Apple SD Gothic Neo</vt:lpstr>
      <vt:lpstr>나눔고딕코딩</vt:lpstr>
      <vt:lpstr>Malgun Gothic</vt:lpstr>
      <vt:lpstr>Arial</vt:lpstr>
      <vt:lpstr>Consolas</vt:lpstr>
      <vt:lpstr>Segoe UI</vt:lpstr>
      <vt:lpstr>Segoe UI Light</vt:lpstr>
      <vt:lpstr>WelcomeDoc</vt:lpstr>
      <vt:lpstr>One Way ANOVA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시작</dc:title>
  <dc:creator>서종현</dc:creator>
  <cp:keywords/>
  <cp:lastModifiedBy>서종현</cp:lastModifiedBy>
  <cp:revision>913</cp:revision>
  <dcterms:created xsi:type="dcterms:W3CDTF">2015-11-12T10:17:49Z</dcterms:created>
  <dcterms:modified xsi:type="dcterms:W3CDTF">2015-12-20T16:09:07Z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