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388" r:id="rId3"/>
    <p:sldId id="450" r:id="rId4"/>
    <p:sldId id="460" r:id="rId5"/>
    <p:sldId id="410" r:id="rId6"/>
    <p:sldId id="411" r:id="rId7"/>
    <p:sldId id="451" r:id="rId8"/>
    <p:sldId id="412" r:id="rId9"/>
    <p:sldId id="413" r:id="rId10"/>
    <p:sldId id="414" r:id="rId11"/>
    <p:sldId id="415" r:id="rId12"/>
    <p:sldId id="416" r:id="rId13"/>
    <p:sldId id="452" r:id="rId14"/>
    <p:sldId id="419" r:id="rId15"/>
    <p:sldId id="420" r:id="rId16"/>
    <p:sldId id="421" r:id="rId17"/>
    <p:sldId id="422" r:id="rId18"/>
    <p:sldId id="423" r:id="rId19"/>
    <p:sldId id="424" r:id="rId20"/>
    <p:sldId id="453" r:id="rId21"/>
    <p:sldId id="454" r:id="rId22"/>
    <p:sldId id="426" r:id="rId23"/>
    <p:sldId id="455" r:id="rId24"/>
    <p:sldId id="427" r:id="rId25"/>
    <p:sldId id="429" r:id="rId26"/>
    <p:sldId id="461" r:id="rId27"/>
    <p:sldId id="456" r:id="rId28"/>
    <p:sldId id="430" r:id="rId29"/>
    <p:sldId id="431" r:id="rId30"/>
    <p:sldId id="432" r:id="rId31"/>
    <p:sldId id="433" r:id="rId32"/>
    <p:sldId id="457" r:id="rId33"/>
    <p:sldId id="434" r:id="rId34"/>
    <p:sldId id="435" r:id="rId35"/>
    <p:sldId id="436" r:id="rId36"/>
    <p:sldId id="437" r:id="rId37"/>
    <p:sldId id="438" r:id="rId38"/>
    <p:sldId id="439" r:id="rId39"/>
    <p:sldId id="458" r:id="rId40"/>
    <p:sldId id="440" r:id="rId41"/>
    <p:sldId id="441" r:id="rId42"/>
    <p:sldId id="459" r:id="rId43"/>
    <p:sldId id="442" r:id="rId44"/>
    <p:sldId id="443" r:id="rId45"/>
    <p:sldId id="444" r:id="rId46"/>
    <p:sldId id="445" r:id="rId47"/>
    <p:sldId id="446" r:id="rId48"/>
    <p:sldId id="447" r:id="rId49"/>
    <p:sldId id="448" r:id="rId50"/>
    <p:sldId id="449" r:id="rId51"/>
    <p:sldId id="33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준비과정" id="{FEE086E5-6951-4210-8E39-3A1BB7B8541B}">
          <p14:sldIdLst>
            <p14:sldId id="388"/>
            <p14:sldId id="450"/>
            <p14:sldId id="460"/>
            <p14:sldId id="410"/>
            <p14:sldId id="411"/>
            <p14:sldId id="451"/>
            <p14:sldId id="412"/>
            <p14:sldId id="413"/>
            <p14:sldId id="414"/>
            <p14:sldId id="415"/>
            <p14:sldId id="416"/>
            <p14:sldId id="452"/>
            <p14:sldId id="419"/>
            <p14:sldId id="420"/>
            <p14:sldId id="421"/>
            <p14:sldId id="422"/>
            <p14:sldId id="423"/>
            <p14:sldId id="424"/>
            <p14:sldId id="453"/>
            <p14:sldId id="454"/>
            <p14:sldId id="426"/>
            <p14:sldId id="455"/>
            <p14:sldId id="427"/>
            <p14:sldId id="429"/>
            <p14:sldId id="461"/>
            <p14:sldId id="456"/>
            <p14:sldId id="430"/>
            <p14:sldId id="431"/>
            <p14:sldId id="432"/>
            <p14:sldId id="433"/>
            <p14:sldId id="457"/>
            <p14:sldId id="434"/>
            <p14:sldId id="435"/>
            <p14:sldId id="436"/>
            <p14:sldId id="437"/>
            <p14:sldId id="438"/>
            <p14:sldId id="439"/>
            <p14:sldId id="458"/>
            <p14:sldId id="440"/>
            <p14:sldId id="441"/>
            <p14:sldId id="459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</p14:sldIdLst>
        </p14:section>
        <p14:section name="소개/요구사항" id="{130F2874-5FC4-4431-B6F1-002E288A1C76}">
          <p14:sldIdLst/>
        </p14:section>
        <p14:section name="시나리오 별 테스트" id="{01650C6D-12AF-461C-9975-058D0866C3BB}">
          <p14:sldIdLst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0" autoAdjust="0"/>
    <p:restoredTop sz="97116" autoAdjust="0"/>
  </p:normalViewPr>
  <p:slideViewPr>
    <p:cSldViewPr snapToGrid="0">
      <p:cViewPr varScale="1">
        <p:scale>
          <a:sx n="71" d="100"/>
          <a:sy n="71" d="100"/>
        </p:scale>
        <p:origin x="72" y="2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기술 통계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6EEB4A72-D3A9-4659-8513-6B8B36D9B6A9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대푯값 측정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DE6F3F4-03FB-49B5-ABB8-F63CFEB69CF9}" type="parTrans" cxnId="{A151B499-A458-440F-904E-BA92C5866D01}">
      <dgm:prSet/>
      <dgm:spPr/>
      <dgm:t>
        <a:bodyPr/>
        <a:lstStyle/>
        <a:p>
          <a:pPr latinLnBrk="1"/>
          <a:endParaRPr lang="ko-KR" altLang="en-US"/>
        </a:p>
      </dgm:t>
    </dgm:pt>
    <dgm:pt modelId="{83EE954C-B113-41D2-9521-179C72A6D241}" type="sibTrans" cxnId="{A151B499-A458-440F-904E-BA92C5866D01}">
      <dgm:prSet/>
      <dgm:spPr/>
      <dgm:t>
        <a:bodyPr/>
        <a:lstStyle/>
        <a:p>
          <a:pPr latinLnBrk="1"/>
          <a:endParaRPr lang="ko-KR" altLang="en-US"/>
        </a:p>
      </dgm:t>
    </dgm:pt>
    <dgm:pt modelId="{FD168285-FBA7-44CD-BA12-884D0D4767B8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변동성 측정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484ACB6-C49D-4A4B-8DC7-41DB5465D5E1}" type="parTrans" cxnId="{CE1BC8E7-DC58-427A-BFCD-65209AE02348}">
      <dgm:prSet/>
      <dgm:spPr/>
      <dgm:t>
        <a:bodyPr/>
        <a:lstStyle/>
        <a:p>
          <a:pPr latinLnBrk="1"/>
          <a:endParaRPr lang="ko-KR" altLang="en-US"/>
        </a:p>
      </dgm:t>
    </dgm:pt>
    <dgm:pt modelId="{7774E1BE-2211-4B32-9673-3FCE19306A96}" type="sibTrans" cxnId="{CE1BC8E7-DC58-427A-BFCD-65209AE02348}">
      <dgm:prSet/>
      <dgm:spPr/>
      <dgm:t>
        <a:bodyPr/>
        <a:lstStyle/>
        <a:p>
          <a:pPr latinLnBrk="1"/>
          <a:endParaRPr lang="ko-KR" altLang="en-US"/>
        </a:p>
      </dgm:t>
    </dgm:pt>
    <dgm:pt modelId="{D5E7EB2F-29F4-4D44-B862-1BD56364C801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확률분포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518DE6B4-CC2F-4FCC-9FAD-29F0CFCFD74E}" type="parTrans" cxnId="{F7376E0A-65BB-41B6-9A04-BD55D5EE3224}">
      <dgm:prSet/>
      <dgm:spPr/>
      <dgm:t>
        <a:bodyPr/>
        <a:lstStyle/>
        <a:p>
          <a:pPr latinLnBrk="1"/>
          <a:endParaRPr lang="ko-KR" altLang="en-US"/>
        </a:p>
      </dgm:t>
    </dgm:pt>
    <dgm:pt modelId="{ECF4A9E8-B367-4E7D-BDE1-E9B80AD48F63}" type="sibTrans" cxnId="{F7376E0A-65BB-41B6-9A04-BD55D5EE3224}">
      <dgm:prSet/>
      <dgm:spPr/>
      <dgm:t>
        <a:bodyPr/>
        <a:lstStyle/>
        <a:p>
          <a:pPr latinLnBrk="1"/>
          <a:endParaRPr lang="ko-KR" altLang="en-US"/>
        </a:p>
      </dgm:t>
    </dgm:pt>
    <dgm:pt modelId="{CECA57CC-140C-4F8E-A80B-94BD861471C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데이터 탐색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5AE6A47-556F-4E1D-ABF6-A535E0515424}" type="parTrans" cxnId="{7CBB9262-EF07-4ED9-A173-7ABD49147C8B}">
      <dgm:prSet/>
      <dgm:spPr/>
      <dgm:t>
        <a:bodyPr/>
        <a:lstStyle/>
        <a:p>
          <a:pPr latinLnBrk="1"/>
          <a:endParaRPr lang="ko-KR" altLang="en-US"/>
        </a:p>
      </dgm:t>
    </dgm:pt>
    <dgm:pt modelId="{88A8071E-B2B4-4A57-9A1C-2409B8A0861C}" type="sibTrans" cxnId="{7CBB9262-EF07-4ED9-A173-7ABD49147C8B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E482B3-9E27-40BF-8EC7-7BF87D8DE15A}" type="pres">
      <dgm:prSet presAssocID="{EF1306BB-6700-4C76-B6B4-D2B8557372E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F299F2-E5A5-40C0-AC33-C4DAB9A6640F}" type="pres">
      <dgm:prSet presAssocID="{D5E7EB2F-29F4-4D44-B862-1BD56364C80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77F95B8-B742-4C5E-9CAF-CF59090CE212}" type="presOf" srcId="{6EEB4A72-D3A9-4659-8513-6B8B36D9B6A9}" destId="{D2E482B3-9E27-40BF-8EC7-7BF87D8DE15A}" srcOrd="0" destOrd="1" presId="urn:microsoft.com/office/officeart/2005/8/layout/vList2"/>
    <dgm:cxn modelId="{A151B499-A458-440F-904E-BA92C5866D01}" srcId="{EF1306BB-6700-4C76-B6B4-D2B8557372EC}" destId="{6EEB4A72-D3A9-4659-8513-6B8B36D9B6A9}" srcOrd="1" destOrd="0" parTransId="{6DE6F3F4-03FB-49B5-ABB8-F63CFEB69CF9}" sibTransId="{83EE954C-B113-41D2-9521-179C72A6D241}"/>
    <dgm:cxn modelId="{F7376E0A-65BB-41B6-9A04-BD55D5EE3224}" srcId="{B139C8CB-1037-480F-B7FE-1EE949F240B3}" destId="{D5E7EB2F-29F4-4D44-B862-1BD56364C801}" srcOrd="2" destOrd="0" parTransId="{518DE6B4-CC2F-4FCC-9FAD-29F0CFCFD74E}" sibTransId="{ECF4A9E8-B367-4E7D-BDE1-E9B80AD48F63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63D4A463-AF1D-4BF3-A134-5DF718D4536C}" type="presOf" srcId="{D5E7EB2F-29F4-4D44-B862-1BD56364C801}" destId="{31F299F2-E5A5-40C0-AC33-C4DAB9A6640F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29405378-8CC5-44B5-A4FD-4697ADE0167B}" type="presOf" srcId="{FD168285-FBA7-44CD-BA12-884D0D4767B8}" destId="{D2E482B3-9E27-40BF-8EC7-7BF87D8DE15A}" srcOrd="0" destOrd="2" presId="urn:microsoft.com/office/officeart/2005/8/layout/vList2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A7DE83BE-398E-4F4F-9958-34D08DE36B62}" type="presOf" srcId="{CECA57CC-140C-4F8E-A80B-94BD861471CC}" destId="{D2E482B3-9E27-40BF-8EC7-7BF87D8DE15A}" srcOrd="0" destOrd="0" presId="urn:microsoft.com/office/officeart/2005/8/layout/vList2"/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CE1BC8E7-DC58-427A-BFCD-65209AE02348}" srcId="{EF1306BB-6700-4C76-B6B4-D2B8557372EC}" destId="{FD168285-FBA7-44CD-BA12-884D0D4767B8}" srcOrd="2" destOrd="0" parTransId="{6484ACB6-C49D-4A4B-8DC7-41DB5465D5E1}" sibTransId="{7774E1BE-2211-4B32-9673-3FCE19306A96}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7CBB9262-EF07-4ED9-A173-7ABD49147C8B}" srcId="{EF1306BB-6700-4C76-B6B4-D2B8557372EC}" destId="{CECA57CC-140C-4F8E-A80B-94BD861471CC}" srcOrd="0" destOrd="0" parTransId="{25AE6A47-556F-4E1D-ABF6-A535E0515424}" sibTransId="{88A8071E-B2B4-4A57-9A1C-2409B8A0861C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9A6CDD4-039D-49FF-85B0-96F4EA7D3D2E}" type="presParOf" srcId="{61D470FD-3709-4BF2-8C0B-C5507B4B2088}" destId="{D2E482B3-9E27-40BF-8EC7-7BF87D8DE15A}" srcOrd="3" destOrd="0" presId="urn:microsoft.com/office/officeart/2005/8/layout/vList2"/>
    <dgm:cxn modelId="{7B0C8E54-5CA6-46C7-96F9-3AAC8051302E}" type="presParOf" srcId="{61D470FD-3709-4BF2-8C0B-C5507B4B2088}" destId="{31F299F2-E5A5-40C0-AC33-C4DAB9A6640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ko-KR" altLang="en-US" dirty="0" smtClean="0"/>
            <a:t>확률분포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다양한 확률 분포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확률 분포 함수 명명 규칙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5D3D2AF9-D798-4003-BC46-D714C880650E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이항 확률 분포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2C4252B9-A4C8-4CA9-B8BF-4C55BAD07994}" type="parTrans" cxnId="{1322C34C-E818-417B-86A8-84F618C7021E}">
      <dgm:prSet/>
      <dgm:spPr/>
      <dgm:t>
        <a:bodyPr/>
        <a:lstStyle/>
        <a:p>
          <a:pPr latinLnBrk="1"/>
          <a:endParaRPr lang="ko-KR" altLang="en-US"/>
        </a:p>
      </dgm:t>
    </dgm:pt>
    <dgm:pt modelId="{C018C8B9-6D7D-41E2-AEE4-2EBD4D9D8623}" type="sibTrans" cxnId="{1322C34C-E818-417B-86A8-84F618C7021E}">
      <dgm:prSet/>
      <dgm:spPr/>
      <dgm:t>
        <a:bodyPr/>
        <a:lstStyle/>
        <a:p>
          <a:pPr latinLnBrk="1"/>
          <a:endParaRPr lang="ko-KR" altLang="en-US"/>
        </a:p>
      </dgm:t>
    </dgm:pt>
    <dgm:pt modelId="{CF71A0CF-C89B-4C0D-B045-FF7C8CB8B897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정규 확률 분포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F9F895D9-A346-404C-A250-2CE636A7CD9B}" type="parTrans" cxnId="{ECBF18F9-D04F-4D1E-8716-34A6CB7B5A3F}">
      <dgm:prSet/>
      <dgm:spPr/>
      <dgm:t>
        <a:bodyPr/>
        <a:lstStyle/>
        <a:p>
          <a:pPr latinLnBrk="1"/>
          <a:endParaRPr lang="ko-KR" altLang="en-US"/>
        </a:p>
      </dgm:t>
    </dgm:pt>
    <dgm:pt modelId="{D42E71AB-D739-4E86-9375-00DB085CB467}" type="sibTrans" cxnId="{ECBF18F9-D04F-4D1E-8716-34A6CB7B5A3F}">
      <dgm:prSet/>
      <dgm:spPr/>
      <dgm:t>
        <a:bodyPr/>
        <a:lstStyle/>
        <a:p>
          <a:pPr latinLnBrk="1"/>
          <a:endParaRPr lang="ko-KR" altLang="en-US"/>
        </a:p>
      </dgm:t>
    </dgm:pt>
    <dgm:pt modelId="{0FDA9A13-3D85-4067-914F-4E5C3096A845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신뢰 구간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63FAD5AE-732A-42BD-8FC2-39005085664E}" type="parTrans" cxnId="{CCCFF2BB-FA3F-466B-9C3A-7B48A37E71C2}">
      <dgm:prSet/>
      <dgm:spPr/>
      <dgm:t>
        <a:bodyPr/>
        <a:lstStyle/>
        <a:p>
          <a:pPr latinLnBrk="1"/>
          <a:endParaRPr lang="ko-KR" altLang="en-US"/>
        </a:p>
      </dgm:t>
    </dgm:pt>
    <dgm:pt modelId="{D6BDD19C-AB3E-417A-9084-AFA38BD042F9}" type="sibTrans" cxnId="{CCCFF2BB-FA3F-466B-9C3A-7B48A37E71C2}">
      <dgm:prSet/>
      <dgm:spPr/>
      <dgm:t>
        <a:bodyPr/>
        <a:lstStyle/>
        <a:p>
          <a:pPr latinLnBrk="1"/>
          <a:endParaRPr lang="ko-KR" altLang="en-US"/>
        </a:p>
      </dgm:t>
    </dgm:pt>
    <dgm:pt modelId="{2FB8E4B6-245E-42B5-AF21-0098F25273AF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중심극한정리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3CCEB61-9BC8-4367-9695-F09A3332FC30}" type="parTrans" cxnId="{3D738095-453B-4740-8CC1-5FDD403A4431}">
      <dgm:prSet/>
      <dgm:spPr/>
      <dgm:t>
        <a:bodyPr/>
        <a:lstStyle/>
        <a:p>
          <a:pPr latinLnBrk="1"/>
          <a:endParaRPr lang="ko-KR" altLang="en-US"/>
        </a:p>
      </dgm:t>
    </dgm:pt>
    <dgm:pt modelId="{C783E911-8B93-4376-83E9-00C1A7F92330}" type="sibTrans" cxnId="{3D738095-453B-4740-8CC1-5FDD403A4431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6"/>
      <dgm:spPr/>
    </dgm:pt>
    <dgm:pt modelId="{D28B323A-74B2-40F1-BE95-38F6DCC07693}" type="pres">
      <dgm:prSet presAssocID="{56ADBCF4-3659-4F66-8642-F4EF22D43860}" presName="vertSpace2b" presStyleCnt="0"/>
      <dgm:spPr/>
    </dgm:pt>
    <dgm:pt modelId="{D0410EE7-89B6-4B87-8593-AF751C29651A}" type="pres">
      <dgm:prSet presAssocID="{5D3D2AF9-D798-4003-BC46-D714C880650E}" presName="horz2" presStyleCnt="0"/>
      <dgm:spPr/>
    </dgm:pt>
    <dgm:pt modelId="{D1BAD2C6-A2A2-429B-81F7-C5BCD189467E}" type="pres">
      <dgm:prSet presAssocID="{5D3D2AF9-D798-4003-BC46-D714C880650E}" presName="horzSpace2" presStyleCnt="0"/>
      <dgm:spPr/>
    </dgm:pt>
    <dgm:pt modelId="{313F0B63-4659-4BA8-B0C6-65F58BB7B58F}" type="pres">
      <dgm:prSet presAssocID="{5D3D2AF9-D798-4003-BC46-D714C880650E}" presName="tx2" presStyleLbl="revTx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E4CA1CAD-6C7E-479E-90D6-281B37253EEC}" type="pres">
      <dgm:prSet presAssocID="{5D3D2AF9-D798-4003-BC46-D714C880650E}" presName="vert2" presStyleCnt="0"/>
      <dgm:spPr/>
    </dgm:pt>
    <dgm:pt modelId="{CA07C450-7DC0-4864-8A79-2077534B195D}" type="pres">
      <dgm:prSet presAssocID="{5D3D2AF9-D798-4003-BC46-D714C880650E}" presName="thinLine2b" presStyleLbl="callout" presStyleIdx="1" presStyleCnt="6"/>
      <dgm:spPr/>
    </dgm:pt>
    <dgm:pt modelId="{D911E683-F892-40FA-AFDA-3D93EE4A7BD4}" type="pres">
      <dgm:prSet presAssocID="{5D3D2AF9-D798-4003-BC46-D714C880650E}" presName="vertSpace2b" presStyleCnt="0"/>
      <dgm:spPr/>
    </dgm:pt>
    <dgm:pt modelId="{5D07A916-EE22-46E7-BA4C-E665D5CAD258}" type="pres">
      <dgm:prSet presAssocID="{CF71A0CF-C89B-4C0D-B045-FF7C8CB8B897}" presName="horz2" presStyleCnt="0"/>
      <dgm:spPr/>
    </dgm:pt>
    <dgm:pt modelId="{0FBFE4C0-4D95-4EA5-BE69-7E268E6C6D05}" type="pres">
      <dgm:prSet presAssocID="{CF71A0CF-C89B-4C0D-B045-FF7C8CB8B897}" presName="horzSpace2" presStyleCnt="0"/>
      <dgm:spPr/>
    </dgm:pt>
    <dgm:pt modelId="{1F92D24F-FC25-4D6C-ADA1-1D303DE1322C}" type="pres">
      <dgm:prSet presAssocID="{CF71A0CF-C89B-4C0D-B045-FF7C8CB8B897}" presName="tx2" presStyleLbl="revTx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FA3BE0B3-1E1F-4093-8FD4-646564FE98DD}" type="pres">
      <dgm:prSet presAssocID="{CF71A0CF-C89B-4C0D-B045-FF7C8CB8B897}" presName="vert2" presStyleCnt="0"/>
      <dgm:spPr/>
    </dgm:pt>
    <dgm:pt modelId="{F753AEC8-4E97-4A71-B69A-78096451A8DA}" type="pres">
      <dgm:prSet presAssocID="{CF71A0CF-C89B-4C0D-B045-FF7C8CB8B897}" presName="thinLine2b" presStyleLbl="callout" presStyleIdx="2" presStyleCnt="6"/>
      <dgm:spPr/>
    </dgm:pt>
    <dgm:pt modelId="{EE5E018B-8BDC-4A7F-9766-CD2CDE3690E0}" type="pres">
      <dgm:prSet presAssocID="{CF71A0CF-C89B-4C0D-B045-FF7C8CB8B897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3" presStyleCnt="6"/>
      <dgm:spPr/>
    </dgm:pt>
    <dgm:pt modelId="{86EDF5FB-1733-4BBE-800C-3E5EF32D1AFE}" type="pres">
      <dgm:prSet presAssocID="{ED154B5A-C303-4CC8-9359-583D6ADBE2A9}" presName="vertSpace2b" presStyleCnt="0"/>
      <dgm:spPr/>
    </dgm:pt>
    <dgm:pt modelId="{AAFD53A8-A446-4A52-BCCA-9E731BADC6C0}" type="pres">
      <dgm:prSet presAssocID="{2FB8E4B6-245E-42B5-AF21-0098F25273AF}" presName="horz2" presStyleCnt="0"/>
      <dgm:spPr/>
    </dgm:pt>
    <dgm:pt modelId="{8BED10AE-8C13-4FDE-BAB7-2E2515EE2852}" type="pres">
      <dgm:prSet presAssocID="{2FB8E4B6-245E-42B5-AF21-0098F25273AF}" presName="horzSpace2" presStyleCnt="0"/>
      <dgm:spPr/>
    </dgm:pt>
    <dgm:pt modelId="{A8447E9D-679A-45F6-9C58-DF8E13D685DF}" type="pres">
      <dgm:prSet presAssocID="{2FB8E4B6-245E-42B5-AF21-0098F25273AF}" presName="tx2" presStyleLbl="revTx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DCDFB694-8349-49AC-BEB8-32376D4B8326}" type="pres">
      <dgm:prSet presAssocID="{2FB8E4B6-245E-42B5-AF21-0098F25273AF}" presName="vert2" presStyleCnt="0"/>
      <dgm:spPr/>
    </dgm:pt>
    <dgm:pt modelId="{C49429CA-7434-45F0-BAFC-D71519D297EE}" type="pres">
      <dgm:prSet presAssocID="{2FB8E4B6-245E-42B5-AF21-0098F25273AF}" presName="thinLine2b" presStyleLbl="callout" presStyleIdx="4" presStyleCnt="6"/>
      <dgm:spPr/>
    </dgm:pt>
    <dgm:pt modelId="{CA48F030-F274-4BBE-953B-E0ABF533D1AD}" type="pres">
      <dgm:prSet presAssocID="{2FB8E4B6-245E-42B5-AF21-0098F25273AF}" presName="vertSpace2b" presStyleCnt="0"/>
      <dgm:spPr/>
    </dgm:pt>
    <dgm:pt modelId="{60597BE5-0FB7-46C3-B467-EC462118EE9A}" type="pres">
      <dgm:prSet presAssocID="{0FDA9A13-3D85-4067-914F-4E5C3096A845}" presName="horz2" presStyleCnt="0"/>
      <dgm:spPr/>
    </dgm:pt>
    <dgm:pt modelId="{1F8FD4D4-2353-402D-ADC9-0DA2CAA54969}" type="pres">
      <dgm:prSet presAssocID="{0FDA9A13-3D85-4067-914F-4E5C3096A845}" presName="horzSpace2" presStyleCnt="0"/>
      <dgm:spPr/>
    </dgm:pt>
    <dgm:pt modelId="{42B47CD7-046B-4FC6-BAC6-F26E5DDE8270}" type="pres">
      <dgm:prSet presAssocID="{0FDA9A13-3D85-4067-914F-4E5C3096A845}" presName="tx2" presStyleLbl="revTx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A1E3290D-6D55-4ECF-B96B-758C5ADB2469}" type="pres">
      <dgm:prSet presAssocID="{0FDA9A13-3D85-4067-914F-4E5C3096A845}" presName="vert2" presStyleCnt="0"/>
      <dgm:spPr/>
    </dgm:pt>
    <dgm:pt modelId="{2BF4CD61-D5A1-459C-9CE7-C7E8C291C5B1}" type="pres">
      <dgm:prSet presAssocID="{0FDA9A13-3D85-4067-914F-4E5C3096A845}" presName="thinLine2b" presStyleLbl="callout" presStyleIdx="5" presStyleCnt="6"/>
      <dgm:spPr/>
    </dgm:pt>
    <dgm:pt modelId="{85C70242-1794-439B-9DDA-462914AC74FA}" type="pres">
      <dgm:prSet presAssocID="{0FDA9A13-3D85-4067-914F-4E5C3096A845}" presName="vertSpace2b" presStyleCnt="0"/>
      <dgm:spPr/>
    </dgm:pt>
  </dgm:ptLst>
  <dgm:cxnLst>
    <dgm:cxn modelId="{1322C34C-E818-417B-86A8-84F618C7021E}" srcId="{64CC74A9-1640-48A9-A4D7-3765570643B5}" destId="{5D3D2AF9-D798-4003-BC46-D714C880650E}" srcOrd="1" destOrd="0" parTransId="{2C4252B9-A4C8-4CA9-B8BF-4C55BAD07994}" sibTransId="{C018C8B9-6D7D-41E2-AEE4-2EBD4D9D8623}"/>
    <dgm:cxn modelId="{3D738095-453B-4740-8CC1-5FDD403A4431}" srcId="{64CC74A9-1640-48A9-A4D7-3765570643B5}" destId="{2FB8E4B6-245E-42B5-AF21-0098F25273AF}" srcOrd="4" destOrd="0" parTransId="{23CCEB61-9BC8-4367-9695-F09A3332FC30}" sibTransId="{C783E911-8B93-4376-83E9-00C1A7F92330}"/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4B589DEF-70E0-47A0-86E4-9911116592B6}" type="presOf" srcId="{5D3D2AF9-D798-4003-BC46-D714C880650E}" destId="{313F0B63-4659-4BA8-B0C6-65F58BB7B58F}" srcOrd="0" destOrd="0" presId="urn:microsoft.com/office/officeart/2008/layout/LinedList"/>
    <dgm:cxn modelId="{ABAA85DB-464C-4E9F-A466-0D485EE1993E}" type="presOf" srcId="{2FB8E4B6-245E-42B5-AF21-0098F25273AF}" destId="{A8447E9D-679A-45F6-9C58-DF8E13D685DF}" srcOrd="0" destOrd="0" presId="urn:microsoft.com/office/officeart/2008/layout/LinedList"/>
    <dgm:cxn modelId="{CCCFF2BB-FA3F-466B-9C3A-7B48A37E71C2}" srcId="{64CC74A9-1640-48A9-A4D7-3765570643B5}" destId="{0FDA9A13-3D85-4067-914F-4E5C3096A845}" srcOrd="5" destOrd="0" parTransId="{63FAD5AE-732A-42BD-8FC2-39005085664E}" sibTransId="{D6BDD19C-AB3E-417A-9084-AFA38BD042F9}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72FCE486-1540-4117-8BA5-645C6D91B7C4}" type="presOf" srcId="{CF71A0CF-C89B-4C0D-B045-FF7C8CB8B897}" destId="{1F92D24F-FC25-4D6C-ADA1-1D303DE1322C}" srcOrd="0" destOrd="0" presId="urn:microsoft.com/office/officeart/2008/layout/LinedList"/>
    <dgm:cxn modelId="{A82CD576-C338-433A-AAF5-C91D6F0E802C}" type="presOf" srcId="{0FDA9A13-3D85-4067-914F-4E5C3096A845}" destId="{42B47CD7-046B-4FC6-BAC6-F26E5DDE8270}" srcOrd="0" destOrd="0" presId="urn:microsoft.com/office/officeart/2008/layout/LinedList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4FAF5829-A414-421C-B13B-6D23B8CC3DC4}" srcId="{64CC74A9-1640-48A9-A4D7-3765570643B5}" destId="{ED154B5A-C303-4CC8-9359-583D6ADBE2A9}" srcOrd="3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ECBF18F9-D04F-4D1E-8716-34A6CB7B5A3F}" srcId="{64CC74A9-1640-48A9-A4D7-3765570643B5}" destId="{CF71A0CF-C89B-4C0D-B045-FF7C8CB8B897}" srcOrd="2" destOrd="0" parTransId="{F9F895D9-A346-404C-A250-2CE636A7CD9B}" sibTransId="{D42E71AB-D739-4E86-9375-00DB085CB467}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06981F9-D8E7-4AAA-9708-435CB00170B8}" type="presParOf" srcId="{D82DAA90-6962-4166-8D15-ABC659AA7335}" destId="{D0410EE7-89B6-4B87-8593-AF751C29651A}" srcOrd="4" destOrd="0" presId="urn:microsoft.com/office/officeart/2008/layout/LinedList"/>
    <dgm:cxn modelId="{32B66BBD-E025-4B80-90B3-3B9C9022C511}" type="presParOf" srcId="{D0410EE7-89B6-4B87-8593-AF751C29651A}" destId="{D1BAD2C6-A2A2-429B-81F7-C5BCD189467E}" srcOrd="0" destOrd="0" presId="urn:microsoft.com/office/officeart/2008/layout/LinedList"/>
    <dgm:cxn modelId="{0BCC3871-2FE8-4250-A34D-266A31A12D55}" type="presParOf" srcId="{D0410EE7-89B6-4B87-8593-AF751C29651A}" destId="{313F0B63-4659-4BA8-B0C6-65F58BB7B58F}" srcOrd="1" destOrd="0" presId="urn:microsoft.com/office/officeart/2008/layout/LinedList"/>
    <dgm:cxn modelId="{318732EA-FB00-4D49-974D-2567D4169178}" type="presParOf" srcId="{D0410EE7-89B6-4B87-8593-AF751C29651A}" destId="{E4CA1CAD-6C7E-479E-90D6-281B37253EEC}" srcOrd="2" destOrd="0" presId="urn:microsoft.com/office/officeart/2008/layout/LinedList"/>
    <dgm:cxn modelId="{FDEB5995-06A9-4B34-A204-84E4966625BB}" type="presParOf" srcId="{D82DAA90-6962-4166-8D15-ABC659AA7335}" destId="{CA07C450-7DC0-4864-8A79-2077534B195D}" srcOrd="5" destOrd="0" presId="urn:microsoft.com/office/officeart/2008/layout/LinedList"/>
    <dgm:cxn modelId="{2C022E88-1457-4058-ADE9-E1547A98E866}" type="presParOf" srcId="{D82DAA90-6962-4166-8D15-ABC659AA7335}" destId="{D911E683-F892-40FA-AFDA-3D93EE4A7BD4}" srcOrd="6" destOrd="0" presId="urn:microsoft.com/office/officeart/2008/layout/LinedList"/>
    <dgm:cxn modelId="{F571C7C6-4895-4FE3-AA0B-90E6B9B7716D}" type="presParOf" srcId="{D82DAA90-6962-4166-8D15-ABC659AA7335}" destId="{5D07A916-EE22-46E7-BA4C-E665D5CAD258}" srcOrd="7" destOrd="0" presId="urn:microsoft.com/office/officeart/2008/layout/LinedList"/>
    <dgm:cxn modelId="{41F29156-573E-48B3-B4BC-E6D1F369AC48}" type="presParOf" srcId="{5D07A916-EE22-46E7-BA4C-E665D5CAD258}" destId="{0FBFE4C0-4D95-4EA5-BE69-7E268E6C6D05}" srcOrd="0" destOrd="0" presId="urn:microsoft.com/office/officeart/2008/layout/LinedList"/>
    <dgm:cxn modelId="{1BFB19B0-13BA-4B7C-9CD2-EC720EAC65C9}" type="presParOf" srcId="{5D07A916-EE22-46E7-BA4C-E665D5CAD258}" destId="{1F92D24F-FC25-4D6C-ADA1-1D303DE1322C}" srcOrd="1" destOrd="0" presId="urn:microsoft.com/office/officeart/2008/layout/LinedList"/>
    <dgm:cxn modelId="{0B7611DC-63FA-4133-9F05-9A7268C2302D}" type="presParOf" srcId="{5D07A916-EE22-46E7-BA4C-E665D5CAD258}" destId="{FA3BE0B3-1E1F-4093-8FD4-646564FE98DD}" srcOrd="2" destOrd="0" presId="urn:microsoft.com/office/officeart/2008/layout/LinedList"/>
    <dgm:cxn modelId="{F4E2AA33-CB47-410F-BD2C-6CF81A1D9922}" type="presParOf" srcId="{D82DAA90-6962-4166-8D15-ABC659AA7335}" destId="{F753AEC8-4E97-4A71-B69A-78096451A8DA}" srcOrd="8" destOrd="0" presId="urn:microsoft.com/office/officeart/2008/layout/LinedList"/>
    <dgm:cxn modelId="{9EB4DAF5-56F2-4F06-8841-3851F07C813A}" type="presParOf" srcId="{D82DAA90-6962-4166-8D15-ABC659AA7335}" destId="{EE5E018B-8BDC-4A7F-9766-CD2CDE3690E0}" srcOrd="9" destOrd="0" presId="urn:microsoft.com/office/officeart/2008/layout/LinedList"/>
    <dgm:cxn modelId="{5E108236-620A-4D4C-99F8-0A00C7B12FE1}" type="presParOf" srcId="{D82DAA90-6962-4166-8D15-ABC659AA7335}" destId="{88DB2217-E686-4F5F-A06D-BB29F34D2F54}" srcOrd="10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11" destOrd="0" presId="urn:microsoft.com/office/officeart/2008/layout/LinedList"/>
    <dgm:cxn modelId="{2E83D535-895D-41EB-846A-84D8F6965505}" type="presParOf" srcId="{D82DAA90-6962-4166-8D15-ABC659AA7335}" destId="{86EDF5FB-1733-4BBE-800C-3E5EF32D1AFE}" srcOrd="12" destOrd="0" presId="urn:microsoft.com/office/officeart/2008/layout/LinedList"/>
    <dgm:cxn modelId="{87C63006-59CB-4DFA-9073-ACE3EFBA8026}" type="presParOf" srcId="{D82DAA90-6962-4166-8D15-ABC659AA7335}" destId="{AAFD53A8-A446-4A52-BCCA-9E731BADC6C0}" srcOrd="13" destOrd="0" presId="urn:microsoft.com/office/officeart/2008/layout/LinedList"/>
    <dgm:cxn modelId="{E590499A-EAF8-4AD5-B3DC-0613F6229212}" type="presParOf" srcId="{AAFD53A8-A446-4A52-BCCA-9E731BADC6C0}" destId="{8BED10AE-8C13-4FDE-BAB7-2E2515EE2852}" srcOrd="0" destOrd="0" presId="urn:microsoft.com/office/officeart/2008/layout/LinedList"/>
    <dgm:cxn modelId="{24488ED3-B8C0-4A82-BE98-2466166B1720}" type="presParOf" srcId="{AAFD53A8-A446-4A52-BCCA-9E731BADC6C0}" destId="{A8447E9D-679A-45F6-9C58-DF8E13D685DF}" srcOrd="1" destOrd="0" presId="urn:microsoft.com/office/officeart/2008/layout/LinedList"/>
    <dgm:cxn modelId="{DEC32D7B-EE9A-45E7-BC70-01A317641CC8}" type="presParOf" srcId="{AAFD53A8-A446-4A52-BCCA-9E731BADC6C0}" destId="{DCDFB694-8349-49AC-BEB8-32376D4B8326}" srcOrd="2" destOrd="0" presId="urn:microsoft.com/office/officeart/2008/layout/LinedList"/>
    <dgm:cxn modelId="{AFCC14DE-6625-44DD-9F6D-5B6AEEA63448}" type="presParOf" srcId="{D82DAA90-6962-4166-8D15-ABC659AA7335}" destId="{C49429CA-7434-45F0-BAFC-D71519D297EE}" srcOrd="14" destOrd="0" presId="urn:microsoft.com/office/officeart/2008/layout/LinedList"/>
    <dgm:cxn modelId="{B5F32CE9-B572-480B-B7C0-92CC5D22C863}" type="presParOf" srcId="{D82DAA90-6962-4166-8D15-ABC659AA7335}" destId="{CA48F030-F274-4BBE-953B-E0ABF533D1AD}" srcOrd="15" destOrd="0" presId="urn:microsoft.com/office/officeart/2008/layout/LinedList"/>
    <dgm:cxn modelId="{03C93561-9682-488C-9E46-81FBE8220614}" type="presParOf" srcId="{D82DAA90-6962-4166-8D15-ABC659AA7335}" destId="{60597BE5-0FB7-46C3-B467-EC462118EE9A}" srcOrd="16" destOrd="0" presId="urn:microsoft.com/office/officeart/2008/layout/LinedList"/>
    <dgm:cxn modelId="{1863170F-07CE-40CE-B6CB-3CF38B7970F3}" type="presParOf" srcId="{60597BE5-0FB7-46C3-B467-EC462118EE9A}" destId="{1F8FD4D4-2353-402D-ADC9-0DA2CAA54969}" srcOrd="0" destOrd="0" presId="urn:microsoft.com/office/officeart/2008/layout/LinedList"/>
    <dgm:cxn modelId="{58243A74-AFE9-4F12-B000-4D9DD74503E8}" type="presParOf" srcId="{60597BE5-0FB7-46C3-B467-EC462118EE9A}" destId="{42B47CD7-046B-4FC6-BAC6-F26E5DDE8270}" srcOrd="1" destOrd="0" presId="urn:microsoft.com/office/officeart/2008/layout/LinedList"/>
    <dgm:cxn modelId="{5EA47E96-6DF9-4AF9-BD0D-CF316EEBB7FC}" type="presParOf" srcId="{60597BE5-0FB7-46C3-B467-EC462118EE9A}" destId="{A1E3290D-6D55-4ECF-B96B-758C5ADB2469}" srcOrd="2" destOrd="0" presId="urn:microsoft.com/office/officeart/2008/layout/LinedList"/>
    <dgm:cxn modelId="{C4605EB5-7A2E-47DD-B9D8-C8B5FCEBC060}" type="presParOf" srcId="{D82DAA90-6962-4166-8D15-ABC659AA7335}" destId="{2BF4CD61-D5A1-459C-9CE7-C7E8C291C5B1}" srcOrd="17" destOrd="0" presId="urn:microsoft.com/office/officeart/2008/layout/LinedList"/>
    <dgm:cxn modelId="{0BC957DC-3F49-4A7C-AEED-9F8AC2E78E0F}" type="presParOf" srcId="{D82DAA90-6962-4166-8D15-ABC659AA7335}" destId="{85C70242-1794-439B-9DDA-462914AC74FA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ko-KR" altLang="en-US" dirty="0" smtClean="0"/>
            <a:t>확률분포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다양한 확률 분포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확률 분포 함수 명명 규칙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5D3D2AF9-D798-4003-BC46-D714C880650E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이항 확률 분포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2C4252B9-A4C8-4CA9-B8BF-4C55BAD07994}" type="parTrans" cxnId="{1322C34C-E818-417B-86A8-84F618C7021E}">
      <dgm:prSet/>
      <dgm:spPr/>
      <dgm:t>
        <a:bodyPr/>
        <a:lstStyle/>
        <a:p>
          <a:pPr latinLnBrk="1"/>
          <a:endParaRPr lang="ko-KR" altLang="en-US"/>
        </a:p>
      </dgm:t>
    </dgm:pt>
    <dgm:pt modelId="{C018C8B9-6D7D-41E2-AEE4-2EBD4D9D8623}" type="sibTrans" cxnId="{1322C34C-E818-417B-86A8-84F618C7021E}">
      <dgm:prSet/>
      <dgm:spPr/>
      <dgm:t>
        <a:bodyPr/>
        <a:lstStyle/>
        <a:p>
          <a:pPr latinLnBrk="1"/>
          <a:endParaRPr lang="ko-KR" altLang="en-US"/>
        </a:p>
      </dgm:t>
    </dgm:pt>
    <dgm:pt modelId="{CF71A0CF-C89B-4C0D-B045-FF7C8CB8B897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정규 확률 분포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F9F895D9-A346-404C-A250-2CE636A7CD9B}" type="parTrans" cxnId="{ECBF18F9-D04F-4D1E-8716-34A6CB7B5A3F}">
      <dgm:prSet/>
      <dgm:spPr/>
      <dgm:t>
        <a:bodyPr/>
        <a:lstStyle/>
        <a:p>
          <a:pPr latinLnBrk="1"/>
          <a:endParaRPr lang="ko-KR" altLang="en-US"/>
        </a:p>
      </dgm:t>
    </dgm:pt>
    <dgm:pt modelId="{D42E71AB-D739-4E86-9375-00DB085CB467}" type="sibTrans" cxnId="{ECBF18F9-D04F-4D1E-8716-34A6CB7B5A3F}">
      <dgm:prSet/>
      <dgm:spPr/>
      <dgm:t>
        <a:bodyPr/>
        <a:lstStyle/>
        <a:p>
          <a:pPr latinLnBrk="1"/>
          <a:endParaRPr lang="ko-KR" altLang="en-US"/>
        </a:p>
      </dgm:t>
    </dgm:pt>
    <dgm:pt modelId="{0FDA9A13-3D85-4067-914F-4E5C3096A845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신뢰 구간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3FAD5AE-732A-42BD-8FC2-39005085664E}" type="parTrans" cxnId="{CCCFF2BB-FA3F-466B-9C3A-7B48A37E71C2}">
      <dgm:prSet/>
      <dgm:spPr/>
      <dgm:t>
        <a:bodyPr/>
        <a:lstStyle/>
        <a:p>
          <a:pPr latinLnBrk="1"/>
          <a:endParaRPr lang="ko-KR" altLang="en-US"/>
        </a:p>
      </dgm:t>
    </dgm:pt>
    <dgm:pt modelId="{D6BDD19C-AB3E-417A-9084-AFA38BD042F9}" type="sibTrans" cxnId="{CCCFF2BB-FA3F-466B-9C3A-7B48A37E71C2}">
      <dgm:prSet/>
      <dgm:spPr/>
      <dgm:t>
        <a:bodyPr/>
        <a:lstStyle/>
        <a:p>
          <a:pPr latinLnBrk="1"/>
          <a:endParaRPr lang="ko-KR" altLang="en-US"/>
        </a:p>
      </dgm:t>
    </dgm:pt>
    <dgm:pt modelId="{2FB8E4B6-245E-42B5-AF21-0098F25273AF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중심극한정리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23CCEB61-9BC8-4367-9695-F09A3332FC30}" type="parTrans" cxnId="{3D738095-453B-4740-8CC1-5FDD403A4431}">
      <dgm:prSet/>
      <dgm:spPr/>
      <dgm:t>
        <a:bodyPr/>
        <a:lstStyle/>
        <a:p>
          <a:pPr latinLnBrk="1"/>
          <a:endParaRPr lang="ko-KR" altLang="en-US"/>
        </a:p>
      </dgm:t>
    </dgm:pt>
    <dgm:pt modelId="{C783E911-8B93-4376-83E9-00C1A7F92330}" type="sibTrans" cxnId="{3D738095-453B-4740-8CC1-5FDD403A4431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6"/>
      <dgm:spPr/>
    </dgm:pt>
    <dgm:pt modelId="{D28B323A-74B2-40F1-BE95-38F6DCC07693}" type="pres">
      <dgm:prSet presAssocID="{56ADBCF4-3659-4F66-8642-F4EF22D43860}" presName="vertSpace2b" presStyleCnt="0"/>
      <dgm:spPr/>
    </dgm:pt>
    <dgm:pt modelId="{D0410EE7-89B6-4B87-8593-AF751C29651A}" type="pres">
      <dgm:prSet presAssocID="{5D3D2AF9-D798-4003-BC46-D714C880650E}" presName="horz2" presStyleCnt="0"/>
      <dgm:spPr/>
    </dgm:pt>
    <dgm:pt modelId="{D1BAD2C6-A2A2-429B-81F7-C5BCD189467E}" type="pres">
      <dgm:prSet presAssocID="{5D3D2AF9-D798-4003-BC46-D714C880650E}" presName="horzSpace2" presStyleCnt="0"/>
      <dgm:spPr/>
    </dgm:pt>
    <dgm:pt modelId="{313F0B63-4659-4BA8-B0C6-65F58BB7B58F}" type="pres">
      <dgm:prSet presAssocID="{5D3D2AF9-D798-4003-BC46-D714C880650E}" presName="tx2" presStyleLbl="revTx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E4CA1CAD-6C7E-479E-90D6-281B37253EEC}" type="pres">
      <dgm:prSet presAssocID="{5D3D2AF9-D798-4003-BC46-D714C880650E}" presName="vert2" presStyleCnt="0"/>
      <dgm:spPr/>
    </dgm:pt>
    <dgm:pt modelId="{CA07C450-7DC0-4864-8A79-2077534B195D}" type="pres">
      <dgm:prSet presAssocID="{5D3D2AF9-D798-4003-BC46-D714C880650E}" presName="thinLine2b" presStyleLbl="callout" presStyleIdx="1" presStyleCnt="6"/>
      <dgm:spPr/>
    </dgm:pt>
    <dgm:pt modelId="{D911E683-F892-40FA-AFDA-3D93EE4A7BD4}" type="pres">
      <dgm:prSet presAssocID="{5D3D2AF9-D798-4003-BC46-D714C880650E}" presName="vertSpace2b" presStyleCnt="0"/>
      <dgm:spPr/>
    </dgm:pt>
    <dgm:pt modelId="{5D07A916-EE22-46E7-BA4C-E665D5CAD258}" type="pres">
      <dgm:prSet presAssocID="{CF71A0CF-C89B-4C0D-B045-FF7C8CB8B897}" presName="horz2" presStyleCnt="0"/>
      <dgm:spPr/>
    </dgm:pt>
    <dgm:pt modelId="{0FBFE4C0-4D95-4EA5-BE69-7E268E6C6D05}" type="pres">
      <dgm:prSet presAssocID="{CF71A0CF-C89B-4C0D-B045-FF7C8CB8B897}" presName="horzSpace2" presStyleCnt="0"/>
      <dgm:spPr/>
    </dgm:pt>
    <dgm:pt modelId="{1F92D24F-FC25-4D6C-ADA1-1D303DE1322C}" type="pres">
      <dgm:prSet presAssocID="{CF71A0CF-C89B-4C0D-B045-FF7C8CB8B897}" presName="tx2" presStyleLbl="revTx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FA3BE0B3-1E1F-4093-8FD4-646564FE98DD}" type="pres">
      <dgm:prSet presAssocID="{CF71A0CF-C89B-4C0D-B045-FF7C8CB8B897}" presName="vert2" presStyleCnt="0"/>
      <dgm:spPr/>
    </dgm:pt>
    <dgm:pt modelId="{F753AEC8-4E97-4A71-B69A-78096451A8DA}" type="pres">
      <dgm:prSet presAssocID="{CF71A0CF-C89B-4C0D-B045-FF7C8CB8B897}" presName="thinLine2b" presStyleLbl="callout" presStyleIdx="2" presStyleCnt="6"/>
      <dgm:spPr/>
    </dgm:pt>
    <dgm:pt modelId="{EE5E018B-8BDC-4A7F-9766-CD2CDE3690E0}" type="pres">
      <dgm:prSet presAssocID="{CF71A0CF-C89B-4C0D-B045-FF7C8CB8B897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3" presStyleCnt="6"/>
      <dgm:spPr/>
    </dgm:pt>
    <dgm:pt modelId="{86EDF5FB-1733-4BBE-800C-3E5EF32D1AFE}" type="pres">
      <dgm:prSet presAssocID="{ED154B5A-C303-4CC8-9359-583D6ADBE2A9}" presName="vertSpace2b" presStyleCnt="0"/>
      <dgm:spPr/>
    </dgm:pt>
    <dgm:pt modelId="{AAFD53A8-A446-4A52-BCCA-9E731BADC6C0}" type="pres">
      <dgm:prSet presAssocID="{2FB8E4B6-245E-42B5-AF21-0098F25273AF}" presName="horz2" presStyleCnt="0"/>
      <dgm:spPr/>
    </dgm:pt>
    <dgm:pt modelId="{8BED10AE-8C13-4FDE-BAB7-2E2515EE2852}" type="pres">
      <dgm:prSet presAssocID="{2FB8E4B6-245E-42B5-AF21-0098F25273AF}" presName="horzSpace2" presStyleCnt="0"/>
      <dgm:spPr/>
    </dgm:pt>
    <dgm:pt modelId="{A8447E9D-679A-45F6-9C58-DF8E13D685DF}" type="pres">
      <dgm:prSet presAssocID="{2FB8E4B6-245E-42B5-AF21-0098F25273AF}" presName="tx2" presStyleLbl="revTx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DCDFB694-8349-49AC-BEB8-32376D4B8326}" type="pres">
      <dgm:prSet presAssocID="{2FB8E4B6-245E-42B5-AF21-0098F25273AF}" presName="vert2" presStyleCnt="0"/>
      <dgm:spPr/>
    </dgm:pt>
    <dgm:pt modelId="{C49429CA-7434-45F0-BAFC-D71519D297EE}" type="pres">
      <dgm:prSet presAssocID="{2FB8E4B6-245E-42B5-AF21-0098F25273AF}" presName="thinLine2b" presStyleLbl="callout" presStyleIdx="4" presStyleCnt="6"/>
      <dgm:spPr/>
    </dgm:pt>
    <dgm:pt modelId="{CA48F030-F274-4BBE-953B-E0ABF533D1AD}" type="pres">
      <dgm:prSet presAssocID="{2FB8E4B6-245E-42B5-AF21-0098F25273AF}" presName="vertSpace2b" presStyleCnt="0"/>
      <dgm:spPr/>
    </dgm:pt>
    <dgm:pt modelId="{60597BE5-0FB7-46C3-B467-EC462118EE9A}" type="pres">
      <dgm:prSet presAssocID="{0FDA9A13-3D85-4067-914F-4E5C3096A845}" presName="horz2" presStyleCnt="0"/>
      <dgm:spPr/>
    </dgm:pt>
    <dgm:pt modelId="{1F8FD4D4-2353-402D-ADC9-0DA2CAA54969}" type="pres">
      <dgm:prSet presAssocID="{0FDA9A13-3D85-4067-914F-4E5C3096A845}" presName="horzSpace2" presStyleCnt="0"/>
      <dgm:spPr/>
    </dgm:pt>
    <dgm:pt modelId="{42B47CD7-046B-4FC6-BAC6-F26E5DDE8270}" type="pres">
      <dgm:prSet presAssocID="{0FDA9A13-3D85-4067-914F-4E5C3096A845}" presName="tx2" presStyleLbl="revTx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A1E3290D-6D55-4ECF-B96B-758C5ADB2469}" type="pres">
      <dgm:prSet presAssocID="{0FDA9A13-3D85-4067-914F-4E5C3096A845}" presName="vert2" presStyleCnt="0"/>
      <dgm:spPr/>
    </dgm:pt>
    <dgm:pt modelId="{2BF4CD61-D5A1-459C-9CE7-C7E8C291C5B1}" type="pres">
      <dgm:prSet presAssocID="{0FDA9A13-3D85-4067-914F-4E5C3096A845}" presName="thinLine2b" presStyleLbl="callout" presStyleIdx="5" presStyleCnt="6"/>
      <dgm:spPr/>
    </dgm:pt>
    <dgm:pt modelId="{85C70242-1794-439B-9DDA-462914AC74FA}" type="pres">
      <dgm:prSet presAssocID="{0FDA9A13-3D85-4067-914F-4E5C3096A845}" presName="vertSpace2b" presStyleCnt="0"/>
      <dgm:spPr/>
    </dgm:pt>
  </dgm:ptLst>
  <dgm:cxnLst>
    <dgm:cxn modelId="{1322C34C-E818-417B-86A8-84F618C7021E}" srcId="{64CC74A9-1640-48A9-A4D7-3765570643B5}" destId="{5D3D2AF9-D798-4003-BC46-D714C880650E}" srcOrd="1" destOrd="0" parTransId="{2C4252B9-A4C8-4CA9-B8BF-4C55BAD07994}" sibTransId="{C018C8B9-6D7D-41E2-AEE4-2EBD4D9D8623}"/>
    <dgm:cxn modelId="{3D738095-453B-4740-8CC1-5FDD403A4431}" srcId="{64CC74A9-1640-48A9-A4D7-3765570643B5}" destId="{2FB8E4B6-245E-42B5-AF21-0098F25273AF}" srcOrd="4" destOrd="0" parTransId="{23CCEB61-9BC8-4367-9695-F09A3332FC30}" sibTransId="{C783E911-8B93-4376-83E9-00C1A7F92330}"/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4B589DEF-70E0-47A0-86E4-9911116592B6}" type="presOf" srcId="{5D3D2AF9-D798-4003-BC46-D714C880650E}" destId="{313F0B63-4659-4BA8-B0C6-65F58BB7B58F}" srcOrd="0" destOrd="0" presId="urn:microsoft.com/office/officeart/2008/layout/LinedList"/>
    <dgm:cxn modelId="{ABAA85DB-464C-4E9F-A466-0D485EE1993E}" type="presOf" srcId="{2FB8E4B6-245E-42B5-AF21-0098F25273AF}" destId="{A8447E9D-679A-45F6-9C58-DF8E13D685DF}" srcOrd="0" destOrd="0" presId="urn:microsoft.com/office/officeart/2008/layout/LinedList"/>
    <dgm:cxn modelId="{CCCFF2BB-FA3F-466B-9C3A-7B48A37E71C2}" srcId="{64CC74A9-1640-48A9-A4D7-3765570643B5}" destId="{0FDA9A13-3D85-4067-914F-4E5C3096A845}" srcOrd="5" destOrd="0" parTransId="{63FAD5AE-732A-42BD-8FC2-39005085664E}" sibTransId="{D6BDD19C-AB3E-417A-9084-AFA38BD042F9}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72FCE486-1540-4117-8BA5-645C6D91B7C4}" type="presOf" srcId="{CF71A0CF-C89B-4C0D-B045-FF7C8CB8B897}" destId="{1F92D24F-FC25-4D6C-ADA1-1D303DE1322C}" srcOrd="0" destOrd="0" presId="urn:microsoft.com/office/officeart/2008/layout/LinedList"/>
    <dgm:cxn modelId="{A82CD576-C338-433A-AAF5-C91D6F0E802C}" type="presOf" srcId="{0FDA9A13-3D85-4067-914F-4E5C3096A845}" destId="{42B47CD7-046B-4FC6-BAC6-F26E5DDE8270}" srcOrd="0" destOrd="0" presId="urn:microsoft.com/office/officeart/2008/layout/LinedList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4FAF5829-A414-421C-B13B-6D23B8CC3DC4}" srcId="{64CC74A9-1640-48A9-A4D7-3765570643B5}" destId="{ED154B5A-C303-4CC8-9359-583D6ADBE2A9}" srcOrd="3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ECBF18F9-D04F-4D1E-8716-34A6CB7B5A3F}" srcId="{64CC74A9-1640-48A9-A4D7-3765570643B5}" destId="{CF71A0CF-C89B-4C0D-B045-FF7C8CB8B897}" srcOrd="2" destOrd="0" parTransId="{F9F895D9-A346-404C-A250-2CE636A7CD9B}" sibTransId="{D42E71AB-D739-4E86-9375-00DB085CB467}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06981F9-D8E7-4AAA-9708-435CB00170B8}" type="presParOf" srcId="{D82DAA90-6962-4166-8D15-ABC659AA7335}" destId="{D0410EE7-89B6-4B87-8593-AF751C29651A}" srcOrd="4" destOrd="0" presId="urn:microsoft.com/office/officeart/2008/layout/LinedList"/>
    <dgm:cxn modelId="{32B66BBD-E025-4B80-90B3-3B9C9022C511}" type="presParOf" srcId="{D0410EE7-89B6-4B87-8593-AF751C29651A}" destId="{D1BAD2C6-A2A2-429B-81F7-C5BCD189467E}" srcOrd="0" destOrd="0" presId="urn:microsoft.com/office/officeart/2008/layout/LinedList"/>
    <dgm:cxn modelId="{0BCC3871-2FE8-4250-A34D-266A31A12D55}" type="presParOf" srcId="{D0410EE7-89B6-4B87-8593-AF751C29651A}" destId="{313F0B63-4659-4BA8-B0C6-65F58BB7B58F}" srcOrd="1" destOrd="0" presId="urn:microsoft.com/office/officeart/2008/layout/LinedList"/>
    <dgm:cxn modelId="{318732EA-FB00-4D49-974D-2567D4169178}" type="presParOf" srcId="{D0410EE7-89B6-4B87-8593-AF751C29651A}" destId="{E4CA1CAD-6C7E-479E-90D6-281B37253EEC}" srcOrd="2" destOrd="0" presId="urn:microsoft.com/office/officeart/2008/layout/LinedList"/>
    <dgm:cxn modelId="{FDEB5995-06A9-4B34-A204-84E4966625BB}" type="presParOf" srcId="{D82DAA90-6962-4166-8D15-ABC659AA7335}" destId="{CA07C450-7DC0-4864-8A79-2077534B195D}" srcOrd="5" destOrd="0" presId="urn:microsoft.com/office/officeart/2008/layout/LinedList"/>
    <dgm:cxn modelId="{2C022E88-1457-4058-ADE9-E1547A98E866}" type="presParOf" srcId="{D82DAA90-6962-4166-8D15-ABC659AA7335}" destId="{D911E683-F892-40FA-AFDA-3D93EE4A7BD4}" srcOrd="6" destOrd="0" presId="urn:microsoft.com/office/officeart/2008/layout/LinedList"/>
    <dgm:cxn modelId="{F571C7C6-4895-4FE3-AA0B-90E6B9B7716D}" type="presParOf" srcId="{D82DAA90-6962-4166-8D15-ABC659AA7335}" destId="{5D07A916-EE22-46E7-BA4C-E665D5CAD258}" srcOrd="7" destOrd="0" presId="urn:microsoft.com/office/officeart/2008/layout/LinedList"/>
    <dgm:cxn modelId="{41F29156-573E-48B3-B4BC-E6D1F369AC48}" type="presParOf" srcId="{5D07A916-EE22-46E7-BA4C-E665D5CAD258}" destId="{0FBFE4C0-4D95-4EA5-BE69-7E268E6C6D05}" srcOrd="0" destOrd="0" presId="urn:microsoft.com/office/officeart/2008/layout/LinedList"/>
    <dgm:cxn modelId="{1BFB19B0-13BA-4B7C-9CD2-EC720EAC65C9}" type="presParOf" srcId="{5D07A916-EE22-46E7-BA4C-E665D5CAD258}" destId="{1F92D24F-FC25-4D6C-ADA1-1D303DE1322C}" srcOrd="1" destOrd="0" presId="urn:microsoft.com/office/officeart/2008/layout/LinedList"/>
    <dgm:cxn modelId="{0B7611DC-63FA-4133-9F05-9A7268C2302D}" type="presParOf" srcId="{5D07A916-EE22-46E7-BA4C-E665D5CAD258}" destId="{FA3BE0B3-1E1F-4093-8FD4-646564FE98DD}" srcOrd="2" destOrd="0" presId="urn:microsoft.com/office/officeart/2008/layout/LinedList"/>
    <dgm:cxn modelId="{F4E2AA33-CB47-410F-BD2C-6CF81A1D9922}" type="presParOf" srcId="{D82DAA90-6962-4166-8D15-ABC659AA7335}" destId="{F753AEC8-4E97-4A71-B69A-78096451A8DA}" srcOrd="8" destOrd="0" presId="urn:microsoft.com/office/officeart/2008/layout/LinedList"/>
    <dgm:cxn modelId="{9EB4DAF5-56F2-4F06-8841-3851F07C813A}" type="presParOf" srcId="{D82DAA90-6962-4166-8D15-ABC659AA7335}" destId="{EE5E018B-8BDC-4A7F-9766-CD2CDE3690E0}" srcOrd="9" destOrd="0" presId="urn:microsoft.com/office/officeart/2008/layout/LinedList"/>
    <dgm:cxn modelId="{5E108236-620A-4D4C-99F8-0A00C7B12FE1}" type="presParOf" srcId="{D82DAA90-6962-4166-8D15-ABC659AA7335}" destId="{88DB2217-E686-4F5F-A06D-BB29F34D2F54}" srcOrd="10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11" destOrd="0" presId="urn:microsoft.com/office/officeart/2008/layout/LinedList"/>
    <dgm:cxn modelId="{2E83D535-895D-41EB-846A-84D8F6965505}" type="presParOf" srcId="{D82DAA90-6962-4166-8D15-ABC659AA7335}" destId="{86EDF5FB-1733-4BBE-800C-3E5EF32D1AFE}" srcOrd="12" destOrd="0" presId="urn:microsoft.com/office/officeart/2008/layout/LinedList"/>
    <dgm:cxn modelId="{87C63006-59CB-4DFA-9073-ACE3EFBA8026}" type="presParOf" srcId="{D82DAA90-6962-4166-8D15-ABC659AA7335}" destId="{AAFD53A8-A446-4A52-BCCA-9E731BADC6C0}" srcOrd="13" destOrd="0" presId="urn:microsoft.com/office/officeart/2008/layout/LinedList"/>
    <dgm:cxn modelId="{E590499A-EAF8-4AD5-B3DC-0613F6229212}" type="presParOf" srcId="{AAFD53A8-A446-4A52-BCCA-9E731BADC6C0}" destId="{8BED10AE-8C13-4FDE-BAB7-2E2515EE2852}" srcOrd="0" destOrd="0" presId="urn:microsoft.com/office/officeart/2008/layout/LinedList"/>
    <dgm:cxn modelId="{24488ED3-B8C0-4A82-BE98-2466166B1720}" type="presParOf" srcId="{AAFD53A8-A446-4A52-BCCA-9E731BADC6C0}" destId="{A8447E9D-679A-45F6-9C58-DF8E13D685DF}" srcOrd="1" destOrd="0" presId="urn:microsoft.com/office/officeart/2008/layout/LinedList"/>
    <dgm:cxn modelId="{DEC32D7B-EE9A-45E7-BC70-01A317641CC8}" type="presParOf" srcId="{AAFD53A8-A446-4A52-BCCA-9E731BADC6C0}" destId="{DCDFB694-8349-49AC-BEB8-32376D4B8326}" srcOrd="2" destOrd="0" presId="urn:microsoft.com/office/officeart/2008/layout/LinedList"/>
    <dgm:cxn modelId="{AFCC14DE-6625-44DD-9F6D-5B6AEEA63448}" type="presParOf" srcId="{D82DAA90-6962-4166-8D15-ABC659AA7335}" destId="{C49429CA-7434-45F0-BAFC-D71519D297EE}" srcOrd="14" destOrd="0" presId="urn:microsoft.com/office/officeart/2008/layout/LinedList"/>
    <dgm:cxn modelId="{B5F32CE9-B572-480B-B7C0-92CC5D22C863}" type="presParOf" srcId="{D82DAA90-6962-4166-8D15-ABC659AA7335}" destId="{CA48F030-F274-4BBE-953B-E0ABF533D1AD}" srcOrd="15" destOrd="0" presId="urn:microsoft.com/office/officeart/2008/layout/LinedList"/>
    <dgm:cxn modelId="{03C93561-9682-488C-9E46-81FBE8220614}" type="presParOf" srcId="{D82DAA90-6962-4166-8D15-ABC659AA7335}" destId="{60597BE5-0FB7-46C3-B467-EC462118EE9A}" srcOrd="16" destOrd="0" presId="urn:microsoft.com/office/officeart/2008/layout/LinedList"/>
    <dgm:cxn modelId="{1863170F-07CE-40CE-B6CB-3CF38B7970F3}" type="presParOf" srcId="{60597BE5-0FB7-46C3-B467-EC462118EE9A}" destId="{1F8FD4D4-2353-402D-ADC9-0DA2CAA54969}" srcOrd="0" destOrd="0" presId="urn:microsoft.com/office/officeart/2008/layout/LinedList"/>
    <dgm:cxn modelId="{58243A74-AFE9-4F12-B000-4D9DD74503E8}" type="presParOf" srcId="{60597BE5-0FB7-46C3-B467-EC462118EE9A}" destId="{42B47CD7-046B-4FC6-BAC6-F26E5DDE8270}" srcOrd="1" destOrd="0" presId="urn:microsoft.com/office/officeart/2008/layout/LinedList"/>
    <dgm:cxn modelId="{5EA47E96-6DF9-4AF9-BD0D-CF316EEBB7FC}" type="presParOf" srcId="{60597BE5-0FB7-46C3-B467-EC462118EE9A}" destId="{A1E3290D-6D55-4ECF-B96B-758C5ADB2469}" srcOrd="2" destOrd="0" presId="urn:microsoft.com/office/officeart/2008/layout/LinedList"/>
    <dgm:cxn modelId="{C4605EB5-7A2E-47DD-B9D8-C8B5FCEBC060}" type="presParOf" srcId="{D82DAA90-6962-4166-8D15-ABC659AA7335}" destId="{2BF4CD61-D5A1-459C-9CE7-C7E8C291C5B1}" srcOrd="17" destOrd="0" presId="urn:microsoft.com/office/officeart/2008/layout/LinedList"/>
    <dgm:cxn modelId="{0BC957DC-3F49-4A7C-AEED-9F8AC2E78E0F}" type="presParOf" srcId="{D82DAA90-6962-4166-8D15-ABC659AA7335}" destId="{85C70242-1794-439B-9DDA-462914AC74FA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기술 통계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6EEB4A72-D3A9-4659-8513-6B8B36D9B6A9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대푯값 측정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DE6F3F4-03FB-49B5-ABB8-F63CFEB69CF9}" type="parTrans" cxnId="{A151B499-A458-440F-904E-BA92C5866D01}">
      <dgm:prSet/>
      <dgm:spPr/>
      <dgm:t>
        <a:bodyPr/>
        <a:lstStyle/>
        <a:p>
          <a:pPr latinLnBrk="1"/>
          <a:endParaRPr lang="ko-KR" altLang="en-US"/>
        </a:p>
      </dgm:t>
    </dgm:pt>
    <dgm:pt modelId="{83EE954C-B113-41D2-9521-179C72A6D241}" type="sibTrans" cxnId="{A151B499-A458-440F-904E-BA92C5866D01}">
      <dgm:prSet/>
      <dgm:spPr/>
      <dgm:t>
        <a:bodyPr/>
        <a:lstStyle/>
        <a:p>
          <a:pPr latinLnBrk="1"/>
          <a:endParaRPr lang="ko-KR" altLang="en-US"/>
        </a:p>
      </dgm:t>
    </dgm:pt>
    <dgm:pt modelId="{FD168285-FBA7-44CD-BA12-884D0D4767B8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변동성 측정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484ACB6-C49D-4A4B-8DC7-41DB5465D5E1}" type="parTrans" cxnId="{CE1BC8E7-DC58-427A-BFCD-65209AE02348}">
      <dgm:prSet/>
      <dgm:spPr/>
      <dgm:t>
        <a:bodyPr/>
        <a:lstStyle/>
        <a:p>
          <a:pPr latinLnBrk="1"/>
          <a:endParaRPr lang="ko-KR" altLang="en-US"/>
        </a:p>
      </dgm:t>
    </dgm:pt>
    <dgm:pt modelId="{7774E1BE-2211-4B32-9673-3FCE19306A96}" type="sibTrans" cxnId="{CE1BC8E7-DC58-427A-BFCD-65209AE02348}">
      <dgm:prSet/>
      <dgm:spPr/>
      <dgm:t>
        <a:bodyPr/>
        <a:lstStyle/>
        <a:p>
          <a:pPr latinLnBrk="1"/>
          <a:endParaRPr lang="ko-KR" altLang="en-US"/>
        </a:p>
      </dgm:t>
    </dgm:pt>
    <dgm:pt modelId="{D5E7EB2F-29F4-4D44-B862-1BD56364C801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확률분포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518DE6B4-CC2F-4FCC-9FAD-29F0CFCFD74E}" type="parTrans" cxnId="{F7376E0A-65BB-41B6-9A04-BD55D5EE3224}">
      <dgm:prSet/>
      <dgm:spPr/>
      <dgm:t>
        <a:bodyPr/>
        <a:lstStyle/>
        <a:p>
          <a:pPr latinLnBrk="1"/>
          <a:endParaRPr lang="ko-KR" altLang="en-US"/>
        </a:p>
      </dgm:t>
    </dgm:pt>
    <dgm:pt modelId="{ECF4A9E8-B367-4E7D-BDE1-E9B80AD48F63}" type="sibTrans" cxnId="{F7376E0A-65BB-41B6-9A04-BD55D5EE3224}">
      <dgm:prSet/>
      <dgm:spPr/>
      <dgm:t>
        <a:bodyPr/>
        <a:lstStyle/>
        <a:p>
          <a:pPr latinLnBrk="1"/>
          <a:endParaRPr lang="ko-KR" altLang="en-US"/>
        </a:p>
      </dgm:t>
    </dgm:pt>
    <dgm:pt modelId="{CECA57CC-140C-4F8E-A80B-94BD861471C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데이터 탐색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5AE6A47-556F-4E1D-ABF6-A535E0515424}" type="parTrans" cxnId="{7CBB9262-EF07-4ED9-A173-7ABD49147C8B}">
      <dgm:prSet/>
      <dgm:spPr/>
      <dgm:t>
        <a:bodyPr/>
        <a:lstStyle/>
        <a:p>
          <a:pPr latinLnBrk="1"/>
          <a:endParaRPr lang="ko-KR" altLang="en-US"/>
        </a:p>
      </dgm:t>
    </dgm:pt>
    <dgm:pt modelId="{88A8071E-B2B4-4A57-9A1C-2409B8A0861C}" type="sibTrans" cxnId="{7CBB9262-EF07-4ED9-A173-7ABD49147C8B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E482B3-9E27-40BF-8EC7-7BF87D8DE15A}" type="pres">
      <dgm:prSet presAssocID="{EF1306BB-6700-4C76-B6B4-D2B8557372E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F299F2-E5A5-40C0-AC33-C4DAB9A6640F}" type="pres">
      <dgm:prSet presAssocID="{D5E7EB2F-29F4-4D44-B862-1BD56364C80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77F95B8-B742-4C5E-9CAF-CF59090CE212}" type="presOf" srcId="{6EEB4A72-D3A9-4659-8513-6B8B36D9B6A9}" destId="{D2E482B3-9E27-40BF-8EC7-7BF87D8DE15A}" srcOrd="0" destOrd="1" presId="urn:microsoft.com/office/officeart/2005/8/layout/vList2"/>
    <dgm:cxn modelId="{A151B499-A458-440F-904E-BA92C5866D01}" srcId="{EF1306BB-6700-4C76-B6B4-D2B8557372EC}" destId="{6EEB4A72-D3A9-4659-8513-6B8B36D9B6A9}" srcOrd="1" destOrd="0" parTransId="{6DE6F3F4-03FB-49B5-ABB8-F63CFEB69CF9}" sibTransId="{83EE954C-B113-41D2-9521-179C72A6D241}"/>
    <dgm:cxn modelId="{F7376E0A-65BB-41B6-9A04-BD55D5EE3224}" srcId="{B139C8CB-1037-480F-B7FE-1EE949F240B3}" destId="{D5E7EB2F-29F4-4D44-B862-1BD56364C801}" srcOrd="2" destOrd="0" parTransId="{518DE6B4-CC2F-4FCC-9FAD-29F0CFCFD74E}" sibTransId="{ECF4A9E8-B367-4E7D-BDE1-E9B80AD48F63}"/>
    <dgm:cxn modelId="{63D4A463-AF1D-4BF3-A134-5DF718D4536C}" type="presOf" srcId="{D5E7EB2F-29F4-4D44-B862-1BD56364C801}" destId="{31F299F2-E5A5-40C0-AC33-C4DAB9A6640F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29405378-8CC5-44B5-A4FD-4697ADE0167B}" type="presOf" srcId="{FD168285-FBA7-44CD-BA12-884D0D4767B8}" destId="{D2E482B3-9E27-40BF-8EC7-7BF87D8DE15A}" srcOrd="0" destOrd="2" presId="urn:microsoft.com/office/officeart/2005/8/layout/vList2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A7DE83BE-398E-4F4F-9958-34D08DE36B62}" type="presOf" srcId="{CECA57CC-140C-4F8E-A80B-94BD861471CC}" destId="{D2E482B3-9E27-40BF-8EC7-7BF87D8DE15A}" srcOrd="0" destOrd="0" presId="urn:microsoft.com/office/officeart/2005/8/layout/vList2"/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CE1BC8E7-DC58-427A-BFCD-65209AE02348}" srcId="{EF1306BB-6700-4C76-B6B4-D2B8557372EC}" destId="{FD168285-FBA7-44CD-BA12-884D0D4767B8}" srcOrd="2" destOrd="0" parTransId="{6484ACB6-C49D-4A4B-8DC7-41DB5465D5E1}" sibTransId="{7774E1BE-2211-4B32-9673-3FCE19306A96}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7CBB9262-EF07-4ED9-A173-7ABD49147C8B}" srcId="{EF1306BB-6700-4C76-B6B4-D2B8557372EC}" destId="{CECA57CC-140C-4F8E-A80B-94BD861471CC}" srcOrd="0" destOrd="0" parTransId="{25AE6A47-556F-4E1D-ABF6-A535E0515424}" sibTransId="{88A8071E-B2B4-4A57-9A1C-2409B8A0861C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9A6CDD4-039D-49FF-85B0-96F4EA7D3D2E}" type="presParOf" srcId="{61D470FD-3709-4BF2-8C0B-C5507B4B2088}" destId="{D2E482B3-9E27-40BF-8EC7-7BF87D8DE15A}" srcOrd="3" destOrd="0" presId="urn:microsoft.com/office/officeart/2005/8/layout/vList2"/>
    <dgm:cxn modelId="{7B0C8E54-5CA6-46C7-96F9-3AAC8051302E}" type="presParOf" srcId="{61D470FD-3709-4BF2-8C0B-C5507B4B2088}" destId="{31F299F2-E5A5-40C0-AC33-C4DAB9A6640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기술 통계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6EEB4A72-D3A9-4659-8513-6B8B36D9B6A9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대푯값 측정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DE6F3F4-03FB-49B5-ABB8-F63CFEB69CF9}" type="parTrans" cxnId="{A151B499-A458-440F-904E-BA92C5866D01}">
      <dgm:prSet/>
      <dgm:spPr/>
      <dgm:t>
        <a:bodyPr/>
        <a:lstStyle/>
        <a:p>
          <a:pPr latinLnBrk="1"/>
          <a:endParaRPr lang="ko-KR" altLang="en-US"/>
        </a:p>
      </dgm:t>
    </dgm:pt>
    <dgm:pt modelId="{83EE954C-B113-41D2-9521-179C72A6D241}" type="sibTrans" cxnId="{A151B499-A458-440F-904E-BA92C5866D01}">
      <dgm:prSet/>
      <dgm:spPr/>
      <dgm:t>
        <a:bodyPr/>
        <a:lstStyle/>
        <a:p>
          <a:pPr latinLnBrk="1"/>
          <a:endParaRPr lang="ko-KR" altLang="en-US"/>
        </a:p>
      </dgm:t>
    </dgm:pt>
    <dgm:pt modelId="{FD168285-FBA7-44CD-BA12-884D0D4767B8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변동성 측정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484ACB6-C49D-4A4B-8DC7-41DB5465D5E1}" type="parTrans" cxnId="{CE1BC8E7-DC58-427A-BFCD-65209AE02348}">
      <dgm:prSet/>
      <dgm:spPr/>
      <dgm:t>
        <a:bodyPr/>
        <a:lstStyle/>
        <a:p>
          <a:pPr latinLnBrk="1"/>
          <a:endParaRPr lang="ko-KR" altLang="en-US"/>
        </a:p>
      </dgm:t>
    </dgm:pt>
    <dgm:pt modelId="{7774E1BE-2211-4B32-9673-3FCE19306A96}" type="sibTrans" cxnId="{CE1BC8E7-DC58-427A-BFCD-65209AE02348}">
      <dgm:prSet/>
      <dgm:spPr/>
      <dgm:t>
        <a:bodyPr/>
        <a:lstStyle/>
        <a:p>
          <a:pPr latinLnBrk="1"/>
          <a:endParaRPr lang="ko-KR" altLang="en-US"/>
        </a:p>
      </dgm:t>
    </dgm:pt>
    <dgm:pt modelId="{D5E7EB2F-29F4-4D44-B862-1BD56364C801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확률분포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518DE6B4-CC2F-4FCC-9FAD-29F0CFCFD74E}" type="parTrans" cxnId="{F7376E0A-65BB-41B6-9A04-BD55D5EE3224}">
      <dgm:prSet/>
      <dgm:spPr/>
      <dgm:t>
        <a:bodyPr/>
        <a:lstStyle/>
        <a:p>
          <a:pPr latinLnBrk="1"/>
          <a:endParaRPr lang="ko-KR" altLang="en-US"/>
        </a:p>
      </dgm:t>
    </dgm:pt>
    <dgm:pt modelId="{ECF4A9E8-B367-4E7D-BDE1-E9B80AD48F63}" type="sibTrans" cxnId="{F7376E0A-65BB-41B6-9A04-BD55D5EE3224}">
      <dgm:prSet/>
      <dgm:spPr/>
      <dgm:t>
        <a:bodyPr/>
        <a:lstStyle/>
        <a:p>
          <a:pPr latinLnBrk="1"/>
          <a:endParaRPr lang="ko-KR" altLang="en-US"/>
        </a:p>
      </dgm:t>
    </dgm:pt>
    <dgm:pt modelId="{CECA57CC-140C-4F8E-A80B-94BD861471C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데이터 탐색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5AE6A47-556F-4E1D-ABF6-A535E0515424}" type="parTrans" cxnId="{7CBB9262-EF07-4ED9-A173-7ABD49147C8B}">
      <dgm:prSet/>
      <dgm:spPr/>
      <dgm:t>
        <a:bodyPr/>
        <a:lstStyle/>
        <a:p>
          <a:pPr latinLnBrk="1"/>
          <a:endParaRPr lang="ko-KR" altLang="en-US"/>
        </a:p>
      </dgm:t>
    </dgm:pt>
    <dgm:pt modelId="{88A8071E-B2B4-4A57-9A1C-2409B8A0861C}" type="sibTrans" cxnId="{7CBB9262-EF07-4ED9-A173-7ABD49147C8B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E482B3-9E27-40BF-8EC7-7BF87D8DE15A}" type="pres">
      <dgm:prSet presAssocID="{EF1306BB-6700-4C76-B6B4-D2B8557372E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F299F2-E5A5-40C0-AC33-C4DAB9A6640F}" type="pres">
      <dgm:prSet presAssocID="{D5E7EB2F-29F4-4D44-B862-1BD56364C80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77F95B8-B742-4C5E-9CAF-CF59090CE212}" type="presOf" srcId="{6EEB4A72-D3A9-4659-8513-6B8B36D9B6A9}" destId="{D2E482B3-9E27-40BF-8EC7-7BF87D8DE15A}" srcOrd="0" destOrd="1" presId="urn:microsoft.com/office/officeart/2005/8/layout/vList2"/>
    <dgm:cxn modelId="{A151B499-A458-440F-904E-BA92C5866D01}" srcId="{EF1306BB-6700-4C76-B6B4-D2B8557372EC}" destId="{6EEB4A72-D3A9-4659-8513-6B8B36D9B6A9}" srcOrd="1" destOrd="0" parTransId="{6DE6F3F4-03FB-49B5-ABB8-F63CFEB69CF9}" sibTransId="{83EE954C-B113-41D2-9521-179C72A6D241}"/>
    <dgm:cxn modelId="{F7376E0A-65BB-41B6-9A04-BD55D5EE3224}" srcId="{B139C8CB-1037-480F-B7FE-1EE949F240B3}" destId="{D5E7EB2F-29F4-4D44-B862-1BD56364C801}" srcOrd="2" destOrd="0" parTransId="{518DE6B4-CC2F-4FCC-9FAD-29F0CFCFD74E}" sibTransId="{ECF4A9E8-B367-4E7D-BDE1-E9B80AD48F63}"/>
    <dgm:cxn modelId="{63D4A463-AF1D-4BF3-A134-5DF718D4536C}" type="presOf" srcId="{D5E7EB2F-29F4-4D44-B862-1BD56364C801}" destId="{31F299F2-E5A5-40C0-AC33-C4DAB9A6640F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29405378-8CC5-44B5-A4FD-4697ADE0167B}" type="presOf" srcId="{FD168285-FBA7-44CD-BA12-884D0D4767B8}" destId="{D2E482B3-9E27-40BF-8EC7-7BF87D8DE15A}" srcOrd="0" destOrd="2" presId="urn:microsoft.com/office/officeart/2005/8/layout/vList2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A7DE83BE-398E-4F4F-9958-34D08DE36B62}" type="presOf" srcId="{CECA57CC-140C-4F8E-A80B-94BD861471CC}" destId="{D2E482B3-9E27-40BF-8EC7-7BF87D8DE15A}" srcOrd="0" destOrd="0" presId="urn:microsoft.com/office/officeart/2005/8/layout/vList2"/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CE1BC8E7-DC58-427A-BFCD-65209AE02348}" srcId="{EF1306BB-6700-4C76-B6B4-D2B8557372EC}" destId="{FD168285-FBA7-44CD-BA12-884D0D4767B8}" srcOrd="2" destOrd="0" parTransId="{6484ACB6-C49D-4A4B-8DC7-41DB5465D5E1}" sibTransId="{7774E1BE-2211-4B32-9673-3FCE19306A96}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7CBB9262-EF07-4ED9-A173-7ABD49147C8B}" srcId="{EF1306BB-6700-4C76-B6B4-D2B8557372EC}" destId="{CECA57CC-140C-4F8E-A80B-94BD861471CC}" srcOrd="0" destOrd="0" parTransId="{25AE6A47-556F-4E1D-ABF6-A535E0515424}" sibTransId="{88A8071E-B2B4-4A57-9A1C-2409B8A0861C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9A6CDD4-039D-49FF-85B0-96F4EA7D3D2E}" type="presParOf" srcId="{61D470FD-3709-4BF2-8C0B-C5507B4B2088}" destId="{D2E482B3-9E27-40BF-8EC7-7BF87D8DE15A}" srcOrd="3" destOrd="0" presId="urn:microsoft.com/office/officeart/2005/8/layout/vList2"/>
    <dgm:cxn modelId="{7B0C8E54-5CA6-46C7-96F9-3AAC8051302E}" type="presParOf" srcId="{61D470FD-3709-4BF2-8C0B-C5507B4B2088}" destId="{31F299F2-E5A5-40C0-AC33-C4DAB9A6640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기술 통계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6EEB4A72-D3A9-4659-8513-6B8B36D9B6A9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대푯값 측정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DE6F3F4-03FB-49B5-ABB8-F63CFEB69CF9}" type="parTrans" cxnId="{A151B499-A458-440F-904E-BA92C5866D01}">
      <dgm:prSet/>
      <dgm:spPr/>
      <dgm:t>
        <a:bodyPr/>
        <a:lstStyle/>
        <a:p>
          <a:pPr latinLnBrk="1"/>
          <a:endParaRPr lang="ko-KR" altLang="en-US"/>
        </a:p>
      </dgm:t>
    </dgm:pt>
    <dgm:pt modelId="{83EE954C-B113-41D2-9521-179C72A6D241}" type="sibTrans" cxnId="{A151B499-A458-440F-904E-BA92C5866D01}">
      <dgm:prSet/>
      <dgm:spPr/>
      <dgm:t>
        <a:bodyPr/>
        <a:lstStyle/>
        <a:p>
          <a:pPr latinLnBrk="1"/>
          <a:endParaRPr lang="ko-KR" altLang="en-US"/>
        </a:p>
      </dgm:t>
    </dgm:pt>
    <dgm:pt modelId="{FD168285-FBA7-44CD-BA12-884D0D4767B8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변동성 측정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484ACB6-C49D-4A4B-8DC7-41DB5465D5E1}" type="parTrans" cxnId="{CE1BC8E7-DC58-427A-BFCD-65209AE02348}">
      <dgm:prSet/>
      <dgm:spPr/>
      <dgm:t>
        <a:bodyPr/>
        <a:lstStyle/>
        <a:p>
          <a:pPr latinLnBrk="1"/>
          <a:endParaRPr lang="ko-KR" altLang="en-US"/>
        </a:p>
      </dgm:t>
    </dgm:pt>
    <dgm:pt modelId="{7774E1BE-2211-4B32-9673-3FCE19306A96}" type="sibTrans" cxnId="{CE1BC8E7-DC58-427A-BFCD-65209AE02348}">
      <dgm:prSet/>
      <dgm:spPr/>
      <dgm:t>
        <a:bodyPr/>
        <a:lstStyle/>
        <a:p>
          <a:pPr latinLnBrk="1"/>
          <a:endParaRPr lang="ko-KR" altLang="en-US"/>
        </a:p>
      </dgm:t>
    </dgm:pt>
    <dgm:pt modelId="{D5E7EB2F-29F4-4D44-B862-1BD56364C801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확률분포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518DE6B4-CC2F-4FCC-9FAD-29F0CFCFD74E}" type="parTrans" cxnId="{F7376E0A-65BB-41B6-9A04-BD55D5EE3224}">
      <dgm:prSet/>
      <dgm:spPr/>
      <dgm:t>
        <a:bodyPr/>
        <a:lstStyle/>
        <a:p>
          <a:pPr latinLnBrk="1"/>
          <a:endParaRPr lang="ko-KR" altLang="en-US"/>
        </a:p>
      </dgm:t>
    </dgm:pt>
    <dgm:pt modelId="{ECF4A9E8-B367-4E7D-BDE1-E9B80AD48F63}" type="sibTrans" cxnId="{F7376E0A-65BB-41B6-9A04-BD55D5EE3224}">
      <dgm:prSet/>
      <dgm:spPr/>
      <dgm:t>
        <a:bodyPr/>
        <a:lstStyle/>
        <a:p>
          <a:pPr latinLnBrk="1"/>
          <a:endParaRPr lang="ko-KR" altLang="en-US"/>
        </a:p>
      </dgm:t>
    </dgm:pt>
    <dgm:pt modelId="{CECA57CC-140C-4F8E-A80B-94BD861471C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데이터 탐색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5AE6A47-556F-4E1D-ABF6-A535E0515424}" type="parTrans" cxnId="{7CBB9262-EF07-4ED9-A173-7ABD49147C8B}">
      <dgm:prSet/>
      <dgm:spPr/>
      <dgm:t>
        <a:bodyPr/>
        <a:lstStyle/>
        <a:p>
          <a:pPr latinLnBrk="1"/>
          <a:endParaRPr lang="ko-KR" altLang="en-US"/>
        </a:p>
      </dgm:t>
    </dgm:pt>
    <dgm:pt modelId="{88A8071E-B2B4-4A57-9A1C-2409B8A0861C}" type="sibTrans" cxnId="{7CBB9262-EF07-4ED9-A173-7ABD49147C8B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E482B3-9E27-40BF-8EC7-7BF87D8DE15A}" type="pres">
      <dgm:prSet presAssocID="{EF1306BB-6700-4C76-B6B4-D2B8557372E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F299F2-E5A5-40C0-AC33-C4DAB9A6640F}" type="pres">
      <dgm:prSet presAssocID="{D5E7EB2F-29F4-4D44-B862-1BD56364C80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77F95B8-B742-4C5E-9CAF-CF59090CE212}" type="presOf" srcId="{6EEB4A72-D3A9-4659-8513-6B8B36D9B6A9}" destId="{D2E482B3-9E27-40BF-8EC7-7BF87D8DE15A}" srcOrd="0" destOrd="1" presId="urn:microsoft.com/office/officeart/2005/8/layout/vList2"/>
    <dgm:cxn modelId="{A151B499-A458-440F-904E-BA92C5866D01}" srcId="{EF1306BB-6700-4C76-B6B4-D2B8557372EC}" destId="{6EEB4A72-D3A9-4659-8513-6B8B36D9B6A9}" srcOrd="1" destOrd="0" parTransId="{6DE6F3F4-03FB-49B5-ABB8-F63CFEB69CF9}" sibTransId="{83EE954C-B113-41D2-9521-179C72A6D241}"/>
    <dgm:cxn modelId="{F7376E0A-65BB-41B6-9A04-BD55D5EE3224}" srcId="{B139C8CB-1037-480F-B7FE-1EE949F240B3}" destId="{D5E7EB2F-29F4-4D44-B862-1BD56364C801}" srcOrd="2" destOrd="0" parTransId="{518DE6B4-CC2F-4FCC-9FAD-29F0CFCFD74E}" sibTransId="{ECF4A9E8-B367-4E7D-BDE1-E9B80AD48F63}"/>
    <dgm:cxn modelId="{63D4A463-AF1D-4BF3-A134-5DF718D4536C}" type="presOf" srcId="{D5E7EB2F-29F4-4D44-B862-1BD56364C801}" destId="{31F299F2-E5A5-40C0-AC33-C4DAB9A6640F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29405378-8CC5-44B5-A4FD-4697ADE0167B}" type="presOf" srcId="{FD168285-FBA7-44CD-BA12-884D0D4767B8}" destId="{D2E482B3-9E27-40BF-8EC7-7BF87D8DE15A}" srcOrd="0" destOrd="2" presId="urn:microsoft.com/office/officeart/2005/8/layout/vList2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A7DE83BE-398E-4F4F-9958-34D08DE36B62}" type="presOf" srcId="{CECA57CC-140C-4F8E-A80B-94BD861471CC}" destId="{D2E482B3-9E27-40BF-8EC7-7BF87D8DE15A}" srcOrd="0" destOrd="0" presId="urn:microsoft.com/office/officeart/2005/8/layout/vList2"/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CE1BC8E7-DC58-427A-BFCD-65209AE02348}" srcId="{EF1306BB-6700-4C76-B6B4-D2B8557372EC}" destId="{FD168285-FBA7-44CD-BA12-884D0D4767B8}" srcOrd="2" destOrd="0" parTransId="{6484ACB6-C49D-4A4B-8DC7-41DB5465D5E1}" sibTransId="{7774E1BE-2211-4B32-9673-3FCE19306A96}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7CBB9262-EF07-4ED9-A173-7ABD49147C8B}" srcId="{EF1306BB-6700-4C76-B6B4-D2B8557372EC}" destId="{CECA57CC-140C-4F8E-A80B-94BD861471CC}" srcOrd="0" destOrd="0" parTransId="{25AE6A47-556F-4E1D-ABF6-A535E0515424}" sibTransId="{88A8071E-B2B4-4A57-9A1C-2409B8A0861C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9A6CDD4-039D-49FF-85B0-96F4EA7D3D2E}" type="presParOf" srcId="{61D470FD-3709-4BF2-8C0B-C5507B4B2088}" destId="{D2E482B3-9E27-40BF-8EC7-7BF87D8DE15A}" srcOrd="3" destOrd="0" presId="urn:microsoft.com/office/officeart/2005/8/layout/vList2"/>
    <dgm:cxn modelId="{7B0C8E54-5CA6-46C7-96F9-3AAC8051302E}" type="presParOf" srcId="{61D470FD-3709-4BF2-8C0B-C5507B4B2088}" destId="{31F299F2-E5A5-40C0-AC33-C4DAB9A6640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기술 통계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6EEB4A72-D3A9-4659-8513-6B8B36D9B6A9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대푯값 측정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DE6F3F4-03FB-49B5-ABB8-F63CFEB69CF9}" type="parTrans" cxnId="{A151B499-A458-440F-904E-BA92C5866D01}">
      <dgm:prSet/>
      <dgm:spPr/>
      <dgm:t>
        <a:bodyPr/>
        <a:lstStyle/>
        <a:p>
          <a:pPr latinLnBrk="1"/>
          <a:endParaRPr lang="ko-KR" altLang="en-US"/>
        </a:p>
      </dgm:t>
    </dgm:pt>
    <dgm:pt modelId="{83EE954C-B113-41D2-9521-179C72A6D241}" type="sibTrans" cxnId="{A151B499-A458-440F-904E-BA92C5866D01}">
      <dgm:prSet/>
      <dgm:spPr/>
      <dgm:t>
        <a:bodyPr/>
        <a:lstStyle/>
        <a:p>
          <a:pPr latinLnBrk="1"/>
          <a:endParaRPr lang="ko-KR" altLang="en-US"/>
        </a:p>
      </dgm:t>
    </dgm:pt>
    <dgm:pt modelId="{FD168285-FBA7-44CD-BA12-884D0D4767B8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변동성 측정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484ACB6-C49D-4A4B-8DC7-41DB5465D5E1}" type="parTrans" cxnId="{CE1BC8E7-DC58-427A-BFCD-65209AE02348}">
      <dgm:prSet/>
      <dgm:spPr/>
      <dgm:t>
        <a:bodyPr/>
        <a:lstStyle/>
        <a:p>
          <a:pPr latinLnBrk="1"/>
          <a:endParaRPr lang="ko-KR" altLang="en-US"/>
        </a:p>
      </dgm:t>
    </dgm:pt>
    <dgm:pt modelId="{7774E1BE-2211-4B32-9673-3FCE19306A96}" type="sibTrans" cxnId="{CE1BC8E7-DC58-427A-BFCD-65209AE02348}">
      <dgm:prSet/>
      <dgm:spPr/>
      <dgm:t>
        <a:bodyPr/>
        <a:lstStyle/>
        <a:p>
          <a:pPr latinLnBrk="1"/>
          <a:endParaRPr lang="ko-KR" altLang="en-US"/>
        </a:p>
      </dgm:t>
    </dgm:pt>
    <dgm:pt modelId="{D5E7EB2F-29F4-4D44-B862-1BD56364C801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확률분포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518DE6B4-CC2F-4FCC-9FAD-29F0CFCFD74E}" type="parTrans" cxnId="{F7376E0A-65BB-41B6-9A04-BD55D5EE3224}">
      <dgm:prSet/>
      <dgm:spPr/>
      <dgm:t>
        <a:bodyPr/>
        <a:lstStyle/>
        <a:p>
          <a:pPr latinLnBrk="1"/>
          <a:endParaRPr lang="ko-KR" altLang="en-US"/>
        </a:p>
      </dgm:t>
    </dgm:pt>
    <dgm:pt modelId="{ECF4A9E8-B367-4E7D-BDE1-E9B80AD48F63}" type="sibTrans" cxnId="{F7376E0A-65BB-41B6-9A04-BD55D5EE3224}">
      <dgm:prSet/>
      <dgm:spPr/>
      <dgm:t>
        <a:bodyPr/>
        <a:lstStyle/>
        <a:p>
          <a:pPr latinLnBrk="1"/>
          <a:endParaRPr lang="ko-KR" altLang="en-US"/>
        </a:p>
      </dgm:t>
    </dgm:pt>
    <dgm:pt modelId="{CECA57CC-140C-4F8E-A80B-94BD861471C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데이터 탐색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5AE6A47-556F-4E1D-ABF6-A535E0515424}" type="parTrans" cxnId="{7CBB9262-EF07-4ED9-A173-7ABD49147C8B}">
      <dgm:prSet/>
      <dgm:spPr/>
      <dgm:t>
        <a:bodyPr/>
        <a:lstStyle/>
        <a:p>
          <a:pPr latinLnBrk="1"/>
          <a:endParaRPr lang="ko-KR" altLang="en-US"/>
        </a:p>
      </dgm:t>
    </dgm:pt>
    <dgm:pt modelId="{88A8071E-B2B4-4A57-9A1C-2409B8A0861C}" type="sibTrans" cxnId="{7CBB9262-EF07-4ED9-A173-7ABD49147C8B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E482B3-9E27-40BF-8EC7-7BF87D8DE15A}" type="pres">
      <dgm:prSet presAssocID="{EF1306BB-6700-4C76-B6B4-D2B8557372E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F299F2-E5A5-40C0-AC33-C4DAB9A6640F}" type="pres">
      <dgm:prSet presAssocID="{D5E7EB2F-29F4-4D44-B862-1BD56364C80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77F95B8-B742-4C5E-9CAF-CF59090CE212}" type="presOf" srcId="{6EEB4A72-D3A9-4659-8513-6B8B36D9B6A9}" destId="{D2E482B3-9E27-40BF-8EC7-7BF87D8DE15A}" srcOrd="0" destOrd="1" presId="urn:microsoft.com/office/officeart/2005/8/layout/vList2"/>
    <dgm:cxn modelId="{A151B499-A458-440F-904E-BA92C5866D01}" srcId="{EF1306BB-6700-4C76-B6B4-D2B8557372EC}" destId="{6EEB4A72-D3A9-4659-8513-6B8B36D9B6A9}" srcOrd="1" destOrd="0" parTransId="{6DE6F3F4-03FB-49B5-ABB8-F63CFEB69CF9}" sibTransId="{83EE954C-B113-41D2-9521-179C72A6D241}"/>
    <dgm:cxn modelId="{F7376E0A-65BB-41B6-9A04-BD55D5EE3224}" srcId="{B139C8CB-1037-480F-B7FE-1EE949F240B3}" destId="{D5E7EB2F-29F4-4D44-B862-1BD56364C801}" srcOrd="2" destOrd="0" parTransId="{518DE6B4-CC2F-4FCC-9FAD-29F0CFCFD74E}" sibTransId="{ECF4A9E8-B367-4E7D-BDE1-E9B80AD48F63}"/>
    <dgm:cxn modelId="{63D4A463-AF1D-4BF3-A134-5DF718D4536C}" type="presOf" srcId="{D5E7EB2F-29F4-4D44-B862-1BD56364C801}" destId="{31F299F2-E5A5-40C0-AC33-C4DAB9A6640F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29405378-8CC5-44B5-A4FD-4697ADE0167B}" type="presOf" srcId="{FD168285-FBA7-44CD-BA12-884D0D4767B8}" destId="{D2E482B3-9E27-40BF-8EC7-7BF87D8DE15A}" srcOrd="0" destOrd="2" presId="urn:microsoft.com/office/officeart/2005/8/layout/vList2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A7DE83BE-398E-4F4F-9958-34D08DE36B62}" type="presOf" srcId="{CECA57CC-140C-4F8E-A80B-94BD861471CC}" destId="{D2E482B3-9E27-40BF-8EC7-7BF87D8DE15A}" srcOrd="0" destOrd="0" presId="urn:microsoft.com/office/officeart/2005/8/layout/vList2"/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CE1BC8E7-DC58-427A-BFCD-65209AE02348}" srcId="{EF1306BB-6700-4C76-B6B4-D2B8557372EC}" destId="{FD168285-FBA7-44CD-BA12-884D0D4767B8}" srcOrd="2" destOrd="0" parTransId="{6484ACB6-C49D-4A4B-8DC7-41DB5465D5E1}" sibTransId="{7774E1BE-2211-4B32-9673-3FCE19306A96}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7CBB9262-EF07-4ED9-A173-7ABD49147C8B}" srcId="{EF1306BB-6700-4C76-B6B4-D2B8557372EC}" destId="{CECA57CC-140C-4F8E-A80B-94BD861471CC}" srcOrd="0" destOrd="0" parTransId="{25AE6A47-556F-4E1D-ABF6-A535E0515424}" sibTransId="{88A8071E-B2B4-4A57-9A1C-2409B8A0861C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9A6CDD4-039D-49FF-85B0-96F4EA7D3D2E}" type="presParOf" srcId="{61D470FD-3709-4BF2-8C0B-C5507B4B2088}" destId="{D2E482B3-9E27-40BF-8EC7-7BF87D8DE15A}" srcOrd="3" destOrd="0" presId="urn:microsoft.com/office/officeart/2005/8/layout/vList2"/>
    <dgm:cxn modelId="{7B0C8E54-5CA6-46C7-96F9-3AAC8051302E}" type="presParOf" srcId="{61D470FD-3709-4BF2-8C0B-C5507B4B2088}" destId="{31F299F2-E5A5-40C0-AC33-C4DAB9A6640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ko-KR" altLang="en-US" dirty="0" smtClean="0"/>
            <a:t>확률분포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다양한 확률 분포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확률 분포 함수 명명 규칙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5D3D2AF9-D798-4003-BC46-D714C880650E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이항 확률 분포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2C4252B9-A4C8-4CA9-B8BF-4C55BAD07994}" type="parTrans" cxnId="{1322C34C-E818-417B-86A8-84F618C7021E}">
      <dgm:prSet/>
      <dgm:spPr/>
      <dgm:t>
        <a:bodyPr/>
        <a:lstStyle/>
        <a:p>
          <a:pPr latinLnBrk="1"/>
          <a:endParaRPr lang="ko-KR" altLang="en-US"/>
        </a:p>
      </dgm:t>
    </dgm:pt>
    <dgm:pt modelId="{C018C8B9-6D7D-41E2-AEE4-2EBD4D9D8623}" type="sibTrans" cxnId="{1322C34C-E818-417B-86A8-84F618C7021E}">
      <dgm:prSet/>
      <dgm:spPr/>
      <dgm:t>
        <a:bodyPr/>
        <a:lstStyle/>
        <a:p>
          <a:pPr latinLnBrk="1"/>
          <a:endParaRPr lang="ko-KR" altLang="en-US"/>
        </a:p>
      </dgm:t>
    </dgm:pt>
    <dgm:pt modelId="{CF71A0CF-C89B-4C0D-B045-FF7C8CB8B897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정규 확률 분포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F9F895D9-A346-404C-A250-2CE636A7CD9B}" type="parTrans" cxnId="{ECBF18F9-D04F-4D1E-8716-34A6CB7B5A3F}">
      <dgm:prSet/>
      <dgm:spPr/>
      <dgm:t>
        <a:bodyPr/>
        <a:lstStyle/>
        <a:p>
          <a:pPr latinLnBrk="1"/>
          <a:endParaRPr lang="ko-KR" altLang="en-US"/>
        </a:p>
      </dgm:t>
    </dgm:pt>
    <dgm:pt modelId="{D42E71AB-D739-4E86-9375-00DB085CB467}" type="sibTrans" cxnId="{ECBF18F9-D04F-4D1E-8716-34A6CB7B5A3F}">
      <dgm:prSet/>
      <dgm:spPr/>
      <dgm:t>
        <a:bodyPr/>
        <a:lstStyle/>
        <a:p>
          <a:pPr latinLnBrk="1"/>
          <a:endParaRPr lang="ko-KR" altLang="en-US"/>
        </a:p>
      </dgm:t>
    </dgm:pt>
    <dgm:pt modelId="{0FDA9A13-3D85-4067-914F-4E5C3096A845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신뢰 구간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63FAD5AE-732A-42BD-8FC2-39005085664E}" type="parTrans" cxnId="{CCCFF2BB-FA3F-466B-9C3A-7B48A37E71C2}">
      <dgm:prSet/>
      <dgm:spPr/>
      <dgm:t>
        <a:bodyPr/>
        <a:lstStyle/>
        <a:p>
          <a:pPr latinLnBrk="1"/>
          <a:endParaRPr lang="ko-KR" altLang="en-US"/>
        </a:p>
      </dgm:t>
    </dgm:pt>
    <dgm:pt modelId="{D6BDD19C-AB3E-417A-9084-AFA38BD042F9}" type="sibTrans" cxnId="{CCCFF2BB-FA3F-466B-9C3A-7B48A37E71C2}">
      <dgm:prSet/>
      <dgm:spPr/>
      <dgm:t>
        <a:bodyPr/>
        <a:lstStyle/>
        <a:p>
          <a:pPr latinLnBrk="1"/>
          <a:endParaRPr lang="ko-KR" altLang="en-US"/>
        </a:p>
      </dgm:t>
    </dgm:pt>
    <dgm:pt modelId="{FBBD5D44-D3A2-4E2E-AE87-C91C9331672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중심 극한 정리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58940BA0-B6E6-4191-9ED7-B3394CF2BC58}" type="parTrans" cxnId="{5282E02B-F9A0-497D-8E65-9AA4987D6DF7}">
      <dgm:prSet/>
      <dgm:spPr/>
    </dgm:pt>
    <dgm:pt modelId="{7B22C5BA-6AC9-4BBF-A7ED-ACA786D303DA}" type="sibTrans" cxnId="{5282E02B-F9A0-497D-8E65-9AA4987D6DF7}">
      <dgm:prSet/>
      <dgm:spPr/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6"/>
      <dgm:spPr/>
    </dgm:pt>
    <dgm:pt modelId="{D28B323A-74B2-40F1-BE95-38F6DCC07693}" type="pres">
      <dgm:prSet presAssocID="{56ADBCF4-3659-4F66-8642-F4EF22D43860}" presName="vertSpace2b" presStyleCnt="0"/>
      <dgm:spPr/>
    </dgm:pt>
    <dgm:pt modelId="{D0410EE7-89B6-4B87-8593-AF751C29651A}" type="pres">
      <dgm:prSet presAssocID="{5D3D2AF9-D798-4003-BC46-D714C880650E}" presName="horz2" presStyleCnt="0"/>
      <dgm:spPr/>
    </dgm:pt>
    <dgm:pt modelId="{D1BAD2C6-A2A2-429B-81F7-C5BCD189467E}" type="pres">
      <dgm:prSet presAssocID="{5D3D2AF9-D798-4003-BC46-D714C880650E}" presName="horzSpace2" presStyleCnt="0"/>
      <dgm:spPr/>
    </dgm:pt>
    <dgm:pt modelId="{313F0B63-4659-4BA8-B0C6-65F58BB7B58F}" type="pres">
      <dgm:prSet presAssocID="{5D3D2AF9-D798-4003-BC46-D714C880650E}" presName="tx2" presStyleLbl="revTx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E4CA1CAD-6C7E-479E-90D6-281B37253EEC}" type="pres">
      <dgm:prSet presAssocID="{5D3D2AF9-D798-4003-BC46-D714C880650E}" presName="vert2" presStyleCnt="0"/>
      <dgm:spPr/>
    </dgm:pt>
    <dgm:pt modelId="{CA07C450-7DC0-4864-8A79-2077534B195D}" type="pres">
      <dgm:prSet presAssocID="{5D3D2AF9-D798-4003-BC46-D714C880650E}" presName="thinLine2b" presStyleLbl="callout" presStyleIdx="1" presStyleCnt="6"/>
      <dgm:spPr/>
    </dgm:pt>
    <dgm:pt modelId="{D911E683-F892-40FA-AFDA-3D93EE4A7BD4}" type="pres">
      <dgm:prSet presAssocID="{5D3D2AF9-D798-4003-BC46-D714C880650E}" presName="vertSpace2b" presStyleCnt="0"/>
      <dgm:spPr/>
    </dgm:pt>
    <dgm:pt modelId="{5D07A916-EE22-46E7-BA4C-E665D5CAD258}" type="pres">
      <dgm:prSet presAssocID="{CF71A0CF-C89B-4C0D-B045-FF7C8CB8B897}" presName="horz2" presStyleCnt="0"/>
      <dgm:spPr/>
    </dgm:pt>
    <dgm:pt modelId="{0FBFE4C0-4D95-4EA5-BE69-7E268E6C6D05}" type="pres">
      <dgm:prSet presAssocID="{CF71A0CF-C89B-4C0D-B045-FF7C8CB8B897}" presName="horzSpace2" presStyleCnt="0"/>
      <dgm:spPr/>
    </dgm:pt>
    <dgm:pt modelId="{1F92D24F-FC25-4D6C-ADA1-1D303DE1322C}" type="pres">
      <dgm:prSet presAssocID="{CF71A0CF-C89B-4C0D-B045-FF7C8CB8B897}" presName="tx2" presStyleLbl="revTx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FA3BE0B3-1E1F-4093-8FD4-646564FE98DD}" type="pres">
      <dgm:prSet presAssocID="{CF71A0CF-C89B-4C0D-B045-FF7C8CB8B897}" presName="vert2" presStyleCnt="0"/>
      <dgm:spPr/>
    </dgm:pt>
    <dgm:pt modelId="{F753AEC8-4E97-4A71-B69A-78096451A8DA}" type="pres">
      <dgm:prSet presAssocID="{CF71A0CF-C89B-4C0D-B045-FF7C8CB8B897}" presName="thinLine2b" presStyleLbl="callout" presStyleIdx="2" presStyleCnt="6"/>
      <dgm:spPr/>
    </dgm:pt>
    <dgm:pt modelId="{EE5E018B-8BDC-4A7F-9766-CD2CDE3690E0}" type="pres">
      <dgm:prSet presAssocID="{CF71A0CF-C89B-4C0D-B045-FF7C8CB8B897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3" presStyleCnt="6"/>
      <dgm:spPr/>
    </dgm:pt>
    <dgm:pt modelId="{86EDF5FB-1733-4BBE-800C-3E5EF32D1AFE}" type="pres">
      <dgm:prSet presAssocID="{ED154B5A-C303-4CC8-9359-583D6ADBE2A9}" presName="vertSpace2b" presStyleCnt="0"/>
      <dgm:spPr/>
    </dgm:pt>
    <dgm:pt modelId="{181D6214-332C-4CEA-86D4-8CCCB5F89B5D}" type="pres">
      <dgm:prSet presAssocID="{FBBD5D44-D3A2-4E2E-AE87-C91C93316720}" presName="horz2" presStyleCnt="0"/>
      <dgm:spPr/>
    </dgm:pt>
    <dgm:pt modelId="{FA0733D9-FBA7-4058-8F0D-89BC51F60E82}" type="pres">
      <dgm:prSet presAssocID="{FBBD5D44-D3A2-4E2E-AE87-C91C93316720}" presName="horzSpace2" presStyleCnt="0"/>
      <dgm:spPr/>
    </dgm:pt>
    <dgm:pt modelId="{1E5A2AB7-9A9C-4875-A77F-BBA0CA53CB9F}" type="pres">
      <dgm:prSet presAssocID="{FBBD5D44-D3A2-4E2E-AE87-C91C93316720}" presName="tx2" presStyleLbl="revTx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5B2631B5-50B8-4E79-879C-75DA90ACF56E}" type="pres">
      <dgm:prSet presAssocID="{FBBD5D44-D3A2-4E2E-AE87-C91C93316720}" presName="vert2" presStyleCnt="0"/>
      <dgm:spPr/>
    </dgm:pt>
    <dgm:pt modelId="{BDAB1588-0626-40D5-BCD8-D6572715F2C2}" type="pres">
      <dgm:prSet presAssocID="{FBBD5D44-D3A2-4E2E-AE87-C91C93316720}" presName="thinLine2b" presStyleLbl="callout" presStyleIdx="4" presStyleCnt="6"/>
      <dgm:spPr/>
    </dgm:pt>
    <dgm:pt modelId="{CA3C416C-7DAF-4AC6-B6A3-CE493B995499}" type="pres">
      <dgm:prSet presAssocID="{FBBD5D44-D3A2-4E2E-AE87-C91C93316720}" presName="vertSpace2b" presStyleCnt="0"/>
      <dgm:spPr/>
    </dgm:pt>
    <dgm:pt modelId="{60597BE5-0FB7-46C3-B467-EC462118EE9A}" type="pres">
      <dgm:prSet presAssocID="{0FDA9A13-3D85-4067-914F-4E5C3096A845}" presName="horz2" presStyleCnt="0"/>
      <dgm:spPr/>
    </dgm:pt>
    <dgm:pt modelId="{1F8FD4D4-2353-402D-ADC9-0DA2CAA54969}" type="pres">
      <dgm:prSet presAssocID="{0FDA9A13-3D85-4067-914F-4E5C3096A845}" presName="horzSpace2" presStyleCnt="0"/>
      <dgm:spPr/>
    </dgm:pt>
    <dgm:pt modelId="{42B47CD7-046B-4FC6-BAC6-F26E5DDE8270}" type="pres">
      <dgm:prSet presAssocID="{0FDA9A13-3D85-4067-914F-4E5C3096A845}" presName="tx2" presStyleLbl="revTx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A1E3290D-6D55-4ECF-B96B-758C5ADB2469}" type="pres">
      <dgm:prSet presAssocID="{0FDA9A13-3D85-4067-914F-4E5C3096A845}" presName="vert2" presStyleCnt="0"/>
      <dgm:spPr/>
    </dgm:pt>
    <dgm:pt modelId="{2BF4CD61-D5A1-459C-9CE7-C7E8C291C5B1}" type="pres">
      <dgm:prSet presAssocID="{0FDA9A13-3D85-4067-914F-4E5C3096A845}" presName="thinLine2b" presStyleLbl="callout" presStyleIdx="5" presStyleCnt="6"/>
      <dgm:spPr/>
    </dgm:pt>
    <dgm:pt modelId="{85C70242-1794-439B-9DDA-462914AC74FA}" type="pres">
      <dgm:prSet presAssocID="{0FDA9A13-3D85-4067-914F-4E5C3096A845}" presName="vertSpace2b" presStyleCnt="0"/>
      <dgm:spPr/>
    </dgm:pt>
  </dgm:ptLst>
  <dgm:cxnLst>
    <dgm:cxn modelId="{1322C34C-E818-417B-86A8-84F618C7021E}" srcId="{64CC74A9-1640-48A9-A4D7-3765570643B5}" destId="{5D3D2AF9-D798-4003-BC46-D714C880650E}" srcOrd="1" destOrd="0" parTransId="{2C4252B9-A4C8-4CA9-B8BF-4C55BAD07994}" sibTransId="{C018C8B9-6D7D-41E2-AEE4-2EBD4D9D8623}"/>
    <dgm:cxn modelId="{16C2D66F-8FA9-48E1-90E0-680CE66F8380}" type="presOf" srcId="{FBBD5D44-D3A2-4E2E-AE87-C91C93316720}" destId="{1E5A2AB7-9A9C-4875-A77F-BBA0CA53CB9F}" srcOrd="0" destOrd="0" presId="urn:microsoft.com/office/officeart/2008/layout/LinedList"/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4B589DEF-70E0-47A0-86E4-9911116592B6}" type="presOf" srcId="{5D3D2AF9-D798-4003-BC46-D714C880650E}" destId="{313F0B63-4659-4BA8-B0C6-65F58BB7B58F}" srcOrd="0" destOrd="0" presId="urn:microsoft.com/office/officeart/2008/layout/LinedList"/>
    <dgm:cxn modelId="{CCCFF2BB-FA3F-466B-9C3A-7B48A37E71C2}" srcId="{64CC74A9-1640-48A9-A4D7-3765570643B5}" destId="{0FDA9A13-3D85-4067-914F-4E5C3096A845}" srcOrd="5" destOrd="0" parTransId="{63FAD5AE-732A-42BD-8FC2-39005085664E}" sibTransId="{D6BDD19C-AB3E-417A-9084-AFA38BD042F9}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5282E02B-F9A0-497D-8E65-9AA4987D6DF7}" srcId="{64CC74A9-1640-48A9-A4D7-3765570643B5}" destId="{FBBD5D44-D3A2-4E2E-AE87-C91C93316720}" srcOrd="4" destOrd="0" parTransId="{58940BA0-B6E6-4191-9ED7-B3394CF2BC58}" sibTransId="{7B22C5BA-6AC9-4BBF-A7ED-ACA786D303DA}"/>
    <dgm:cxn modelId="{72FCE486-1540-4117-8BA5-645C6D91B7C4}" type="presOf" srcId="{CF71A0CF-C89B-4C0D-B045-FF7C8CB8B897}" destId="{1F92D24F-FC25-4D6C-ADA1-1D303DE1322C}" srcOrd="0" destOrd="0" presId="urn:microsoft.com/office/officeart/2008/layout/LinedList"/>
    <dgm:cxn modelId="{A82CD576-C338-433A-AAF5-C91D6F0E802C}" type="presOf" srcId="{0FDA9A13-3D85-4067-914F-4E5C3096A845}" destId="{42B47CD7-046B-4FC6-BAC6-F26E5DDE8270}" srcOrd="0" destOrd="0" presId="urn:microsoft.com/office/officeart/2008/layout/LinedList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4FAF5829-A414-421C-B13B-6D23B8CC3DC4}" srcId="{64CC74A9-1640-48A9-A4D7-3765570643B5}" destId="{ED154B5A-C303-4CC8-9359-583D6ADBE2A9}" srcOrd="3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ECBF18F9-D04F-4D1E-8716-34A6CB7B5A3F}" srcId="{64CC74A9-1640-48A9-A4D7-3765570643B5}" destId="{CF71A0CF-C89B-4C0D-B045-FF7C8CB8B897}" srcOrd="2" destOrd="0" parTransId="{F9F895D9-A346-404C-A250-2CE636A7CD9B}" sibTransId="{D42E71AB-D739-4E86-9375-00DB085CB467}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06981F9-D8E7-4AAA-9708-435CB00170B8}" type="presParOf" srcId="{D82DAA90-6962-4166-8D15-ABC659AA7335}" destId="{D0410EE7-89B6-4B87-8593-AF751C29651A}" srcOrd="4" destOrd="0" presId="urn:microsoft.com/office/officeart/2008/layout/LinedList"/>
    <dgm:cxn modelId="{32B66BBD-E025-4B80-90B3-3B9C9022C511}" type="presParOf" srcId="{D0410EE7-89B6-4B87-8593-AF751C29651A}" destId="{D1BAD2C6-A2A2-429B-81F7-C5BCD189467E}" srcOrd="0" destOrd="0" presId="urn:microsoft.com/office/officeart/2008/layout/LinedList"/>
    <dgm:cxn modelId="{0BCC3871-2FE8-4250-A34D-266A31A12D55}" type="presParOf" srcId="{D0410EE7-89B6-4B87-8593-AF751C29651A}" destId="{313F0B63-4659-4BA8-B0C6-65F58BB7B58F}" srcOrd="1" destOrd="0" presId="urn:microsoft.com/office/officeart/2008/layout/LinedList"/>
    <dgm:cxn modelId="{318732EA-FB00-4D49-974D-2567D4169178}" type="presParOf" srcId="{D0410EE7-89B6-4B87-8593-AF751C29651A}" destId="{E4CA1CAD-6C7E-479E-90D6-281B37253EEC}" srcOrd="2" destOrd="0" presId="urn:microsoft.com/office/officeart/2008/layout/LinedList"/>
    <dgm:cxn modelId="{FDEB5995-06A9-4B34-A204-84E4966625BB}" type="presParOf" srcId="{D82DAA90-6962-4166-8D15-ABC659AA7335}" destId="{CA07C450-7DC0-4864-8A79-2077534B195D}" srcOrd="5" destOrd="0" presId="urn:microsoft.com/office/officeart/2008/layout/LinedList"/>
    <dgm:cxn modelId="{2C022E88-1457-4058-ADE9-E1547A98E866}" type="presParOf" srcId="{D82DAA90-6962-4166-8D15-ABC659AA7335}" destId="{D911E683-F892-40FA-AFDA-3D93EE4A7BD4}" srcOrd="6" destOrd="0" presId="urn:microsoft.com/office/officeart/2008/layout/LinedList"/>
    <dgm:cxn modelId="{F571C7C6-4895-4FE3-AA0B-90E6B9B7716D}" type="presParOf" srcId="{D82DAA90-6962-4166-8D15-ABC659AA7335}" destId="{5D07A916-EE22-46E7-BA4C-E665D5CAD258}" srcOrd="7" destOrd="0" presId="urn:microsoft.com/office/officeart/2008/layout/LinedList"/>
    <dgm:cxn modelId="{41F29156-573E-48B3-B4BC-E6D1F369AC48}" type="presParOf" srcId="{5D07A916-EE22-46E7-BA4C-E665D5CAD258}" destId="{0FBFE4C0-4D95-4EA5-BE69-7E268E6C6D05}" srcOrd="0" destOrd="0" presId="urn:microsoft.com/office/officeart/2008/layout/LinedList"/>
    <dgm:cxn modelId="{1BFB19B0-13BA-4B7C-9CD2-EC720EAC65C9}" type="presParOf" srcId="{5D07A916-EE22-46E7-BA4C-E665D5CAD258}" destId="{1F92D24F-FC25-4D6C-ADA1-1D303DE1322C}" srcOrd="1" destOrd="0" presId="urn:microsoft.com/office/officeart/2008/layout/LinedList"/>
    <dgm:cxn modelId="{0B7611DC-63FA-4133-9F05-9A7268C2302D}" type="presParOf" srcId="{5D07A916-EE22-46E7-BA4C-E665D5CAD258}" destId="{FA3BE0B3-1E1F-4093-8FD4-646564FE98DD}" srcOrd="2" destOrd="0" presId="urn:microsoft.com/office/officeart/2008/layout/LinedList"/>
    <dgm:cxn modelId="{F4E2AA33-CB47-410F-BD2C-6CF81A1D9922}" type="presParOf" srcId="{D82DAA90-6962-4166-8D15-ABC659AA7335}" destId="{F753AEC8-4E97-4A71-B69A-78096451A8DA}" srcOrd="8" destOrd="0" presId="urn:microsoft.com/office/officeart/2008/layout/LinedList"/>
    <dgm:cxn modelId="{9EB4DAF5-56F2-4F06-8841-3851F07C813A}" type="presParOf" srcId="{D82DAA90-6962-4166-8D15-ABC659AA7335}" destId="{EE5E018B-8BDC-4A7F-9766-CD2CDE3690E0}" srcOrd="9" destOrd="0" presId="urn:microsoft.com/office/officeart/2008/layout/LinedList"/>
    <dgm:cxn modelId="{5E108236-620A-4D4C-99F8-0A00C7B12FE1}" type="presParOf" srcId="{D82DAA90-6962-4166-8D15-ABC659AA7335}" destId="{88DB2217-E686-4F5F-A06D-BB29F34D2F54}" srcOrd="10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11" destOrd="0" presId="urn:microsoft.com/office/officeart/2008/layout/LinedList"/>
    <dgm:cxn modelId="{2E83D535-895D-41EB-846A-84D8F6965505}" type="presParOf" srcId="{D82DAA90-6962-4166-8D15-ABC659AA7335}" destId="{86EDF5FB-1733-4BBE-800C-3E5EF32D1AFE}" srcOrd="12" destOrd="0" presId="urn:microsoft.com/office/officeart/2008/layout/LinedList"/>
    <dgm:cxn modelId="{4E99329A-7F74-4C0A-AD76-72BE40580F4D}" type="presParOf" srcId="{D82DAA90-6962-4166-8D15-ABC659AA7335}" destId="{181D6214-332C-4CEA-86D4-8CCCB5F89B5D}" srcOrd="13" destOrd="0" presId="urn:microsoft.com/office/officeart/2008/layout/LinedList"/>
    <dgm:cxn modelId="{6ECC4D0D-5850-4EE7-A022-E920CE952806}" type="presParOf" srcId="{181D6214-332C-4CEA-86D4-8CCCB5F89B5D}" destId="{FA0733D9-FBA7-4058-8F0D-89BC51F60E82}" srcOrd="0" destOrd="0" presId="urn:microsoft.com/office/officeart/2008/layout/LinedList"/>
    <dgm:cxn modelId="{038ACF40-EA90-469F-972B-CE367B3C0F46}" type="presParOf" srcId="{181D6214-332C-4CEA-86D4-8CCCB5F89B5D}" destId="{1E5A2AB7-9A9C-4875-A77F-BBA0CA53CB9F}" srcOrd="1" destOrd="0" presId="urn:microsoft.com/office/officeart/2008/layout/LinedList"/>
    <dgm:cxn modelId="{358A4417-937E-4D78-A108-C214F64C3F86}" type="presParOf" srcId="{181D6214-332C-4CEA-86D4-8CCCB5F89B5D}" destId="{5B2631B5-50B8-4E79-879C-75DA90ACF56E}" srcOrd="2" destOrd="0" presId="urn:microsoft.com/office/officeart/2008/layout/LinedList"/>
    <dgm:cxn modelId="{91BC3707-1A29-4AA4-A906-D115297DB45A}" type="presParOf" srcId="{D82DAA90-6962-4166-8D15-ABC659AA7335}" destId="{BDAB1588-0626-40D5-BCD8-D6572715F2C2}" srcOrd="14" destOrd="0" presId="urn:microsoft.com/office/officeart/2008/layout/LinedList"/>
    <dgm:cxn modelId="{0E2DE99E-2B15-4CE3-8D4A-7AFCC40844C6}" type="presParOf" srcId="{D82DAA90-6962-4166-8D15-ABC659AA7335}" destId="{CA3C416C-7DAF-4AC6-B6A3-CE493B995499}" srcOrd="15" destOrd="0" presId="urn:microsoft.com/office/officeart/2008/layout/LinedList"/>
    <dgm:cxn modelId="{03C93561-9682-488C-9E46-81FBE8220614}" type="presParOf" srcId="{D82DAA90-6962-4166-8D15-ABC659AA7335}" destId="{60597BE5-0FB7-46C3-B467-EC462118EE9A}" srcOrd="16" destOrd="0" presId="urn:microsoft.com/office/officeart/2008/layout/LinedList"/>
    <dgm:cxn modelId="{1863170F-07CE-40CE-B6CB-3CF38B7970F3}" type="presParOf" srcId="{60597BE5-0FB7-46C3-B467-EC462118EE9A}" destId="{1F8FD4D4-2353-402D-ADC9-0DA2CAA54969}" srcOrd="0" destOrd="0" presId="urn:microsoft.com/office/officeart/2008/layout/LinedList"/>
    <dgm:cxn modelId="{58243A74-AFE9-4F12-B000-4D9DD74503E8}" type="presParOf" srcId="{60597BE5-0FB7-46C3-B467-EC462118EE9A}" destId="{42B47CD7-046B-4FC6-BAC6-F26E5DDE8270}" srcOrd="1" destOrd="0" presId="urn:microsoft.com/office/officeart/2008/layout/LinedList"/>
    <dgm:cxn modelId="{5EA47E96-6DF9-4AF9-BD0D-CF316EEBB7FC}" type="presParOf" srcId="{60597BE5-0FB7-46C3-B467-EC462118EE9A}" destId="{A1E3290D-6D55-4ECF-B96B-758C5ADB2469}" srcOrd="2" destOrd="0" presId="urn:microsoft.com/office/officeart/2008/layout/LinedList"/>
    <dgm:cxn modelId="{C4605EB5-7A2E-47DD-B9D8-C8B5FCEBC060}" type="presParOf" srcId="{D82DAA90-6962-4166-8D15-ABC659AA7335}" destId="{2BF4CD61-D5A1-459C-9CE7-C7E8C291C5B1}" srcOrd="17" destOrd="0" presId="urn:microsoft.com/office/officeart/2008/layout/LinedList"/>
    <dgm:cxn modelId="{0BC957DC-3F49-4A7C-AEED-9F8AC2E78E0F}" type="presParOf" srcId="{D82DAA90-6962-4166-8D15-ABC659AA7335}" destId="{85C70242-1794-439B-9DDA-462914AC74FA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ko-KR" altLang="en-US" dirty="0" smtClean="0"/>
            <a:t>확률분포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다양한 확률 분포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확률 분포 함수 명명 규칙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5D3D2AF9-D798-4003-BC46-D714C880650E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이항 확률 분포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C4252B9-A4C8-4CA9-B8BF-4C55BAD07994}" type="parTrans" cxnId="{1322C34C-E818-417B-86A8-84F618C7021E}">
      <dgm:prSet/>
      <dgm:spPr/>
      <dgm:t>
        <a:bodyPr/>
        <a:lstStyle/>
        <a:p>
          <a:pPr latinLnBrk="1"/>
          <a:endParaRPr lang="ko-KR" altLang="en-US"/>
        </a:p>
      </dgm:t>
    </dgm:pt>
    <dgm:pt modelId="{C018C8B9-6D7D-41E2-AEE4-2EBD4D9D8623}" type="sibTrans" cxnId="{1322C34C-E818-417B-86A8-84F618C7021E}">
      <dgm:prSet/>
      <dgm:spPr/>
      <dgm:t>
        <a:bodyPr/>
        <a:lstStyle/>
        <a:p>
          <a:pPr latinLnBrk="1"/>
          <a:endParaRPr lang="ko-KR" altLang="en-US"/>
        </a:p>
      </dgm:t>
    </dgm:pt>
    <dgm:pt modelId="{CF71A0CF-C89B-4C0D-B045-FF7C8CB8B897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정규 확률 분포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F9F895D9-A346-404C-A250-2CE636A7CD9B}" type="parTrans" cxnId="{ECBF18F9-D04F-4D1E-8716-34A6CB7B5A3F}">
      <dgm:prSet/>
      <dgm:spPr/>
      <dgm:t>
        <a:bodyPr/>
        <a:lstStyle/>
        <a:p>
          <a:pPr latinLnBrk="1"/>
          <a:endParaRPr lang="ko-KR" altLang="en-US"/>
        </a:p>
      </dgm:t>
    </dgm:pt>
    <dgm:pt modelId="{D42E71AB-D739-4E86-9375-00DB085CB467}" type="sibTrans" cxnId="{ECBF18F9-D04F-4D1E-8716-34A6CB7B5A3F}">
      <dgm:prSet/>
      <dgm:spPr/>
      <dgm:t>
        <a:bodyPr/>
        <a:lstStyle/>
        <a:p>
          <a:pPr latinLnBrk="1"/>
          <a:endParaRPr lang="ko-KR" altLang="en-US"/>
        </a:p>
      </dgm:t>
    </dgm:pt>
    <dgm:pt modelId="{0FDA9A13-3D85-4067-914F-4E5C3096A845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신뢰 구간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63FAD5AE-732A-42BD-8FC2-39005085664E}" type="parTrans" cxnId="{CCCFF2BB-FA3F-466B-9C3A-7B48A37E71C2}">
      <dgm:prSet/>
      <dgm:spPr/>
      <dgm:t>
        <a:bodyPr/>
        <a:lstStyle/>
        <a:p>
          <a:pPr latinLnBrk="1"/>
          <a:endParaRPr lang="ko-KR" altLang="en-US"/>
        </a:p>
      </dgm:t>
    </dgm:pt>
    <dgm:pt modelId="{D6BDD19C-AB3E-417A-9084-AFA38BD042F9}" type="sibTrans" cxnId="{CCCFF2BB-FA3F-466B-9C3A-7B48A37E71C2}">
      <dgm:prSet/>
      <dgm:spPr/>
      <dgm:t>
        <a:bodyPr/>
        <a:lstStyle/>
        <a:p>
          <a:pPr latinLnBrk="1"/>
          <a:endParaRPr lang="ko-KR" altLang="en-US"/>
        </a:p>
      </dgm:t>
    </dgm:pt>
    <dgm:pt modelId="{8E04013D-611F-450D-A4E9-38E376FF2594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중심 극한 정리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9C2B5F42-C582-4FB0-810D-1617277211E2}" type="parTrans" cxnId="{F5A205F8-D444-45D1-A554-38981CE5C0F6}">
      <dgm:prSet/>
      <dgm:spPr/>
    </dgm:pt>
    <dgm:pt modelId="{F47DA901-D18D-4137-9245-9FC3EA68DB2F}" type="sibTrans" cxnId="{F5A205F8-D444-45D1-A554-38981CE5C0F6}">
      <dgm:prSet/>
      <dgm:spPr/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6"/>
      <dgm:spPr/>
    </dgm:pt>
    <dgm:pt modelId="{D28B323A-74B2-40F1-BE95-38F6DCC07693}" type="pres">
      <dgm:prSet presAssocID="{56ADBCF4-3659-4F66-8642-F4EF22D43860}" presName="vertSpace2b" presStyleCnt="0"/>
      <dgm:spPr/>
    </dgm:pt>
    <dgm:pt modelId="{D0410EE7-89B6-4B87-8593-AF751C29651A}" type="pres">
      <dgm:prSet presAssocID="{5D3D2AF9-D798-4003-BC46-D714C880650E}" presName="horz2" presStyleCnt="0"/>
      <dgm:spPr/>
    </dgm:pt>
    <dgm:pt modelId="{D1BAD2C6-A2A2-429B-81F7-C5BCD189467E}" type="pres">
      <dgm:prSet presAssocID="{5D3D2AF9-D798-4003-BC46-D714C880650E}" presName="horzSpace2" presStyleCnt="0"/>
      <dgm:spPr/>
    </dgm:pt>
    <dgm:pt modelId="{313F0B63-4659-4BA8-B0C6-65F58BB7B58F}" type="pres">
      <dgm:prSet presAssocID="{5D3D2AF9-D798-4003-BC46-D714C880650E}" presName="tx2" presStyleLbl="revTx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E4CA1CAD-6C7E-479E-90D6-281B37253EEC}" type="pres">
      <dgm:prSet presAssocID="{5D3D2AF9-D798-4003-BC46-D714C880650E}" presName="vert2" presStyleCnt="0"/>
      <dgm:spPr/>
    </dgm:pt>
    <dgm:pt modelId="{CA07C450-7DC0-4864-8A79-2077534B195D}" type="pres">
      <dgm:prSet presAssocID="{5D3D2AF9-D798-4003-BC46-D714C880650E}" presName="thinLine2b" presStyleLbl="callout" presStyleIdx="1" presStyleCnt="6"/>
      <dgm:spPr/>
    </dgm:pt>
    <dgm:pt modelId="{D911E683-F892-40FA-AFDA-3D93EE4A7BD4}" type="pres">
      <dgm:prSet presAssocID="{5D3D2AF9-D798-4003-BC46-D714C880650E}" presName="vertSpace2b" presStyleCnt="0"/>
      <dgm:spPr/>
    </dgm:pt>
    <dgm:pt modelId="{5D07A916-EE22-46E7-BA4C-E665D5CAD258}" type="pres">
      <dgm:prSet presAssocID="{CF71A0CF-C89B-4C0D-B045-FF7C8CB8B897}" presName="horz2" presStyleCnt="0"/>
      <dgm:spPr/>
    </dgm:pt>
    <dgm:pt modelId="{0FBFE4C0-4D95-4EA5-BE69-7E268E6C6D05}" type="pres">
      <dgm:prSet presAssocID="{CF71A0CF-C89B-4C0D-B045-FF7C8CB8B897}" presName="horzSpace2" presStyleCnt="0"/>
      <dgm:spPr/>
    </dgm:pt>
    <dgm:pt modelId="{1F92D24F-FC25-4D6C-ADA1-1D303DE1322C}" type="pres">
      <dgm:prSet presAssocID="{CF71A0CF-C89B-4C0D-B045-FF7C8CB8B897}" presName="tx2" presStyleLbl="revTx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FA3BE0B3-1E1F-4093-8FD4-646564FE98DD}" type="pres">
      <dgm:prSet presAssocID="{CF71A0CF-C89B-4C0D-B045-FF7C8CB8B897}" presName="vert2" presStyleCnt="0"/>
      <dgm:spPr/>
    </dgm:pt>
    <dgm:pt modelId="{F753AEC8-4E97-4A71-B69A-78096451A8DA}" type="pres">
      <dgm:prSet presAssocID="{CF71A0CF-C89B-4C0D-B045-FF7C8CB8B897}" presName="thinLine2b" presStyleLbl="callout" presStyleIdx="2" presStyleCnt="6"/>
      <dgm:spPr/>
    </dgm:pt>
    <dgm:pt modelId="{EE5E018B-8BDC-4A7F-9766-CD2CDE3690E0}" type="pres">
      <dgm:prSet presAssocID="{CF71A0CF-C89B-4C0D-B045-FF7C8CB8B897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3" presStyleCnt="6"/>
      <dgm:spPr/>
    </dgm:pt>
    <dgm:pt modelId="{86EDF5FB-1733-4BBE-800C-3E5EF32D1AFE}" type="pres">
      <dgm:prSet presAssocID="{ED154B5A-C303-4CC8-9359-583D6ADBE2A9}" presName="vertSpace2b" presStyleCnt="0"/>
      <dgm:spPr/>
    </dgm:pt>
    <dgm:pt modelId="{A9864282-10CE-4D65-8538-F17164EE2B70}" type="pres">
      <dgm:prSet presAssocID="{8E04013D-611F-450D-A4E9-38E376FF2594}" presName="horz2" presStyleCnt="0"/>
      <dgm:spPr/>
    </dgm:pt>
    <dgm:pt modelId="{4E2BF558-4D2F-4512-9278-801DEBD3D38E}" type="pres">
      <dgm:prSet presAssocID="{8E04013D-611F-450D-A4E9-38E376FF2594}" presName="horzSpace2" presStyleCnt="0"/>
      <dgm:spPr/>
    </dgm:pt>
    <dgm:pt modelId="{CDD6F993-2655-48A2-A3F4-D4E15C6DFC14}" type="pres">
      <dgm:prSet presAssocID="{8E04013D-611F-450D-A4E9-38E376FF2594}" presName="tx2" presStyleLbl="revTx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BF76D045-8B61-4216-93D0-22B4408B872F}" type="pres">
      <dgm:prSet presAssocID="{8E04013D-611F-450D-A4E9-38E376FF2594}" presName="vert2" presStyleCnt="0"/>
      <dgm:spPr/>
    </dgm:pt>
    <dgm:pt modelId="{F18C0C87-C26A-4DA8-AD78-1440A1747687}" type="pres">
      <dgm:prSet presAssocID="{8E04013D-611F-450D-A4E9-38E376FF2594}" presName="thinLine2b" presStyleLbl="callout" presStyleIdx="4" presStyleCnt="6"/>
      <dgm:spPr/>
    </dgm:pt>
    <dgm:pt modelId="{6E75A304-CA7B-4D1A-B044-99C22C133394}" type="pres">
      <dgm:prSet presAssocID="{8E04013D-611F-450D-A4E9-38E376FF2594}" presName="vertSpace2b" presStyleCnt="0"/>
      <dgm:spPr/>
    </dgm:pt>
    <dgm:pt modelId="{60597BE5-0FB7-46C3-B467-EC462118EE9A}" type="pres">
      <dgm:prSet presAssocID="{0FDA9A13-3D85-4067-914F-4E5C3096A845}" presName="horz2" presStyleCnt="0"/>
      <dgm:spPr/>
    </dgm:pt>
    <dgm:pt modelId="{1F8FD4D4-2353-402D-ADC9-0DA2CAA54969}" type="pres">
      <dgm:prSet presAssocID="{0FDA9A13-3D85-4067-914F-4E5C3096A845}" presName="horzSpace2" presStyleCnt="0"/>
      <dgm:spPr/>
    </dgm:pt>
    <dgm:pt modelId="{42B47CD7-046B-4FC6-BAC6-F26E5DDE8270}" type="pres">
      <dgm:prSet presAssocID="{0FDA9A13-3D85-4067-914F-4E5C3096A845}" presName="tx2" presStyleLbl="revTx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A1E3290D-6D55-4ECF-B96B-758C5ADB2469}" type="pres">
      <dgm:prSet presAssocID="{0FDA9A13-3D85-4067-914F-4E5C3096A845}" presName="vert2" presStyleCnt="0"/>
      <dgm:spPr/>
    </dgm:pt>
    <dgm:pt modelId="{2BF4CD61-D5A1-459C-9CE7-C7E8C291C5B1}" type="pres">
      <dgm:prSet presAssocID="{0FDA9A13-3D85-4067-914F-4E5C3096A845}" presName="thinLine2b" presStyleLbl="callout" presStyleIdx="5" presStyleCnt="6"/>
      <dgm:spPr/>
    </dgm:pt>
    <dgm:pt modelId="{85C70242-1794-439B-9DDA-462914AC74FA}" type="pres">
      <dgm:prSet presAssocID="{0FDA9A13-3D85-4067-914F-4E5C3096A845}" presName="vertSpace2b" presStyleCnt="0"/>
      <dgm:spPr/>
    </dgm:pt>
  </dgm:ptLst>
  <dgm:cxnLst>
    <dgm:cxn modelId="{39235A6A-9500-4E3F-8C9E-BB48A0DF6E65}" type="presOf" srcId="{8E04013D-611F-450D-A4E9-38E376FF2594}" destId="{CDD6F993-2655-48A2-A3F4-D4E15C6DFC14}" srcOrd="0" destOrd="0" presId="urn:microsoft.com/office/officeart/2008/layout/LinedList"/>
    <dgm:cxn modelId="{1322C34C-E818-417B-86A8-84F618C7021E}" srcId="{64CC74A9-1640-48A9-A4D7-3765570643B5}" destId="{5D3D2AF9-D798-4003-BC46-D714C880650E}" srcOrd="1" destOrd="0" parTransId="{2C4252B9-A4C8-4CA9-B8BF-4C55BAD07994}" sibTransId="{C018C8B9-6D7D-41E2-AEE4-2EBD4D9D8623}"/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4B589DEF-70E0-47A0-86E4-9911116592B6}" type="presOf" srcId="{5D3D2AF9-D798-4003-BC46-D714C880650E}" destId="{313F0B63-4659-4BA8-B0C6-65F58BB7B58F}" srcOrd="0" destOrd="0" presId="urn:microsoft.com/office/officeart/2008/layout/LinedList"/>
    <dgm:cxn modelId="{F5A205F8-D444-45D1-A554-38981CE5C0F6}" srcId="{64CC74A9-1640-48A9-A4D7-3765570643B5}" destId="{8E04013D-611F-450D-A4E9-38E376FF2594}" srcOrd="4" destOrd="0" parTransId="{9C2B5F42-C582-4FB0-810D-1617277211E2}" sibTransId="{F47DA901-D18D-4137-9245-9FC3EA68DB2F}"/>
    <dgm:cxn modelId="{CCCFF2BB-FA3F-466B-9C3A-7B48A37E71C2}" srcId="{64CC74A9-1640-48A9-A4D7-3765570643B5}" destId="{0FDA9A13-3D85-4067-914F-4E5C3096A845}" srcOrd="5" destOrd="0" parTransId="{63FAD5AE-732A-42BD-8FC2-39005085664E}" sibTransId="{D6BDD19C-AB3E-417A-9084-AFA38BD042F9}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72FCE486-1540-4117-8BA5-645C6D91B7C4}" type="presOf" srcId="{CF71A0CF-C89B-4C0D-B045-FF7C8CB8B897}" destId="{1F92D24F-FC25-4D6C-ADA1-1D303DE1322C}" srcOrd="0" destOrd="0" presId="urn:microsoft.com/office/officeart/2008/layout/LinedList"/>
    <dgm:cxn modelId="{A82CD576-C338-433A-AAF5-C91D6F0E802C}" type="presOf" srcId="{0FDA9A13-3D85-4067-914F-4E5C3096A845}" destId="{42B47CD7-046B-4FC6-BAC6-F26E5DDE8270}" srcOrd="0" destOrd="0" presId="urn:microsoft.com/office/officeart/2008/layout/LinedList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4FAF5829-A414-421C-B13B-6D23B8CC3DC4}" srcId="{64CC74A9-1640-48A9-A4D7-3765570643B5}" destId="{ED154B5A-C303-4CC8-9359-583D6ADBE2A9}" srcOrd="3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ECBF18F9-D04F-4D1E-8716-34A6CB7B5A3F}" srcId="{64CC74A9-1640-48A9-A4D7-3765570643B5}" destId="{CF71A0CF-C89B-4C0D-B045-FF7C8CB8B897}" srcOrd="2" destOrd="0" parTransId="{F9F895D9-A346-404C-A250-2CE636A7CD9B}" sibTransId="{D42E71AB-D739-4E86-9375-00DB085CB467}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06981F9-D8E7-4AAA-9708-435CB00170B8}" type="presParOf" srcId="{D82DAA90-6962-4166-8D15-ABC659AA7335}" destId="{D0410EE7-89B6-4B87-8593-AF751C29651A}" srcOrd="4" destOrd="0" presId="urn:microsoft.com/office/officeart/2008/layout/LinedList"/>
    <dgm:cxn modelId="{32B66BBD-E025-4B80-90B3-3B9C9022C511}" type="presParOf" srcId="{D0410EE7-89B6-4B87-8593-AF751C29651A}" destId="{D1BAD2C6-A2A2-429B-81F7-C5BCD189467E}" srcOrd="0" destOrd="0" presId="urn:microsoft.com/office/officeart/2008/layout/LinedList"/>
    <dgm:cxn modelId="{0BCC3871-2FE8-4250-A34D-266A31A12D55}" type="presParOf" srcId="{D0410EE7-89B6-4B87-8593-AF751C29651A}" destId="{313F0B63-4659-4BA8-B0C6-65F58BB7B58F}" srcOrd="1" destOrd="0" presId="urn:microsoft.com/office/officeart/2008/layout/LinedList"/>
    <dgm:cxn modelId="{318732EA-FB00-4D49-974D-2567D4169178}" type="presParOf" srcId="{D0410EE7-89B6-4B87-8593-AF751C29651A}" destId="{E4CA1CAD-6C7E-479E-90D6-281B37253EEC}" srcOrd="2" destOrd="0" presId="urn:microsoft.com/office/officeart/2008/layout/LinedList"/>
    <dgm:cxn modelId="{FDEB5995-06A9-4B34-A204-84E4966625BB}" type="presParOf" srcId="{D82DAA90-6962-4166-8D15-ABC659AA7335}" destId="{CA07C450-7DC0-4864-8A79-2077534B195D}" srcOrd="5" destOrd="0" presId="urn:microsoft.com/office/officeart/2008/layout/LinedList"/>
    <dgm:cxn modelId="{2C022E88-1457-4058-ADE9-E1547A98E866}" type="presParOf" srcId="{D82DAA90-6962-4166-8D15-ABC659AA7335}" destId="{D911E683-F892-40FA-AFDA-3D93EE4A7BD4}" srcOrd="6" destOrd="0" presId="urn:microsoft.com/office/officeart/2008/layout/LinedList"/>
    <dgm:cxn modelId="{F571C7C6-4895-4FE3-AA0B-90E6B9B7716D}" type="presParOf" srcId="{D82DAA90-6962-4166-8D15-ABC659AA7335}" destId="{5D07A916-EE22-46E7-BA4C-E665D5CAD258}" srcOrd="7" destOrd="0" presId="urn:microsoft.com/office/officeart/2008/layout/LinedList"/>
    <dgm:cxn modelId="{41F29156-573E-48B3-B4BC-E6D1F369AC48}" type="presParOf" srcId="{5D07A916-EE22-46E7-BA4C-E665D5CAD258}" destId="{0FBFE4C0-4D95-4EA5-BE69-7E268E6C6D05}" srcOrd="0" destOrd="0" presId="urn:microsoft.com/office/officeart/2008/layout/LinedList"/>
    <dgm:cxn modelId="{1BFB19B0-13BA-4B7C-9CD2-EC720EAC65C9}" type="presParOf" srcId="{5D07A916-EE22-46E7-BA4C-E665D5CAD258}" destId="{1F92D24F-FC25-4D6C-ADA1-1D303DE1322C}" srcOrd="1" destOrd="0" presId="urn:microsoft.com/office/officeart/2008/layout/LinedList"/>
    <dgm:cxn modelId="{0B7611DC-63FA-4133-9F05-9A7268C2302D}" type="presParOf" srcId="{5D07A916-EE22-46E7-BA4C-E665D5CAD258}" destId="{FA3BE0B3-1E1F-4093-8FD4-646564FE98DD}" srcOrd="2" destOrd="0" presId="urn:microsoft.com/office/officeart/2008/layout/LinedList"/>
    <dgm:cxn modelId="{F4E2AA33-CB47-410F-BD2C-6CF81A1D9922}" type="presParOf" srcId="{D82DAA90-6962-4166-8D15-ABC659AA7335}" destId="{F753AEC8-4E97-4A71-B69A-78096451A8DA}" srcOrd="8" destOrd="0" presId="urn:microsoft.com/office/officeart/2008/layout/LinedList"/>
    <dgm:cxn modelId="{9EB4DAF5-56F2-4F06-8841-3851F07C813A}" type="presParOf" srcId="{D82DAA90-6962-4166-8D15-ABC659AA7335}" destId="{EE5E018B-8BDC-4A7F-9766-CD2CDE3690E0}" srcOrd="9" destOrd="0" presId="urn:microsoft.com/office/officeart/2008/layout/LinedList"/>
    <dgm:cxn modelId="{5E108236-620A-4D4C-99F8-0A00C7B12FE1}" type="presParOf" srcId="{D82DAA90-6962-4166-8D15-ABC659AA7335}" destId="{88DB2217-E686-4F5F-A06D-BB29F34D2F54}" srcOrd="10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11" destOrd="0" presId="urn:microsoft.com/office/officeart/2008/layout/LinedList"/>
    <dgm:cxn modelId="{2E83D535-895D-41EB-846A-84D8F6965505}" type="presParOf" srcId="{D82DAA90-6962-4166-8D15-ABC659AA7335}" destId="{86EDF5FB-1733-4BBE-800C-3E5EF32D1AFE}" srcOrd="12" destOrd="0" presId="urn:microsoft.com/office/officeart/2008/layout/LinedList"/>
    <dgm:cxn modelId="{CA5538C3-2FF3-45D3-A57B-539EA9E26E50}" type="presParOf" srcId="{D82DAA90-6962-4166-8D15-ABC659AA7335}" destId="{A9864282-10CE-4D65-8538-F17164EE2B70}" srcOrd="13" destOrd="0" presId="urn:microsoft.com/office/officeart/2008/layout/LinedList"/>
    <dgm:cxn modelId="{9E3F3B2F-831B-4E6A-A190-B808ECDF9E7F}" type="presParOf" srcId="{A9864282-10CE-4D65-8538-F17164EE2B70}" destId="{4E2BF558-4D2F-4512-9278-801DEBD3D38E}" srcOrd="0" destOrd="0" presId="urn:microsoft.com/office/officeart/2008/layout/LinedList"/>
    <dgm:cxn modelId="{3BC16848-93F7-4A7E-9162-3BE88305CA23}" type="presParOf" srcId="{A9864282-10CE-4D65-8538-F17164EE2B70}" destId="{CDD6F993-2655-48A2-A3F4-D4E15C6DFC14}" srcOrd="1" destOrd="0" presId="urn:microsoft.com/office/officeart/2008/layout/LinedList"/>
    <dgm:cxn modelId="{9D6CA14F-2D13-4EEC-973C-42C0A49A5835}" type="presParOf" srcId="{A9864282-10CE-4D65-8538-F17164EE2B70}" destId="{BF76D045-8B61-4216-93D0-22B4408B872F}" srcOrd="2" destOrd="0" presId="urn:microsoft.com/office/officeart/2008/layout/LinedList"/>
    <dgm:cxn modelId="{ECD5310D-C337-4B9E-958E-948D1537A905}" type="presParOf" srcId="{D82DAA90-6962-4166-8D15-ABC659AA7335}" destId="{F18C0C87-C26A-4DA8-AD78-1440A1747687}" srcOrd="14" destOrd="0" presId="urn:microsoft.com/office/officeart/2008/layout/LinedList"/>
    <dgm:cxn modelId="{629C6445-B6D8-4B5F-BE05-65D4F2997E91}" type="presParOf" srcId="{D82DAA90-6962-4166-8D15-ABC659AA7335}" destId="{6E75A304-CA7B-4D1A-B044-99C22C133394}" srcOrd="15" destOrd="0" presId="urn:microsoft.com/office/officeart/2008/layout/LinedList"/>
    <dgm:cxn modelId="{03C93561-9682-488C-9E46-81FBE8220614}" type="presParOf" srcId="{D82DAA90-6962-4166-8D15-ABC659AA7335}" destId="{60597BE5-0FB7-46C3-B467-EC462118EE9A}" srcOrd="16" destOrd="0" presId="urn:microsoft.com/office/officeart/2008/layout/LinedList"/>
    <dgm:cxn modelId="{1863170F-07CE-40CE-B6CB-3CF38B7970F3}" type="presParOf" srcId="{60597BE5-0FB7-46C3-B467-EC462118EE9A}" destId="{1F8FD4D4-2353-402D-ADC9-0DA2CAA54969}" srcOrd="0" destOrd="0" presId="urn:microsoft.com/office/officeart/2008/layout/LinedList"/>
    <dgm:cxn modelId="{58243A74-AFE9-4F12-B000-4D9DD74503E8}" type="presParOf" srcId="{60597BE5-0FB7-46C3-B467-EC462118EE9A}" destId="{42B47CD7-046B-4FC6-BAC6-F26E5DDE8270}" srcOrd="1" destOrd="0" presId="urn:microsoft.com/office/officeart/2008/layout/LinedList"/>
    <dgm:cxn modelId="{5EA47E96-6DF9-4AF9-BD0D-CF316EEBB7FC}" type="presParOf" srcId="{60597BE5-0FB7-46C3-B467-EC462118EE9A}" destId="{A1E3290D-6D55-4ECF-B96B-758C5ADB2469}" srcOrd="2" destOrd="0" presId="urn:microsoft.com/office/officeart/2008/layout/LinedList"/>
    <dgm:cxn modelId="{C4605EB5-7A2E-47DD-B9D8-C8B5FCEBC060}" type="presParOf" srcId="{D82DAA90-6962-4166-8D15-ABC659AA7335}" destId="{2BF4CD61-D5A1-459C-9CE7-C7E8C291C5B1}" srcOrd="17" destOrd="0" presId="urn:microsoft.com/office/officeart/2008/layout/LinedList"/>
    <dgm:cxn modelId="{0BC957DC-3F49-4A7C-AEED-9F8AC2E78E0F}" type="presParOf" srcId="{D82DAA90-6962-4166-8D15-ABC659AA7335}" destId="{85C70242-1794-439B-9DDA-462914AC74FA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ko-KR" altLang="en-US" dirty="0" smtClean="0"/>
            <a:t>확률분포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다양한 확률 분포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확률 분포 함수 명명 규칙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5D3D2AF9-D798-4003-BC46-D714C880650E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이항 확률 분포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2C4252B9-A4C8-4CA9-B8BF-4C55BAD07994}" type="parTrans" cxnId="{1322C34C-E818-417B-86A8-84F618C7021E}">
      <dgm:prSet/>
      <dgm:spPr/>
      <dgm:t>
        <a:bodyPr/>
        <a:lstStyle/>
        <a:p>
          <a:pPr latinLnBrk="1"/>
          <a:endParaRPr lang="ko-KR" altLang="en-US"/>
        </a:p>
      </dgm:t>
    </dgm:pt>
    <dgm:pt modelId="{C018C8B9-6D7D-41E2-AEE4-2EBD4D9D8623}" type="sibTrans" cxnId="{1322C34C-E818-417B-86A8-84F618C7021E}">
      <dgm:prSet/>
      <dgm:spPr/>
      <dgm:t>
        <a:bodyPr/>
        <a:lstStyle/>
        <a:p>
          <a:pPr latinLnBrk="1"/>
          <a:endParaRPr lang="ko-KR" altLang="en-US"/>
        </a:p>
      </dgm:t>
    </dgm:pt>
    <dgm:pt modelId="{CF71A0CF-C89B-4C0D-B045-FF7C8CB8B897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정규 확률 분포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9F895D9-A346-404C-A250-2CE636A7CD9B}" type="parTrans" cxnId="{ECBF18F9-D04F-4D1E-8716-34A6CB7B5A3F}">
      <dgm:prSet/>
      <dgm:spPr/>
      <dgm:t>
        <a:bodyPr/>
        <a:lstStyle/>
        <a:p>
          <a:pPr latinLnBrk="1"/>
          <a:endParaRPr lang="ko-KR" altLang="en-US"/>
        </a:p>
      </dgm:t>
    </dgm:pt>
    <dgm:pt modelId="{D42E71AB-D739-4E86-9375-00DB085CB467}" type="sibTrans" cxnId="{ECBF18F9-D04F-4D1E-8716-34A6CB7B5A3F}">
      <dgm:prSet/>
      <dgm:spPr/>
      <dgm:t>
        <a:bodyPr/>
        <a:lstStyle/>
        <a:p>
          <a:pPr latinLnBrk="1"/>
          <a:endParaRPr lang="ko-KR" altLang="en-US"/>
        </a:p>
      </dgm:t>
    </dgm:pt>
    <dgm:pt modelId="{0FDA9A13-3D85-4067-914F-4E5C3096A845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신뢰 구간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63FAD5AE-732A-42BD-8FC2-39005085664E}" type="parTrans" cxnId="{CCCFF2BB-FA3F-466B-9C3A-7B48A37E71C2}">
      <dgm:prSet/>
      <dgm:spPr/>
      <dgm:t>
        <a:bodyPr/>
        <a:lstStyle/>
        <a:p>
          <a:pPr latinLnBrk="1"/>
          <a:endParaRPr lang="ko-KR" altLang="en-US"/>
        </a:p>
      </dgm:t>
    </dgm:pt>
    <dgm:pt modelId="{D6BDD19C-AB3E-417A-9084-AFA38BD042F9}" type="sibTrans" cxnId="{CCCFF2BB-FA3F-466B-9C3A-7B48A37E71C2}">
      <dgm:prSet/>
      <dgm:spPr/>
      <dgm:t>
        <a:bodyPr/>
        <a:lstStyle/>
        <a:p>
          <a:pPr latinLnBrk="1"/>
          <a:endParaRPr lang="ko-KR" altLang="en-US"/>
        </a:p>
      </dgm:t>
    </dgm:pt>
    <dgm:pt modelId="{5B34F931-4153-44A2-BE3E-71E6207995D4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중심 극한 정리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8E017A38-70BC-4E51-8E18-A5281F96C397}" type="parTrans" cxnId="{F3B8480F-0338-4047-8F35-151D780034E0}">
      <dgm:prSet/>
      <dgm:spPr/>
    </dgm:pt>
    <dgm:pt modelId="{80891E5F-7B31-478A-9C5A-E01BC4BB6DDB}" type="sibTrans" cxnId="{F3B8480F-0338-4047-8F35-151D780034E0}">
      <dgm:prSet/>
      <dgm:spPr/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6"/>
      <dgm:spPr/>
    </dgm:pt>
    <dgm:pt modelId="{D28B323A-74B2-40F1-BE95-38F6DCC07693}" type="pres">
      <dgm:prSet presAssocID="{56ADBCF4-3659-4F66-8642-F4EF22D43860}" presName="vertSpace2b" presStyleCnt="0"/>
      <dgm:spPr/>
    </dgm:pt>
    <dgm:pt modelId="{D0410EE7-89B6-4B87-8593-AF751C29651A}" type="pres">
      <dgm:prSet presAssocID="{5D3D2AF9-D798-4003-BC46-D714C880650E}" presName="horz2" presStyleCnt="0"/>
      <dgm:spPr/>
    </dgm:pt>
    <dgm:pt modelId="{D1BAD2C6-A2A2-429B-81F7-C5BCD189467E}" type="pres">
      <dgm:prSet presAssocID="{5D3D2AF9-D798-4003-BC46-D714C880650E}" presName="horzSpace2" presStyleCnt="0"/>
      <dgm:spPr/>
    </dgm:pt>
    <dgm:pt modelId="{313F0B63-4659-4BA8-B0C6-65F58BB7B58F}" type="pres">
      <dgm:prSet presAssocID="{5D3D2AF9-D798-4003-BC46-D714C880650E}" presName="tx2" presStyleLbl="revTx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E4CA1CAD-6C7E-479E-90D6-281B37253EEC}" type="pres">
      <dgm:prSet presAssocID="{5D3D2AF9-D798-4003-BC46-D714C880650E}" presName="vert2" presStyleCnt="0"/>
      <dgm:spPr/>
    </dgm:pt>
    <dgm:pt modelId="{CA07C450-7DC0-4864-8A79-2077534B195D}" type="pres">
      <dgm:prSet presAssocID="{5D3D2AF9-D798-4003-BC46-D714C880650E}" presName="thinLine2b" presStyleLbl="callout" presStyleIdx="1" presStyleCnt="6"/>
      <dgm:spPr/>
    </dgm:pt>
    <dgm:pt modelId="{D911E683-F892-40FA-AFDA-3D93EE4A7BD4}" type="pres">
      <dgm:prSet presAssocID="{5D3D2AF9-D798-4003-BC46-D714C880650E}" presName="vertSpace2b" presStyleCnt="0"/>
      <dgm:spPr/>
    </dgm:pt>
    <dgm:pt modelId="{5D07A916-EE22-46E7-BA4C-E665D5CAD258}" type="pres">
      <dgm:prSet presAssocID="{CF71A0CF-C89B-4C0D-B045-FF7C8CB8B897}" presName="horz2" presStyleCnt="0"/>
      <dgm:spPr/>
    </dgm:pt>
    <dgm:pt modelId="{0FBFE4C0-4D95-4EA5-BE69-7E268E6C6D05}" type="pres">
      <dgm:prSet presAssocID="{CF71A0CF-C89B-4C0D-B045-FF7C8CB8B897}" presName="horzSpace2" presStyleCnt="0"/>
      <dgm:spPr/>
    </dgm:pt>
    <dgm:pt modelId="{1F92D24F-FC25-4D6C-ADA1-1D303DE1322C}" type="pres">
      <dgm:prSet presAssocID="{CF71A0CF-C89B-4C0D-B045-FF7C8CB8B897}" presName="tx2" presStyleLbl="revTx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FA3BE0B3-1E1F-4093-8FD4-646564FE98DD}" type="pres">
      <dgm:prSet presAssocID="{CF71A0CF-C89B-4C0D-B045-FF7C8CB8B897}" presName="vert2" presStyleCnt="0"/>
      <dgm:spPr/>
    </dgm:pt>
    <dgm:pt modelId="{F753AEC8-4E97-4A71-B69A-78096451A8DA}" type="pres">
      <dgm:prSet presAssocID="{CF71A0CF-C89B-4C0D-B045-FF7C8CB8B897}" presName="thinLine2b" presStyleLbl="callout" presStyleIdx="2" presStyleCnt="6"/>
      <dgm:spPr/>
    </dgm:pt>
    <dgm:pt modelId="{EE5E018B-8BDC-4A7F-9766-CD2CDE3690E0}" type="pres">
      <dgm:prSet presAssocID="{CF71A0CF-C89B-4C0D-B045-FF7C8CB8B897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3" presStyleCnt="6"/>
      <dgm:spPr/>
    </dgm:pt>
    <dgm:pt modelId="{86EDF5FB-1733-4BBE-800C-3E5EF32D1AFE}" type="pres">
      <dgm:prSet presAssocID="{ED154B5A-C303-4CC8-9359-583D6ADBE2A9}" presName="vertSpace2b" presStyleCnt="0"/>
      <dgm:spPr/>
    </dgm:pt>
    <dgm:pt modelId="{B2ED04CD-0BCF-44FB-826D-A336A2A4F265}" type="pres">
      <dgm:prSet presAssocID="{5B34F931-4153-44A2-BE3E-71E6207995D4}" presName="horz2" presStyleCnt="0"/>
      <dgm:spPr/>
    </dgm:pt>
    <dgm:pt modelId="{DE565AC1-CF70-4A5A-8F42-8F09D00E306E}" type="pres">
      <dgm:prSet presAssocID="{5B34F931-4153-44A2-BE3E-71E6207995D4}" presName="horzSpace2" presStyleCnt="0"/>
      <dgm:spPr/>
    </dgm:pt>
    <dgm:pt modelId="{69AEE90D-D39F-4E1C-8308-8FF55178CC5B}" type="pres">
      <dgm:prSet presAssocID="{5B34F931-4153-44A2-BE3E-71E6207995D4}" presName="tx2" presStyleLbl="revTx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685CD8B8-5A7C-4A15-826B-75711F3ED175}" type="pres">
      <dgm:prSet presAssocID="{5B34F931-4153-44A2-BE3E-71E6207995D4}" presName="vert2" presStyleCnt="0"/>
      <dgm:spPr/>
    </dgm:pt>
    <dgm:pt modelId="{4EBC841E-D29C-41DB-AF3F-074D81A719FA}" type="pres">
      <dgm:prSet presAssocID="{5B34F931-4153-44A2-BE3E-71E6207995D4}" presName="thinLine2b" presStyleLbl="callout" presStyleIdx="4" presStyleCnt="6"/>
      <dgm:spPr/>
    </dgm:pt>
    <dgm:pt modelId="{6736E85D-9DCB-4FB6-BC44-D9705B4F8C09}" type="pres">
      <dgm:prSet presAssocID="{5B34F931-4153-44A2-BE3E-71E6207995D4}" presName="vertSpace2b" presStyleCnt="0"/>
      <dgm:spPr/>
    </dgm:pt>
    <dgm:pt modelId="{60597BE5-0FB7-46C3-B467-EC462118EE9A}" type="pres">
      <dgm:prSet presAssocID="{0FDA9A13-3D85-4067-914F-4E5C3096A845}" presName="horz2" presStyleCnt="0"/>
      <dgm:spPr/>
    </dgm:pt>
    <dgm:pt modelId="{1F8FD4D4-2353-402D-ADC9-0DA2CAA54969}" type="pres">
      <dgm:prSet presAssocID="{0FDA9A13-3D85-4067-914F-4E5C3096A845}" presName="horzSpace2" presStyleCnt="0"/>
      <dgm:spPr/>
    </dgm:pt>
    <dgm:pt modelId="{42B47CD7-046B-4FC6-BAC6-F26E5DDE8270}" type="pres">
      <dgm:prSet presAssocID="{0FDA9A13-3D85-4067-914F-4E5C3096A845}" presName="tx2" presStyleLbl="revTx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A1E3290D-6D55-4ECF-B96B-758C5ADB2469}" type="pres">
      <dgm:prSet presAssocID="{0FDA9A13-3D85-4067-914F-4E5C3096A845}" presName="vert2" presStyleCnt="0"/>
      <dgm:spPr/>
    </dgm:pt>
    <dgm:pt modelId="{2BF4CD61-D5A1-459C-9CE7-C7E8C291C5B1}" type="pres">
      <dgm:prSet presAssocID="{0FDA9A13-3D85-4067-914F-4E5C3096A845}" presName="thinLine2b" presStyleLbl="callout" presStyleIdx="5" presStyleCnt="6"/>
      <dgm:spPr/>
    </dgm:pt>
    <dgm:pt modelId="{85C70242-1794-439B-9DDA-462914AC74FA}" type="pres">
      <dgm:prSet presAssocID="{0FDA9A13-3D85-4067-914F-4E5C3096A845}" presName="vertSpace2b" presStyleCnt="0"/>
      <dgm:spPr/>
    </dgm:pt>
  </dgm:ptLst>
  <dgm:cxnLst>
    <dgm:cxn modelId="{F3B8480F-0338-4047-8F35-151D780034E0}" srcId="{64CC74A9-1640-48A9-A4D7-3765570643B5}" destId="{5B34F931-4153-44A2-BE3E-71E6207995D4}" srcOrd="4" destOrd="0" parTransId="{8E017A38-70BC-4E51-8E18-A5281F96C397}" sibTransId="{80891E5F-7B31-478A-9C5A-E01BC4BB6DDB}"/>
    <dgm:cxn modelId="{1322C34C-E818-417B-86A8-84F618C7021E}" srcId="{64CC74A9-1640-48A9-A4D7-3765570643B5}" destId="{5D3D2AF9-D798-4003-BC46-D714C880650E}" srcOrd="1" destOrd="0" parTransId="{2C4252B9-A4C8-4CA9-B8BF-4C55BAD07994}" sibTransId="{C018C8B9-6D7D-41E2-AEE4-2EBD4D9D8623}"/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4B589DEF-70E0-47A0-86E4-9911116592B6}" type="presOf" srcId="{5D3D2AF9-D798-4003-BC46-D714C880650E}" destId="{313F0B63-4659-4BA8-B0C6-65F58BB7B58F}" srcOrd="0" destOrd="0" presId="urn:microsoft.com/office/officeart/2008/layout/LinedList"/>
    <dgm:cxn modelId="{DD9AF435-4E70-4A45-9C57-D6F5DD7341D2}" type="presOf" srcId="{0FDA9A13-3D85-4067-914F-4E5C3096A845}" destId="{42B47CD7-046B-4FC6-BAC6-F26E5DDE8270}" srcOrd="0" destOrd="0" presId="urn:microsoft.com/office/officeart/2008/layout/LinedList"/>
    <dgm:cxn modelId="{7AE070BA-B0AB-4F76-8894-7FF4D5B63802}" type="presOf" srcId="{5B34F931-4153-44A2-BE3E-71E6207995D4}" destId="{69AEE90D-D39F-4E1C-8308-8FF55178CC5B}" srcOrd="0" destOrd="0" presId="urn:microsoft.com/office/officeart/2008/layout/LinedList"/>
    <dgm:cxn modelId="{CCCFF2BB-FA3F-466B-9C3A-7B48A37E71C2}" srcId="{64CC74A9-1640-48A9-A4D7-3765570643B5}" destId="{0FDA9A13-3D85-4067-914F-4E5C3096A845}" srcOrd="5" destOrd="0" parTransId="{63FAD5AE-732A-42BD-8FC2-39005085664E}" sibTransId="{D6BDD19C-AB3E-417A-9084-AFA38BD042F9}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72FCE486-1540-4117-8BA5-645C6D91B7C4}" type="presOf" srcId="{CF71A0CF-C89B-4C0D-B045-FF7C8CB8B897}" destId="{1F92D24F-FC25-4D6C-ADA1-1D303DE1322C}" srcOrd="0" destOrd="0" presId="urn:microsoft.com/office/officeart/2008/layout/LinedList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4FAF5829-A414-421C-B13B-6D23B8CC3DC4}" srcId="{64CC74A9-1640-48A9-A4D7-3765570643B5}" destId="{ED154B5A-C303-4CC8-9359-583D6ADBE2A9}" srcOrd="3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ECBF18F9-D04F-4D1E-8716-34A6CB7B5A3F}" srcId="{64CC74A9-1640-48A9-A4D7-3765570643B5}" destId="{CF71A0CF-C89B-4C0D-B045-FF7C8CB8B897}" srcOrd="2" destOrd="0" parTransId="{F9F895D9-A346-404C-A250-2CE636A7CD9B}" sibTransId="{D42E71AB-D739-4E86-9375-00DB085CB467}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06981F9-D8E7-4AAA-9708-435CB00170B8}" type="presParOf" srcId="{D82DAA90-6962-4166-8D15-ABC659AA7335}" destId="{D0410EE7-89B6-4B87-8593-AF751C29651A}" srcOrd="4" destOrd="0" presId="urn:microsoft.com/office/officeart/2008/layout/LinedList"/>
    <dgm:cxn modelId="{32B66BBD-E025-4B80-90B3-3B9C9022C511}" type="presParOf" srcId="{D0410EE7-89B6-4B87-8593-AF751C29651A}" destId="{D1BAD2C6-A2A2-429B-81F7-C5BCD189467E}" srcOrd="0" destOrd="0" presId="urn:microsoft.com/office/officeart/2008/layout/LinedList"/>
    <dgm:cxn modelId="{0BCC3871-2FE8-4250-A34D-266A31A12D55}" type="presParOf" srcId="{D0410EE7-89B6-4B87-8593-AF751C29651A}" destId="{313F0B63-4659-4BA8-B0C6-65F58BB7B58F}" srcOrd="1" destOrd="0" presId="urn:microsoft.com/office/officeart/2008/layout/LinedList"/>
    <dgm:cxn modelId="{318732EA-FB00-4D49-974D-2567D4169178}" type="presParOf" srcId="{D0410EE7-89B6-4B87-8593-AF751C29651A}" destId="{E4CA1CAD-6C7E-479E-90D6-281B37253EEC}" srcOrd="2" destOrd="0" presId="urn:microsoft.com/office/officeart/2008/layout/LinedList"/>
    <dgm:cxn modelId="{FDEB5995-06A9-4B34-A204-84E4966625BB}" type="presParOf" srcId="{D82DAA90-6962-4166-8D15-ABC659AA7335}" destId="{CA07C450-7DC0-4864-8A79-2077534B195D}" srcOrd="5" destOrd="0" presId="urn:microsoft.com/office/officeart/2008/layout/LinedList"/>
    <dgm:cxn modelId="{2C022E88-1457-4058-ADE9-E1547A98E866}" type="presParOf" srcId="{D82DAA90-6962-4166-8D15-ABC659AA7335}" destId="{D911E683-F892-40FA-AFDA-3D93EE4A7BD4}" srcOrd="6" destOrd="0" presId="urn:microsoft.com/office/officeart/2008/layout/LinedList"/>
    <dgm:cxn modelId="{F571C7C6-4895-4FE3-AA0B-90E6B9B7716D}" type="presParOf" srcId="{D82DAA90-6962-4166-8D15-ABC659AA7335}" destId="{5D07A916-EE22-46E7-BA4C-E665D5CAD258}" srcOrd="7" destOrd="0" presId="urn:microsoft.com/office/officeart/2008/layout/LinedList"/>
    <dgm:cxn modelId="{41F29156-573E-48B3-B4BC-E6D1F369AC48}" type="presParOf" srcId="{5D07A916-EE22-46E7-BA4C-E665D5CAD258}" destId="{0FBFE4C0-4D95-4EA5-BE69-7E268E6C6D05}" srcOrd="0" destOrd="0" presId="urn:microsoft.com/office/officeart/2008/layout/LinedList"/>
    <dgm:cxn modelId="{1BFB19B0-13BA-4B7C-9CD2-EC720EAC65C9}" type="presParOf" srcId="{5D07A916-EE22-46E7-BA4C-E665D5CAD258}" destId="{1F92D24F-FC25-4D6C-ADA1-1D303DE1322C}" srcOrd="1" destOrd="0" presId="urn:microsoft.com/office/officeart/2008/layout/LinedList"/>
    <dgm:cxn modelId="{0B7611DC-63FA-4133-9F05-9A7268C2302D}" type="presParOf" srcId="{5D07A916-EE22-46E7-BA4C-E665D5CAD258}" destId="{FA3BE0B3-1E1F-4093-8FD4-646564FE98DD}" srcOrd="2" destOrd="0" presId="urn:microsoft.com/office/officeart/2008/layout/LinedList"/>
    <dgm:cxn modelId="{F4E2AA33-CB47-410F-BD2C-6CF81A1D9922}" type="presParOf" srcId="{D82DAA90-6962-4166-8D15-ABC659AA7335}" destId="{F753AEC8-4E97-4A71-B69A-78096451A8DA}" srcOrd="8" destOrd="0" presId="urn:microsoft.com/office/officeart/2008/layout/LinedList"/>
    <dgm:cxn modelId="{9EB4DAF5-56F2-4F06-8841-3851F07C813A}" type="presParOf" srcId="{D82DAA90-6962-4166-8D15-ABC659AA7335}" destId="{EE5E018B-8BDC-4A7F-9766-CD2CDE3690E0}" srcOrd="9" destOrd="0" presId="urn:microsoft.com/office/officeart/2008/layout/LinedList"/>
    <dgm:cxn modelId="{5E108236-620A-4D4C-99F8-0A00C7B12FE1}" type="presParOf" srcId="{D82DAA90-6962-4166-8D15-ABC659AA7335}" destId="{88DB2217-E686-4F5F-A06D-BB29F34D2F54}" srcOrd="10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11" destOrd="0" presId="urn:microsoft.com/office/officeart/2008/layout/LinedList"/>
    <dgm:cxn modelId="{2E83D535-895D-41EB-846A-84D8F6965505}" type="presParOf" srcId="{D82DAA90-6962-4166-8D15-ABC659AA7335}" destId="{86EDF5FB-1733-4BBE-800C-3E5EF32D1AFE}" srcOrd="12" destOrd="0" presId="urn:microsoft.com/office/officeart/2008/layout/LinedList"/>
    <dgm:cxn modelId="{FB107506-326C-4D12-8A97-F4B187383722}" type="presParOf" srcId="{D82DAA90-6962-4166-8D15-ABC659AA7335}" destId="{B2ED04CD-0BCF-44FB-826D-A336A2A4F265}" srcOrd="13" destOrd="0" presId="urn:microsoft.com/office/officeart/2008/layout/LinedList"/>
    <dgm:cxn modelId="{576F00BA-8444-46C7-8FDD-0E21DCE92CAC}" type="presParOf" srcId="{B2ED04CD-0BCF-44FB-826D-A336A2A4F265}" destId="{DE565AC1-CF70-4A5A-8F42-8F09D00E306E}" srcOrd="0" destOrd="0" presId="urn:microsoft.com/office/officeart/2008/layout/LinedList"/>
    <dgm:cxn modelId="{84C19DFF-7719-46F6-8F6E-00926F06863F}" type="presParOf" srcId="{B2ED04CD-0BCF-44FB-826D-A336A2A4F265}" destId="{69AEE90D-D39F-4E1C-8308-8FF55178CC5B}" srcOrd="1" destOrd="0" presId="urn:microsoft.com/office/officeart/2008/layout/LinedList"/>
    <dgm:cxn modelId="{88CA6BC1-CDE9-443E-8030-BC84B549D2F8}" type="presParOf" srcId="{B2ED04CD-0BCF-44FB-826D-A336A2A4F265}" destId="{685CD8B8-5A7C-4A15-826B-75711F3ED175}" srcOrd="2" destOrd="0" presId="urn:microsoft.com/office/officeart/2008/layout/LinedList"/>
    <dgm:cxn modelId="{2DD76DAA-3F9D-4704-8449-5E4E44FD4321}" type="presParOf" srcId="{D82DAA90-6962-4166-8D15-ABC659AA7335}" destId="{4EBC841E-D29C-41DB-AF3F-074D81A719FA}" srcOrd="14" destOrd="0" presId="urn:microsoft.com/office/officeart/2008/layout/LinedList"/>
    <dgm:cxn modelId="{38250408-D72F-42FD-8C42-5306BFFF8397}" type="presParOf" srcId="{D82DAA90-6962-4166-8D15-ABC659AA7335}" destId="{6736E85D-9DCB-4FB6-BC44-D9705B4F8C09}" srcOrd="15" destOrd="0" presId="urn:microsoft.com/office/officeart/2008/layout/LinedList"/>
    <dgm:cxn modelId="{AD5B3544-41F5-4440-8BA8-A791AD5B6C15}" type="presParOf" srcId="{D82DAA90-6962-4166-8D15-ABC659AA7335}" destId="{60597BE5-0FB7-46C3-B467-EC462118EE9A}" srcOrd="16" destOrd="0" presId="urn:microsoft.com/office/officeart/2008/layout/LinedList"/>
    <dgm:cxn modelId="{464BBE5C-7071-4625-A216-BF2A17DF49E8}" type="presParOf" srcId="{60597BE5-0FB7-46C3-B467-EC462118EE9A}" destId="{1F8FD4D4-2353-402D-ADC9-0DA2CAA54969}" srcOrd="0" destOrd="0" presId="urn:microsoft.com/office/officeart/2008/layout/LinedList"/>
    <dgm:cxn modelId="{5CE2ACEE-E10D-4407-A630-E0F5CD215A3F}" type="presParOf" srcId="{60597BE5-0FB7-46C3-B467-EC462118EE9A}" destId="{42B47CD7-046B-4FC6-BAC6-F26E5DDE8270}" srcOrd="1" destOrd="0" presId="urn:microsoft.com/office/officeart/2008/layout/LinedList"/>
    <dgm:cxn modelId="{DDC6CB2A-2645-43C5-9EAD-8F50D1C9F708}" type="presParOf" srcId="{60597BE5-0FB7-46C3-B467-EC462118EE9A}" destId="{A1E3290D-6D55-4ECF-B96B-758C5ADB2469}" srcOrd="2" destOrd="0" presId="urn:microsoft.com/office/officeart/2008/layout/LinedList"/>
    <dgm:cxn modelId="{C221105B-0073-4680-8C39-30123867F4F7}" type="presParOf" srcId="{D82DAA90-6962-4166-8D15-ABC659AA7335}" destId="{2BF4CD61-D5A1-459C-9CE7-C7E8C291C5B1}" srcOrd="17" destOrd="0" presId="urn:microsoft.com/office/officeart/2008/layout/LinedList"/>
    <dgm:cxn modelId="{D81F8F5E-F188-41C3-B93B-EEF73E73E03B}" type="presParOf" srcId="{D82DAA90-6962-4166-8D15-ABC659AA7335}" destId="{85C70242-1794-439B-9DDA-462914AC74FA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ko-KR" altLang="en-US" dirty="0" smtClean="0"/>
            <a:t>확률분포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다양한 확률 분포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확률 분포 함수 명명 규칙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5D3D2AF9-D798-4003-BC46-D714C880650E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이항 확률 분포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2C4252B9-A4C8-4CA9-B8BF-4C55BAD07994}" type="parTrans" cxnId="{1322C34C-E818-417B-86A8-84F618C7021E}">
      <dgm:prSet/>
      <dgm:spPr/>
      <dgm:t>
        <a:bodyPr/>
        <a:lstStyle/>
        <a:p>
          <a:pPr latinLnBrk="1"/>
          <a:endParaRPr lang="ko-KR" altLang="en-US"/>
        </a:p>
      </dgm:t>
    </dgm:pt>
    <dgm:pt modelId="{C018C8B9-6D7D-41E2-AEE4-2EBD4D9D8623}" type="sibTrans" cxnId="{1322C34C-E818-417B-86A8-84F618C7021E}">
      <dgm:prSet/>
      <dgm:spPr/>
      <dgm:t>
        <a:bodyPr/>
        <a:lstStyle/>
        <a:p>
          <a:pPr latinLnBrk="1"/>
          <a:endParaRPr lang="ko-KR" altLang="en-US"/>
        </a:p>
      </dgm:t>
    </dgm:pt>
    <dgm:pt modelId="{CF71A0CF-C89B-4C0D-B045-FF7C8CB8B897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정규 확률 분포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F9F895D9-A346-404C-A250-2CE636A7CD9B}" type="parTrans" cxnId="{ECBF18F9-D04F-4D1E-8716-34A6CB7B5A3F}">
      <dgm:prSet/>
      <dgm:spPr/>
      <dgm:t>
        <a:bodyPr/>
        <a:lstStyle/>
        <a:p>
          <a:pPr latinLnBrk="1"/>
          <a:endParaRPr lang="ko-KR" altLang="en-US"/>
        </a:p>
      </dgm:t>
    </dgm:pt>
    <dgm:pt modelId="{D42E71AB-D739-4E86-9375-00DB085CB467}" type="sibTrans" cxnId="{ECBF18F9-D04F-4D1E-8716-34A6CB7B5A3F}">
      <dgm:prSet/>
      <dgm:spPr/>
      <dgm:t>
        <a:bodyPr/>
        <a:lstStyle/>
        <a:p>
          <a:pPr latinLnBrk="1"/>
          <a:endParaRPr lang="ko-KR" altLang="en-US"/>
        </a:p>
      </dgm:t>
    </dgm:pt>
    <dgm:pt modelId="{0FDA9A13-3D85-4067-914F-4E5C3096A845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신뢰 구간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63FAD5AE-732A-42BD-8FC2-39005085664E}" type="parTrans" cxnId="{CCCFF2BB-FA3F-466B-9C3A-7B48A37E71C2}">
      <dgm:prSet/>
      <dgm:spPr/>
      <dgm:t>
        <a:bodyPr/>
        <a:lstStyle/>
        <a:p>
          <a:pPr latinLnBrk="1"/>
          <a:endParaRPr lang="ko-KR" altLang="en-US"/>
        </a:p>
      </dgm:t>
    </dgm:pt>
    <dgm:pt modelId="{D6BDD19C-AB3E-417A-9084-AFA38BD042F9}" type="sibTrans" cxnId="{CCCFF2BB-FA3F-466B-9C3A-7B48A37E71C2}">
      <dgm:prSet/>
      <dgm:spPr/>
      <dgm:t>
        <a:bodyPr/>
        <a:lstStyle/>
        <a:p>
          <a:pPr latinLnBrk="1"/>
          <a:endParaRPr lang="ko-KR" altLang="en-US"/>
        </a:p>
      </dgm:t>
    </dgm:pt>
    <dgm:pt modelId="{2FB8E4B6-245E-42B5-AF21-0098F25273AF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중심극한정리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23CCEB61-9BC8-4367-9695-F09A3332FC30}" type="parTrans" cxnId="{3D738095-453B-4740-8CC1-5FDD403A4431}">
      <dgm:prSet/>
      <dgm:spPr/>
      <dgm:t>
        <a:bodyPr/>
        <a:lstStyle/>
        <a:p>
          <a:pPr latinLnBrk="1"/>
          <a:endParaRPr lang="ko-KR" altLang="en-US"/>
        </a:p>
      </dgm:t>
    </dgm:pt>
    <dgm:pt modelId="{C783E911-8B93-4376-83E9-00C1A7F92330}" type="sibTrans" cxnId="{3D738095-453B-4740-8CC1-5FDD403A4431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6"/>
      <dgm:spPr/>
    </dgm:pt>
    <dgm:pt modelId="{D28B323A-74B2-40F1-BE95-38F6DCC07693}" type="pres">
      <dgm:prSet presAssocID="{56ADBCF4-3659-4F66-8642-F4EF22D43860}" presName="vertSpace2b" presStyleCnt="0"/>
      <dgm:spPr/>
    </dgm:pt>
    <dgm:pt modelId="{D0410EE7-89B6-4B87-8593-AF751C29651A}" type="pres">
      <dgm:prSet presAssocID="{5D3D2AF9-D798-4003-BC46-D714C880650E}" presName="horz2" presStyleCnt="0"/>
      <dgm:spPr/>
    </dgm:pt>
    <dgm:pt modelId="{D1BAD2C6-A2A2-429B-81F7-C5BCD189467E}" type="pres">
      <dgm:prSet presAssocID="{5D3D2AF9-D798-4003-BC46-D714C880650E}" presName="horzSpace2" presStyleCnt="0"/>
      <dgm:spPr/>
    </dgm:pt>
    <dgm:pt modelId="{313F0B63-4659-4BA8-B0C6-65F58BB7B58F}" type="pres">
      <dgm:prSet presAssocID="{5D3D2AF9-D798-4003-BC46-D714C880650E}" presName="tx2" presStyleLbl="revTx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E4CA1CAD-6C7E-479E-90D6-281B37253EEC}" type="pres">
      <dgm:prSet presAssocID="{5D3D2AF9-D798-4003-BC46-D714C880650E}" presName="vert2" presStyleCnt="0"/>
      <dgm:spPr/>
    </dgm:pt>
    <dgm:pt modelId="{CA07C450-7DC0-4864-8A79-2077534B195D}" type="pres">
      <dgm:prSet presAssocID="{5D3D2AF9-D798-4003-BC46-D714C880650E}" presName="thinLine2b" presStyleLbl="callout" presStyleIdx="1" presStyleCnt="6"/>
      <dgm:spPr/>
    </dgm:pt>
    <dgm:pt modelId="{D911E683-F892-40FA-AFDA-3D93EE4A7BD4}" type="pres">
      <dgm:prSet presAssocID="{5D3D2AF9-D798-4003-BC46-D714C880650E}" presName="vertSpace2b" presStyleCnt="0"/>
      <dgm:spPr/>
    </dgm:pt>
    <dgm:pt modelId="{5D07A916-EE22-46E7-BA4C-E665D5CAD258}" type="pres">
      <dgm:prSet presAssocID="{CF71A0CF-C89B-4C0D-B045-FF7C8CB8B897}" presName="horz2" presStyleCnt="0"/>
      <dgm:spPr/>
    </dgm:pt>
    <dgm:pt modelId="{0FBFE4C0-4D95-4EA5-BE69-7E268E6C6D05}" type="pres">
      <dgm:prSet presAssocID="{CF71A0CF-C89B-4C0D-B045-FF7C8CB8B897}" presName="horzSpace2" presStyleCnt="0"/>
      <dgm:spPr/>
    </dgm:pt>
    <dgm:pt modelId="{1F92D24F-FC25-4D6C-ADA1-1D303DE1322C}" type="pres">
      <dgm:prSet presAssocID="{CF71A0CF-C89B-4C0D-B045-FF7C8CB8B897}" presName="tx2" presStyleLbl="revTx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FA3BE0B3-1E1F-4093-8FD4-646564FE98DD}" type="pres">
      <dgm:prSet presAssocID="{CF71A0CF-C89B-4C0D-B045-FF7C8CB8B897}" presName="vert2" presStyleCnt="0"/>
      <dgm:spPr/>
    </dgm:pt>
    <dgm:pt modelId="{F753AEC8-4E97-4A71-B69A-78096451A8DA}" type="pres">
      <dgm:prSet presAssocID="{CF71A0CF-C89B-4C0D-B045-FF7C8CB8B897}" presName="thinLine2b" presStyleLbl="callout" presStyleIdx="2" presStyleCnt="6"/>
      <dgm:spPr/>
    </dgm:pt>
    <dgm:pt modelId="{EE5E018B-8BDC-4A7F-9766-CD2CDE3690E0}" type="pres">
      <dgm:prSet presAssocID="{CF71A0CF-C89B-4C0D-B045-FF7C8CB8B897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3" presStyleCnt="6"/>
      <dgm:spPr/>
    </dgm:pt>
    <dgm:pt modelId="{86EDF5FB-1733-4BBE-800C-3E5EF32D1AFE}" type="pres">
      <dgm:prSet presAssocID="{ED154B5A-C303-4CC8-9359-583D6ADBE2A9}" presName="vertSpace2b" presStyleCnt="0"/>
      <dgm:spPr/>
    </dgm:pt>
    <dgm:pt modelId="{AAFD53A8-A446-4A52-BCCA-9E731BADC6C0}" type="pres">
      <dgm:prSet presAssocID="{2FB8E4B6-245E-42B5-AF21-0098F25273AF}" presName="horz2" presStyleCnt="0"/>
      <dgm:spPr/>
    </dgm:pt>
    <dgm:pt modelId="{8BED10AE-8C13-4FDE-BAB7-2E2515EE2852}" type="pres">
      <dgm:prSet presAssocID="{2FB8E4B6-245E-42B5-AF21-0098F25273AF}" presName="horzSpace2" presStyleCnt="0"/>
      <dgm:spPr/>
    </dgm:pt>
    <dgm:pt modelId="{A8447E9D-679A-45F6-9C58-DF8E13D685DF}" type="pres">
      <dgm:prSet presAssocID="{2FB8E4B6-245E-42B5-AF21-0098F25273AF}" presName="tx2" presStyleLbl="revTx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DCDFB694-8349-49AC-BEB8-32376D4B8326}" type="pres">
      <dgm:prSet presAssocID="{2FB8E4B6-245E-42B5-AF21-0098F25273AF}" presName="vert2" presStyleCnt="0"/>
      <dgm:spPr/>
    </dgm:pt>
    <dgm:pt modelId="{C49429CA-7434-45F0-BAFC-D71519D297EE}" type="pres">
      <dgm:prSet presAssocID="{2FB8E4B6-245E-42B5-AF21-0098F25273AF}" presName="thinLine2b" presStyleLbl="callout" presStyleIdx="4" presStyleCnt="6"/>
      <dgm:spPr/>
    </dgm:pt>
    <dgm:pt modelId="{CA48F030-F274-4BBE-953B-E0ABF533D1AD}" type="pres">
      <dgm:prSet presAssocID="{2FB8E4B6-245E-42B5-AF21-0098F25273AF}" presName="vertSpace2b" presStyleCnt="0"/>
      <dgm:spPr/>
    </dgm:pt>
    <dgm:pt modelId="{60597BE5-0FB7-46C3-B467-EC462118EE9A}" type="pres">
      <dgm:prSet presAssocID="{0FDA9A13-3D85-4067-914F-4E5C3096A845}" presName="horz2" presStyleCnt="0"/>
      <dgm:spPr/>
    </dgm:pt>
    <dgm:pt modelId="{1F8FD4D4-2353-402D-ADC9-0DA2CAA54969}" type="pres">
      <dgm:prSet presAssocID="{0FDA9A13-3D85-4067-914F-4E5C3096A845}" presName="horzSpace2" presStyleCnt="0"/>
      <dgm:spPr/>
    </dgm:pt>
    <dgm:pt modelId="{42B47CD7-046B-4FC6-BAC6-F26E5DDE8270}" type="pres">
      <dgm:prSet presAssocID="{0FDA9A13-3D85-4067-914F-4E5C3096A845}" presName="tx2" presStyleLbl="revTx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A1E3290D-6D55-4ECF-B96B-758C5ADB2469}" type="pres">
      <dgm:prSet presAssocID="{0FDA9A13-3D85-4067-914F-4E5C3096A845}" presName="vert2" presStyleCnt="0"/>
      <dgm:spPr/>
    </dgm:pt>
    <dgm:pt modelId="{2BF4CD61-D5A1-459C-9CE7-C7E8C291C5B1}" type="pres">
      <dgm:prSet presAssocID="{0FDA9A13-3D85-4067-914F-4E5C3096A845}" presName="thinLine2b" presStyleLbl="callout" presStyleIdx="5" presStyleCnt="6"/>
      <dgm:spPr/>
    </dgm:pt>
    <dgm:pt modelId="{85C70242-1794-439B-9DDA-462914AC74FA}" type="pres">
      <dgm:prSet presAssocID="{0FDA9A13-3D85-4067-914F-4E5C3096A845}" presName="vertSpace2b" presStyleCnt="0"/>
      <dgm:spPr/>
    </dgm:pt>
  </dgm:ptLst>
  <dgm:cxnLst>
    <dgm:cxn modelId="{1322C34C-E818-417B-86A8-84F618C7021E}" srcId="{64CC74A9-1640-48A9-A4D7-3765570643B5}" destId="{5D3D2AF9-D798-4003-BC46-D714C880650E}" srcOrd="1" destOrd="0" parTransId="{2C4252B9-A4C8-4CA9-B8BF-4C55BAD07994}" sibTransId="{C018C8B9-6D7D-41E2-AEE4-2EBD4D9D8623}"/>
    <dgm:cxn modelId="{3D738095-453B-4740-8CC1-5FDD403A4431}" srcId="{64CC74A9-1640-48A9-A4D7-3765570643B5}" destId="{2FB8E4B6-245E-42B5-AF21-0098F25273AF}" srcOrd="4" destOrd="0" parTransId="{23CCEB61-9BC8-4367-9695-F09A3332FC30}" sibTransId="{C783E911-8B93-4376-83E9-00C1A7F92330}"/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4B589DEF-70E0-47A0-86E4-9911116592B6}" type="presOf" srcId="{5D3D2AF9-D798-4003-BC46-D714C880650E}" destId="{313F0B63-4659-4BA8-B0C6-65F58BB7B58F}" srcOrd="0" destOrd="0" presId="urn:microsoft.com/office/officeart/2008/layout/LinedList"/>
    <dgm:cxn modelId="{ABAA85DB-464C-4E9F-A466-0D485EE1993E}" type="presOf" srcId="{2FB8E4B6-245E-42B5-AF21-0098F25273AF}" destId="{A8447E9D-679A-45F6-9C58-DF8E13D685DF}" srcOrd="0" destOrd="0" presId="urn:microsoft.com/office/officeart/2008/layout/LinedList"/>
    <dgm:cxn modelId="{CCCFF2BB-FA3F-466B-9C3A-7B48A37E71C2}" srcId="{64CC74A9-1640-48A9-A4D7-3765570643B5}" destId="{0FDA9A13-3D85-4067-914F-4E5C3096A845}" srcOrd="5" destOrd="0" parTransId="{63FAD5AE-732A-42BD-8FC2-39005085664E}" sibTransId="{D6BDD19C-AB3E-417A-9084-AFA38BD042F9}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72FCE486-1540-4117-8BA5-645C6D91B7C4}" type="presOf" srcId="{CF71A0CF-C89B-4C0D-B045-FF7C8CB8B897}" destId="{1F92D24F-FC25-4D6C-ADA1-1D303DE1322C}" srcOrd="0" destOrd="0" presId="urn:microsoft.com/office/officeart/2008/layout/LinedList"/>
    <dgm:cxn modelId="{A82CD576-C338-433A-AAF5-C91D6F0E802C}" type="presOf" srcId="{0FDA9A13-3D85-4067-914F-4E5C3096A845}" destId="{42B47CD7-046B-4FC6-BAC6-F26E5DDE8270}" srcOrd="0" destOrd="0" presId="urn:microsoft.com/office/officeart/2008/layout/LinedList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4FAF5829-A414-421C-B13B-6D23B8CC3DC4}" srcId="{64CC74A9-1640-48A9-A4D7-3765570643B5}" destId="{ED154B5A-C303-4CC8-9359-583D6ADBE2A9}" srcOrd="3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ECBF18F9-D04F-4D1E-8716-34A6CB7B5A3F}" srcId="{64CC74A9-1640-48A9-A4D7-3765570643B5}" destId="{CF71A0CF-C89B-4C0D-B045-FF7C8CB8B897}" srcOrd="2" destOrd="0" parTransId="{F9F895D9-A346-404C-A250-2CE636A7CD9B}" sibTransId="{D42E71AB-D739-4E86-9375-00DB085CB467}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06981F9-D8E7-4AAA-9708-435CB00170B8}" type="presParOf" srcId="{D82DAA90-6962-4166-8D15-ABC659AA7335}" destId="{D0410EE7-89B6-4B87-8593-AF751C29651A}" srcOrd="4" destOrd="0" presId="urn:microsoft.com/office/officeart/2008/layout/LinedList"/>
    <dgm:cxn modelId="{32B66BBD-E025-4B80-90B3-3B9C9022C511}" type="presParOf" srcId="{D0410EE7-89B6-4B87-8593-AF751C29651A}" destId="{D1BAD2C6-A2A2-429B-81F7-C5BCD189467E}" srcOrd="0" destOrd="0" presId="urn:microsoft.com/office/officeart/2008/layout/LinedList"/>
    <dgm:cxn modelId="{0BCC3871-2FE8-4250-A34D-266A31A12D55}" type="presParOf" srcId="{D0410EE7-89B6-4B87-8593-AF751C29651A}" destId="{313F0B63-4659-4BA8-B0C6-65F58BB7B58F}" srcOrd="1" destOrd="0" presId="urn:microsoft.com/office/officeart/2008/layout/LinedList"/>
    <dgm:cxn modelId="{318732EA-FB00-4D49-974D-2567D4169178}" type="presParOf" srcId="{D0410EE7-89B6-4B87-8593-AF751C29651A}" destId="{E4CA1CAD-6C7E-479E-90D6-281B37253EEC}" srcOrd="2" destOrd="0" presId="urn:microsoft.com/office/officeart/2008/layout/LinedList"/>
    <dgm:cxn modelId="{FDEB5995-06A9-4B34-A204-84E4966625BB}" type="presParOf" srcId="{D82DAA90-6962-4166-8D15-ABC659AA7335}" destId="{CA07C450-7DC0-4864-8A79-2077534B195D}" srcOrd="5" destOrd="0" presId="urn:microsoft.com/office/officeart/2008/layout/LinedList"/>
    <dgm:cxn modelId="{2C022E88-1457-4058-ADE9-E1547A98E866}" type="presParOf" srcId="{D82DAA90-6962-4166-8D15-ABC659AA7335}" destId="{D911E683-F892-40FA-AFDA-3D93EE4A7BD4}" srcOrd="6" destOrd="0" presId="urn:microsoft.com/office/officeart/2008/layout/LinedList"/>
    <dgm:cxn modelId="{F571C7C6-4895-4FE3-AA0B-90E6B9B7716D}" type="presParOf" srcId="{D82DAA90-6962-4166-8D15-ABC659AA7335}" destId="{5D07A916-EE22-46E7-BA4C-E665D5CAD258}" srcOrd="7" destOrd="0" presId="urn:microsoft.com/office/officeart/2008/layout/LinedList"/>
    <dgm:cxn modelId="{41F29156-573E-48B3-B4BC-E6D1F369AC48}" type="presParOf" srcId="{5D07A916-EE22-46E7-BA4C-E665D5CAD258}" destId="{0FBFE4C0-4D95-4EA5-BE69-7E268E6C6D05}" srcOrd="0" destOrd="0" presId="urn:microsoft.com/office/officeart/2008/layout/LinedList"/>
    <dgm:cxn modelId="{1BFB19B0-13BA-4B7C-9CD2-EC720EAC65C9}" type="presParOf" srcId="{5D07A916-EE22-46E7-BA4C-E665D5CAD258}" destId="{1F92D24F-FC25-4D6C-ADA1-1D303DE1322C}" srcOrd="1" destOrd="0" presId="urn:microsoft.com/office/officeart/2008/layout/LinedList"/>
    <dgm:cxn modelId="{0B7611DC-63FA-4133-9F05-9A7268C2302D}" type="presParOf" srcId="{5D07A916-EE22-46E7-BA4C-E665D5CAD258}" destId="{FA3BE0B3-1E1F-4093-8FD4-646564FE98DD}" srcOrd="2" destOrd="0" presId="urn:microsoft.com/office/officeart/2008/layout/LinedList"/>
    <dgm:cxn modelId="{F4E2AA33-CB47-410F-BD2C-6CF81A1D9922}" type="presParOf" srcId="{D82DAA90-6962-4166-8D15-ABC659AA7335}" destId="{F753AEC8-4E97-4A71-B69A-78096451A8DA}" srcOrd="8" destOrd="0" presId="urn:microsoft.com/office/officeart/2008/layout/LinedList"/>
    <dgm:cxn modelId="{9EB4DAF5-56F2-4F06-8841-3851F07C813A}" type="presParOf" srcId="{D82DAA90-6962-4166-8D15-ABC659AA7335}" destId="{EE5E018B-8BDC-4A7F-9766-CD2CDE3690E0}" srcOrd="9" destOrd="0" presId="urn:microsoft.com/office/officeart/2008/layout/LinedList"/>
    <dgm:cxn modelId="{5E108236-620A-4D4C-99F8-0A00C7B12FE1}" type="presParOf" srcId="{D82DAA90-6962-4166-8D15-ABC659AA7335}" destId="{88DB2217-E686-4F5F-A06D-BB29F34D2F54}" srcOrd="10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11" destOrd="0" presId="urn:microsoft.com/office/officeart/2008/layout/LinedList"/>
    <dgm:cxn modelId="{2E83D535-895D-41EB-846A-84D8F6965505}" type="presParOf" srcId="{D82DAA90-6962-4166-8D15-ABC659AA7335}" destId="{86EDF5FB-1733-4BBE-800C-3E5EF32D1AFE}" srcOrd="12" destOrd="0" presId="urn:microsoft.com/office/officeart/2008/layout/LinedList"/>
    <dgm:cxn modelId="{87C63006-59CB-4DFA-9073-ACE3EFBA8026}" type="presParOf" srcId="{D82DAA90-6962-4166-8D15-ABC659AA7335}" destId="{AAFD53A8-A446-4A52-BCCA-9E731BADC6C0}" srcOrd="13" destOrd="0" presId="urn:microsoft.com/office/officeart/2008/layout/LinedList"/>
    <dgm:cxn modelId="{E590499A-EAF8-4AD5-B3DC-0613F6229212}" type="presParOf" srcId="{AAFD53A8-A446-4A52-BCCA-9E731BADC6C0}" destId="{8BED10AE-8C13-4FDE-BAB7-2E2515EE2852}" srcOrd="0" destOrd="0" presId="urn:microsoft.com/office/officeart/2008/layout/LinedList"/>
    <dgm:cxn modelId="{24488ED3-B8C0-4A82-BE98-2466166B1720}" type="presParOf" srcId="{AAFD53A8-A446-4A52-BCCA-9E731BADC6C0}" destId="{A8447E9D-679A-45F6-9C58-DF8E13D685DF}" srcOrd="1" destOrd="0" presId="urn:microsoft.com/office/officeart/2008/layout/LinedList"/>
    <dgm:cxn modelId="{DEC32D7B-EE9A-45E7-BC70-01A317641CC8}" type="presParOf" srcId="{AAFD53A8-A446-4A52-BCCA-9E731BADC6C0}" destId="{DCDFB694-8349-49AC-BEB8-32376D4B8326}" srcOrd="2" destOrd="0" presId="urn:microsoft.com/office/officeart/2008/layout/LinedList"/>
    <dgm:cxn modelId="{AFCC14DE-6625-44DD-9F6D-5B6AEEA63448}" type="presParOf" srcId="{D82DAA90-6962-4166-8D15-ABC659AA7335}" destId="{C49429CA-7434-45F0-BAFC-D71519D297EE}" srcOrd="14" destOrd="0" presId="urn:microsoft.com/office/officeart/2008/layout/LinedList"/>
    <dgm:cxn modelId="{B5F32CE9-B572-480B-B7C0-92CC5D22C863}" type="presParOf" srcId="{D82DAA90-6962-4166-8D15-ABC659AA7335}" destId="{CA48F030-F274-4BBE-953B-E0ABF533D1AD}" srcOrd="15" destOrd="0" presId="urn:microsoft.com/office/officeart/2008/layout/LinedList"/>
    <dgm:cxn modelId="{03C93561-9682-488C-9E46-81FBE8220614}" type="presParOf" srcId="{D82DAA90-6962-4166-8D15-ABC659AA7335}" destId="{60597BE5-0FB7-46C3-B467-EC462118EE9A}" srcOrd="16" destOrd="0" presId="urn:microsoft.com/office/officeart/2008/layout/LinedList"/>
    <dgm:cxn modelId="{1863170F-07CE-40CE-B6CB-3CF38B7970F3}" type="presParOf" srcId="{60597BE5-0FB7-46C3-B467-EC462118EE9A}" destId="{1F8FD4D4-2353-402D-ADC9-0DA2CAA54969}" srcOrd="0" destOrd="0" presId="urn:microsoft.com/office/officeart/2008/layout/LinedList"/>
    <dgm:cxn modelId="{58243A74-AFE9-4F12-B000-4D9DD74503E8}" type="presParOf" srcId="{60597BE5-0FB7-46C3-B467-EC462118EE9A}" destId="{42B47CD7-046B-4FC6-BAC6-F26E5DDE8270}" srcOrd="1" destOrd="0" presId="urn:microsoft.com/office/officeart/2008/layout/LinedList"/>
    <dgm:cxn modelId="{5EA47E96-6DF9-4AF9-BD0D-CF316EEBB7FC}" type="presParOf" srcId="{60597BE5-0FB7-46C3-B467-EC462118EE9A}" destId="{A1E3290D-6D55-4ECF-B96B-758C5ADB2469}" srcOrd="2" destOrd="0" presId="urn:microsoft.com/office/officeart/2008/layout/LinedList"/>
    <dgm:cxn modelId="{C4605EB5-7A2E-47DD-B9D8-C8B5FCEBC060}" type="presParOf" srcId="{D82DAA90-6962-4166-8D15-ABC659AA7335}" destId="{2BF4CD61-D5A1-459C-9CE7-C7E8C291C5B1}" srcOrd="17" destOrd="0" presId="urn:microsoft.com/office/officeart/2008/layout/LinedList"/>
    <dgm:cxn modelId="{0BC957DC-3F49-4A7C-AEED-9F8AC2E78E0F}" type="presParOf" srcId="{D82DAA90-6962-4166-8D15-ABC659AA7335}" destId="{85C70242-1794-439B-9DDA-462914AC74FA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72004"/>
          <a:ext cx="9695329" cy="103764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40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0654" y="122658"/>
        <a:ext cx="9594021" cy="936335"/>
      </dsp:txXfrm>
    </dsp:sp>
    <dsp:sp modelId="{34EF920E-7E66-403F-9B9C-76F0C5B6341B}">
      <dsp:nvSpPr>
        <dsp:cNvPr id="0" name=""/>
        <dsp:cNvSpPr/>
      </dsp:nvSpPr>
      <dsp:spPr>
        <a:xfrm>
          <a:off x="0" y="1224848"/>
          <a:ext cx="9695329" cy="1037643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기술 통계</a:t>
          </a:r>
          <a:endParaRPr lang="ko-KR" altLang="en-US" sz="40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0654" y="1275502"/>
        <a:ext cx="9594021" cy="936335"/>
      </dsp:txXfrm>
    </dsp:sp>
    <dsp:sp modelId="{D2E482B3-9E27-40BF-8EC7-7BF87D8DE15A}">
      <dsp:nvSpPr>
        <dsp:cNvPr id="0" name=""/>
        <dsp:cNvSpPr/>
      </dsp:nvSpPr>
      <dsp:spPr>
        <a:xfrm>
          <a:off x="0" y="2262491"/>
          <a:ext cx="9695329" cy="169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50800" rIns="284480" bIns="50800" numCol="1" spcCol="1270" anchor="t" anchorCtr="0">
          <a:noAutofit/>
        </a:bodyPr>
        <a:lstStyle/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1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데이터 탐색</a:t>
          </a:r>
          <a:endParaRPr lang="ko-KR" altLang="en-US" sz="31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1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대푯값 측정</a:t>
          </a:r>
          <a:endParaRPr lang="ko-KR" altLang="en-US" sz="31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1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변동성 측정</a:t>
          </a:r>
          <a:endParaRPr lang="ko-KR" altLang="en-US" sz="31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2262491"/>
        <a:ext cx="9695329" cy="1697400"/>
      </dsp:txXfrm>
    </dsp:sp>
    <dsp:sp modelId="{31F299F2-E5A5-40C0-AC33-C4DAB9A6640F}">
      <dsp:nvSpPr>
        <dsp:cNvPr id="0" name=""/>
        <dsp:cNvSpPr/>
      </dsp:nvSpPr>
      <dsp:spPr>
        <a:xfrm>
          <a:off x="0" y="3959891"/>
          <a:ext cx="9695329" cy="1037643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확률분포</a:t>
          </a:r>
          <a:endParaRPr lang="ko-KR" altLang="en-US" sz="40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0654" y="4010545"/>
        <a:ext cx="9594021" cy="9363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kern="1200" dirty="0" smtClean="0"/>
            <a:t>확률분포</a:t>
          </a:r>
          <a:endParaRPr lang="ko-KR" altLang="en-US" sz="65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40973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accent1"/>
              </a:solidFill>
              <a:effectLst/>
            </a:rPr>
            <a:t>확률 분포 함수 명명 규칙</a:t>
          </a:r>
          <a:endParaRPr lang="ko-KR" altLang="en-US" sz="2900" b="0" kern="1200" dirty="0">
            <a:solidFill>
              <a:schemeClr val="accent1"/>
            </a:solidFill>
            <a:effectLst/>
          </a:endParaRPr>
        </a:p>
      </dsp:txBody>
      <dsp:txXfrm>
        <a:off x="2362043" y="40973"/>
        <a:ext cx="8624203" cy="819479"/>
      </dsp:txXfrm>
    </dsp:sp>
    <dsp:sp modelId="{7D0CE07F-8060-4E89-BDAD-74D06D7F1F12}">
      <dsp:nvSpPr>
        <dsp:cNvPr id="0" name=""/>
        <dsp:cNvSpPr/>
      </dsp:nvSpPr>
      <dsp:spPr>
        <a:xfrm>
          <a:off x="2197249" y="86045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F0B63-4659-4BA8-B0C6-65F58BB7B58F}">
      <dsp:nvSpPr>
        <dsp:cNvPr id="0" name=""/>
        <dsp:cNvSpPr/>
      </dsp:nvSpPr>
      <dsp:spPr>
        <a:xfrm>
          <a:off x="2362043" y="901427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accent1"/>
              </a:solidFill>
              <a:effectLst/>
            </a:rPr>
            <a:t>이항 확률 분포</a:t>
          </a:r>
          <a:endParaRPr lang="ko-KR" altLang="en-US" sz="2900" b="0" kern="1200" dirty="0">
            <a:solidFill>
              <a:schemeClr val="accent1"/>
            </a:solidFill>
            <a:effectLst/>
          </a:endParaRPr>
        </a:p>
      </dsp:txBody>
      <dsp:txXfrm>
        <a:off x="2362043" y="901427"/>
        <a:ext cx="8624203" cy="819479"/>
      </dsp:txXfrm>
    </dsp:sp>
    <dsp:sp modelId="{CA07C450-7DC0-4864-8A79-2077534B195D}">
      <dsp:nvSpPr>
        <dsp:cNvPr id="0" name=""/>
        <dsp:cNvSpPr/>
      </dsp:nvSpPr>
      <dsp:spPr>
        <a:xfrm>
          <a:off x="2197249" y="172090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2D24F-FC25-4D6C-ADA1-1D303DE1322C}">
      <dsp:nvSpPr>
        <dsp:cNvPr id="0" name=""/>
        <dsp:cNvSpPr/>
      </dsp:nvSpPr>
      <dsp:spPr>
        <a:xfrm>
          <a:off x="2362043" y="1761880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accent1"/>
              </a:solidFill>
              <a:effectLst/>
            </a:rPr>
            <a:t>정규 확률 분포</a:t>
          </a:r>
          <a:endParaRPr lang="ko-KR" altLang="en-US" sz="2900" b="0" kern="1200" dirty="0">
            <a:solidFill>
              <a:schemeClr val="accent1"/>
            </a:solidFill>
            <a:effectLst/>
          </a:endParaRPr>
        </a:p>
      </dsp:txBody>
      <dsp:txXfrm>
        <a:off x="2362043" y="1761880"/>
        <a:ext cx="8624203" cy="819479"/>
      </dsp:txXfrm>
    </dsp:sp>
    <dsp:sp modelId="{F753AEC8-4E97-4A71-B69A-78096451A8DA}">
      <dsp:nvSpPr>
        <dsp:cNvPr id="0" name=""/>
        <dsp:cNvSpPr/>
      </dsp:nvSpPr>
      <dsp:spPr>
        <a:xfrm>
          <a:off x="2197249" y="258136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2622334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accent1"/>
              </a:solidFill>
              <a:effectLst/>
            </a:rPr>
            <a:t>다양한 확률 분포</a:t>
          </a:r>
          <a:endParaRPr lang="ko-KR" altLang="en-US" sz="2900" b="0" kern="1200" dirty="0">
            <a:solidFill>
              <a:schemeClr val="accent1"/>
            </a:solidFill>
            <a:effectLst/>
          </a:endParaRPr>
        </a:p>
      </dsp:txBody>
      <dsp:txXfrm>
        <a:off x="2362043" y="2622334"/>
        <a:ext cx="8624203" cy="819479"/>
      </dsp:txXfrm>
    </dsp:sp>
    <dsp:sp modelId="{1DE8B641-9A4D-484C-8F31-3813D5F3FEDE}">
      <dsp:nvSpPr>
        <dsp:cNvPr id="0" name=""/>
        <dsp:cNvSpPr/>
      </dsp:nvSpPr>
      <dsp:spPr>
        <a:xfrm>
          <a:off x="2197249" y="344181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47E9D-679A-45F6-9C58-DF8E13D685DF}">
      <dsp:nvSpPr>
        <dsp:cNvPr id="0" name=""/>
        <dsp:cNvSpPr/>
      </dsp:nvSpPr>
      <dsp:spPr>
        <a:xfrm>
          <a:off x="2362043" y="3482787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중심극한정리</a:t>
          </a:r>
          <a:endParaRPr lang="ko-KR" altLang="en-US" sz="29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3482787"/>
        <a:ext cx="8624203" cy="819479"/>
      </dsp:txXfrm>
    </dsp:sp>
    <dsp:sp modelId="{C49429CA-7434-45F0-BAFC-D71519D297EE}">
      <dsp:nvSpPr>
        <dsp:cNvPr id="0" name=""/>
        <dsp:cNvSpPr/>
      </dsp:nvSpPr>
      <dsp:spPr>
        <a:xfrm>
          <a:off x="2197249" y="4302267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47CD7-046B-4FC6-BAC6-F26E5DDE8270}">
      <dsp:nvSpPr>
        <dsp:cNvPr id="0" name=""/>
        <dsp:cNvSpPr/>
      </dsp:nvSpPr>
      <dsp:spPr>
        <a:xfrm>
          <a:off x="2362043" y="4343240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tx1"/>
              </a:solidFill>
              <a:effectLst/>
            </a:rPr>
            <a:t>신뢰 구간</a:t>
          </a:r>
          <a:endParaRPr lang="ko-KR" altLang="en-US" sz="2900" b="0" kern="1200" dirty="0">
            <a:solidFill>
              <a:schemeClr val="tx1"/>
            </a:solidFill>
            <a:effectLst/>
          </a:endParaRPr>
        </a:p>
      </dsp:txBody>
      <dsp:txXfrm>
        <a:off x="2362043" y="4343240"/>
        <a:ext cx="8624203" cy="819479"/>
      </dsp:txXfrm>
    </dsp:sp>
    <dsp:sp modelId="{2BF4CD61-D5A1-459C-9CE7-C7E8C291C5B1}">
      <dsp:nvSpPr>
        <dsp:cNvPr id="0" name=""/>
        <dsp:cNvSpPr/>
      </dsp:nvSpPr>
      <dsp:spPr>
        <a:xfrm>
          <a:off x="2197249" y="516272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kern="1200" dirty="0" smtClean="0"/>
            <a:t>확률분포</a:t>
          </a:r>
          <a:endParaRPr lang="ko-KR" altLang="en-US" sz="65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40973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accent1"/>
              </a:solidFill>
              <a:effectLst/>
            </a:rPr>
            <a:t>확률 분포 함수 명명 규칙</a:t>
          </a:r>
          <a:endParaRPr lang="ko-KR" altLang="en-US" sz="2900" b="0" kern="1200" dirty="0">
            <a:solidFill>
              <a:schemeClr val="accent1"/>
            </a:solidFill>
            <a:effectLst/>
          </a:endParaRPr>
        </a:p>
      </dsp:txBody>
      <dsp:txXfrm>
        <a:off x="2362043" y="40973"/>
        <a:ext cx="8624203" cy="819479"/>
      </dsp:txXfrm>
    </dsp:sp>
    <dsp:sp modelId="{7D0CE07F-8060-4E89-BDAD-74D06D7F1F12}">
      <dsp:nvSpPr>
        <dsp:cNvPr id="0" name=""/>
        <dsp:cNvSpPr/>
      </dsp:nvSpPr>
      <dsp:spPr>
        <a:xfrm>
          <a:off x="2197249" y="86045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F0B63-4659-4BA8-B0C6-65F58BB7B58F}">
      <dsp:nvSpPr>
        <dsp:cNvPr id="0" name=""/>
        <dsp:cNvSpPr/>
      </dsp:nvSpPr>
      <dsp:spPr>
        <a:xfrm>
          <a:off x="2362043" y="901427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accent1"/>
              </a:solidFill>
              <a:effectLst/>
            </a:rPr>
            <a:t>이항 확률 분포</a:t>
          </a:r>
          <a:endParaRPr lang="ko-KR" altLang="en-US" sz="2900" b="0" kern="1200" dirty="0">
            <a:solidFill>
              <a:schemeClr val="accent1"/>
            </a:solidFill>
            <a:effectLst/>
          </a:endParaRPr>
        </a:p>
      </dsp:txBody>
      <dsp:txXfrm>
        <a:off x="2362043" y="901427"/>
        <a:ext cx="8624203" cy="819479"/>
      </dsp:txXfrm>
    </dsp:sp>
    <dsp:sp modelId="{CA07C450-7DC0-4864-8A79-2077534B195D}">
      <dsp:nvSpPr>
        <dsp:cNvPr id="0" name=""/>
        <dsp:cNvSpPr/>
      </dsp:nvSpPr>
      <dsp:spPr>
        <a:xfrm>
          <a:off x="2197249" y="172090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2D24F-FC25-4D6C-ADA1-1D303DE1322C}">
      <dsp:nvSpPr>
        <dsp:cNvPr id="0" name=""/>
        <dsp:cNvSpPr/>
      </dsp:nvSpPr>
      <dsp:spPr>
        <a:xfrm>
          <a:off x="2362043" y="1761880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accent1"/>
              </a:solidFill>
              <a:effectLst/>
            </a:rPr>
            <a:t>정규 확률 분포</a:t>
          </a:r>
          <a:endParaRPr lang="ko-KR" altLang="en-US" sz="2900" b="0" kern="1200" dirty="0">
            <a:solidFill>
              <a:schemeClr val="accent1"/>
            </a:solidFill>
            <a:effectLst/>
          </a:endParaRPr>
        </a:p>
      </dsp:txBody>
      <dsp:txXfrm>
        <a:off x="2362043" y="1761880"/>
        <a:ext cx="8624203" cy="819479"/>
      </dsp:txXfrm>
    </dsp:sp>
    <dsp:sp modelId="{F753AEC8-4E97-4A71-B69A-78096451A8DA}">
      <dsp:nvSpPr>
        <dsp:cNvPr id="0" name=""/>
        <dsp:cNvSpPr/>
      </dsp:nvSpPr>
      <dsp:spPr>
        <a:xfrm>
          <a:off x="2197249" y="258136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2622334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accent1"/>
              </a:solidFill>
              <a:effectLst/>
            </a:rPr>
            <a:t>다양한 확률 분포</a:t>
          </a:r>
          <a:endParaRPr lang="ko-KR" altLang="en-US" sz="2900" b="0" kern="1200" dirty="0">
            <a:solidFill>
              <a:schemeClr val="accent1"/>
            </a:solidFill>
            <a:effectLst/>
          </a:endParaRPr>
        </a:p>
      </dsp:txBody>
      <dsp:txXfrm>
        <a:off x="2362043" y="2622334"/>
        <a:ext cx="8624203" cy="819479"/>
      </dsp:txXfrm>
    </dsp:sp>
    <dsp:sp modelId="{1DE8B641-9A4D-484C-8F31-3813D5F3FEDE}">
      <dsp:nvSpPr>
        <dsp:cNvPr id="0" name=""/>
        <dsp:cNvSpPr/>
      </dsp:nvSpPr>
      <dsp:spPr>
        <a:xfrm>
          <a:off x="2197249" y="344181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47E9D-679A-45F6-9C58-DF8E13D685DF}">
      <dsp:nvSpPr>
        <dsp:cNvPr id="0" name=""/>
        <dsp:cNvSpPr/>
      </dsp:nvSpPr>
      <dsp:spPr>
        <a:xfrm>
          <a:off x="2362043" y="3482787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accent1"/>
              </a:solidFill>
              <a:effectLst/>
            </a:rPr>
            <a:t>중심극한정리</a:t>
          </a:r>
          <a:endParaRPr lang="ko-KR" altLang="en-US" sz="2900" b="0" kern="1200" dirty="0">
            <a:solidFill>
              <a:schemeClr val="accent1"/>
            </a:solidFill>
            <a:effectLst/>
          </a:endParaRPr>
        </a:p>
      </dsp:txBody>
      <dsp:txXfrm>
        <a:off x="2362043" y="3482787"/>
        <a:ext cx="8624203" cy="819479"/>
      </dsp:txXfrm>
    </dsp:sp>
    <dsp:sp modelId="{C49429CA-7434-45F0-BAFC-D71519D297EE}">
      <dsp:nvSpPr>
        <dsp:cNvPr id="0" name=""/>
        <dsp:cNvSpPr/>
      </dsp:nvSpPr>
      <dsp:spPr>
        <a:xfrm>
          <a:off x="2197249" y="4302267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47CD7-046B-4FC6-BAC6-F26E5DDE8270}">
      <dsp:nvSpPr>
        <dsp:cNvPr id="0" name=""/>
        <dsp:cNvSpPr/>
      </dsp:nvSpPr>
      <dsp:spPr>
        <a:xfrm>
          <a:off x="2362043" y="4343240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신뢰 구간</a:t>
          </a:r>
          <a:endParaRPr lang="ko-KR" altLang="en-US" sz="29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4343240"/>
        <a:ext cx="8624203" cy="819479"/>
      </dsp:txXfrm>
    </dsp:sp>
    <dsp:sp modelId="{2BF4CD61-D5A1-459C-9CE7-C7E8C291C5B1}">
      <dsp:nvSpPr>
        <dsp:cNvPr id="0" name=""/>
        <dsp:cNvSpPr/>
      </dsp:nvSpPr>
      <dsp:spPr>
        <a:xfrm>
          <a:off x="2197249" y="516272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72004"/>
          <a:ext cx="9695329" cy="103764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40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0654" y="122658"/>
        <a:ext cx="9594021" cy="936335"/>
      </dsp:txXfrm>
    </dsp:sp>
    <dsp:sp modelId="{34EF920E-7E66-403F-9B9C-76F0C5B6341B}">
      <dsp:nvSpPr>
        <dsp:cNvPr id="0" name=""/>
        <dsp:cNvSpPr/>
      </dsp:nvSpPr>
      <dsp:spPr>
        <a:xfrm>
          <a:off x="0" y="1224848"/>
          <a:ext cx="9695329" cy="1037643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기술 통계</a:t>
          </a:r>
          <a:endParaRPr lang="ko-KR" altLang="en-US" sz="40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0654" y="1275502"/>
        <a:ext cx="9594021" cy="936335"/>
      </dsp:txXfrm>
    </dsp:sp>
    <dsp:sp modelId="{D2E482B3-9E27-40BF-8EC7-7BF87D8DE15A}">
      <dsp:nvSpPr>
        <dsp:cNvPr id="0" name=""/>
        <dsp:cNvSpPr/>
      </dsp:nvSpPr>
      <dsp:spPr>
        <a:xfrm>
          <a:off x="0" y="2262491"/>
          <a:ext cx="9695329" cy="169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50800" rIns="284480" bIns="50800" numCol="1" spcCol="1270" anchor="t" anchorCtr="0">
          <a:noAutofit/>
        </a:bodyPr>
        <a:lstStyle/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1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데이터 탐색</a:t>
          </a:r>
          <a:endParaRPr lang="ko-KR" altLang="en-US" sz="31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1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대푯값 측정</a:t>
          </a:r>
          <a:endParaRPr lang="ko-KR" altLang="en-US" sz="31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1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변동성 측정</a:t>
          </a:r>
          <a:endParaRPr lang="ko-KR" altLang="en-US" sz="31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2262491"/>
        <a:ext cx="9695329" cy="1697400"/>
      </dsp:txXfrm>
    </dsp:sp>
    <dsp:sp modelId="{31F299F2-E5A5-40C0-AC33-C4DAB9A6640F}">
      <dsp:nvSpPr>
        <dsp:cNvPr id="0" name=""/>
        <dsp:cNvSpPr/>
      </dsp:nvSpPr>
      <dsp:spPr>
        <a:xfrm>
          <a:off x="0" y="3959891"/>
          <a:ext cx="9695329" cy="1037643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확률분포</a:t>
          </a:r>
          <a:endParaRPr lang="ko-KR" altLang="en-US" sz="40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0654" y="4010545"/>
        <a:ext cx="9594021" cy="9363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72004"/>
          <a:ext cx="9695329" cy="103764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40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0654" y="122658"/>
        <a:ext cx="9594021" cy="936335"/>
      </dsp:txXfrm>
    </dsp:sp>
    <dsp:sp modelId="{34EF920E-7E66-403F-9B9C-76F0C5B6341B}">
      <dsp:nvSpPr>
        <dsp:cNvPr id="0" name=""/>
        <dsp:cNvSpPr/>
      </dsp:nvSpPr>
      <dsp:spPr>
        <a:xfrm>
          <a:off x="0" y="1224848"/>
          <a:ext cx="9695329" cy="1037643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기술 통계</a:t>
          </a:r>
          <a:endParaRPr lang="ko-KR" altLang="en-US" sz="40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0654" y="1275502"/>
        <a:ext cx="9594021" cy="936335"/>
      </dsp:txXfrm>
    </dsp:sp>
    <dsp:sp modelId="{D2E482B3-9E27-40BF-8EC7-7BF87D8DE15A}">
      <dsp:nvSpPr>
        <dsp:cNvPr id="0" name=""/>
        <dsp:cNvSpPr/>
      </dsp:nvSpPr>
      <dsp:spPr>
        <a:xfrm>
          <a:off x="0" y="2262491"/>
          <a:ext cx="9695329" cy="169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50800" rIns="284480" bIns="50800" numCol="1" spcCol="1270" anchor="t" anchorCtr="0">
          <a:noAutofit/>
        </a:bodyPr>
        <a:lstStyle/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1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데이터 탐색</a:t>
          </a:r>
          <a:endParaRPr lang="ko-KR" altLang="en-US" sz="31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1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대푯값 측정</a:t>
          </a:r>
          <a:endParaRPr lang="ko-KR" altLang="en-US" sz="31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1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변동성 측정</a:t>
          </a:r>
          <a:endParaRPr lang="ko-KR" altLang="en-US" sz="31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2262491"/>
        <a:ext cx="9695329" cy="1697400"/>
      </dsp:txXfrm>
    </dsp:sp>
    <dsp:sp modelId="{31F299F2-E5A5-40C0-AC33-C4DAB9A6640F}">
      <dsp:nvSpPr>
        <dsp:cNvPr id="0" name=""/>
        <dsp:cNvSpPr/>
      </dsp:nvSpPr>
      <dsp:spPr>
        <a:xfrm>
          <a:off x="0" y="3959891"/>
          <a:ext cx="9695329" cy="1037643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확률분포</a:t>
          </a:r>
          <a:endParaRPr lang="ko-KR" altLang="en-US" sz="40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0654" y="4010545"/>
        <a:ext cx="9594021" cy="9363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72004"/>
          <a:ext cx="9695329" cy="103764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40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0654" y="122658"/>
        <a:ext cx="9594021" cy="936335"/>
      </dsp:txXfrm>
    </dsp:sp>
    <dsp:sp modelId="{34EF920E-7E66-403F-9B9C-76F0C5B6341B}">
      <dsp:nvSpPr>
        <dsp:cNvPr id="0" name=""/>
        <dsp:cNvSpPr/>
      </dsp:nvSpPr>
      <dsp:spPr>
        <a:xfrm>
          <a:off x="0" y="1224848"/>
          <a:ext cx="9695329" cy="1037643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기술 통계</a:t>
          </a:r>
          <a:endParaRPr lang="ko-KR" altLang="en-US" sz="40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0654" y="1275502"/>
        <a:ext cx="9594021" cy="936335"/>
      </dsp:txXfrm>
    </dsp:sp>
    <dsp:sp modelId="{D2E482B3-9E27-40BF-8EC7-7BF87D8DE15A}">
      <dsp:nvSpPr>
        <dsp:cNvPr id="0" name=""/>
        <dsp:cNvSpPr/>
      </dsp:nvSpPr>
      <dsp:spPr>
        <a:xfrm>
          <a:off x="0" y="2262491"/>
          <a:ext cx="9695329" cy="169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50800" rIns="284480" bIns="50800" numCol="1" spcCol="1270" anchor="t" anchorCtr="0">
          <a:noAutofit/>
        </a:bodyPr>
        <a:lstStyle/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1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데이터 탐색</a:t>
          </a:r>
          <a:endParaRPr lang="ko-KR" altLang="en-US" sz="31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1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대푯값 측정</a:t>
          </a:r>
          <a:endParaRPr lang="ko-KR" altLang="en-US" sz="31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1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변동성 측정</a:t>
          </a:r>
          <a:endParaRPr lang="ko-KR" altLang="en-US" sz="31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2262491"/>
        <a:ext cx="9695329" cy="1697400"/>
      </dsp:txXfrm>
    </dsp:sp>
    <dsp:sp modelId="{31F299F2-E5A5-40C0-AC33-C4DAB9A6640F}">
      <dsp:nvSpPr>
        <dsp:cNvPr id="0" name=""/>
        <dsp:cNvSpPr/>
      </dsp:nvSpPr>
      <dsp:spPr>
        <a:xfrm>
          <a:off x="0" y="3959891"/>
          <a:ext cx="9695329" cy="1037643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확률분포</a:t>
          </a:r>
          <a:endParaRPr lang="ko-KR" altLang="en-US" sz="40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0654" y="4010545"/>
        <a:ext cx="9594021" cy="9363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72004"/>
          <a:ext cx="9695329" cy="103764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40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0654" y="122658"/>
        <a:ext cx="9594021" cy="936335"/>
      </dsp:txXfrm>
    </dsp:sp>
    <dsp:sp modelId="{34EF920E-7E66-403F-9B9C-76F0C5B6341B}">
      <dsp:nvSpPr>
        <dsp:cNvPr id="0" name=""/>
        <dsp:cNvSpPr/>
      </dsp:nvSpPr>
      <dsp:spPr>
        <a:xfrm>
          <a:off x="0" y="1224848"/>
          <a:ext cx="9695329" cy="1037643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기술 통계</a:t>
          </a:r>
          <a:endParaRPr lang="ko-KR" altLang="en-US" sz="40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0654" y="1275502"/>
        <a:ext cx="9594021" cy="936335"/>
      </dsp:txXfrm>
    </dsp:sp>
    <dsp:sp modelId="{D2E482B3-9E27-40BF-8EC7-7BF87D8DE15A}">
      <dsp:nvSpPr>
        <dsp:cNvPr id="0" name=""/>
        <dsp:cNvSpPr/>
      </dsp:nvSpPr>
      <dsp:spPr>
        <a:xfrm>
          <a:off x="0" y="2262491"/>
          <a:ext cx="9695329" cy="169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50800" rIns="284480" bIns="50800" numCol="1" spcCol="1270" anchor="t" anchorCtr="0">
          <a:noAutofit/>
        </a:bodyPr>
        <a:lstStyle/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1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데이터 탐색</a:t>
          </a:r>
          <a:endParaRPr lang="ko-KR" altLang="en-US" sz="31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1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대푯값 측정</a:t>
          </a:r>
          <a:endParaRPr lang="ko-KR" altLang="en-US" sz="31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1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변동성 측정</a:t>
          </a:r>
          <a:endParaRPr lang="ko-KR" altLang="en-US" sz="31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2262491"/>
        <a:ext cx="9695329" cy="1697400"/>
      </dsp:txXfrm>
    </dsp:sp>
    <dsp:sp modelId="{31F299F2-E5A5-40C0-AC33-C4DAB9A6640F}">
      <dsp:nvSpPr>
        <dsp:cNvPr id="0" name=""/>
        <dsp:cNvSpPr/>
      </dsp:nvSpPr>
      <dsp:spPr>
        <a:xfrm>
          <a:off x="0" y="3959891"/>
          <a:ext cx="9695329" cy="1037643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확률분포</a:t>
          </a:r>
          <a:endParaRPr lang="ko-KR" altLang="en-US" sz="40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50654" y="4010545"/>
        <a:ext cx="9594021" cy="9363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kern="1200" dirty="0" smtClean="0"/>
            <a:t>확률분포</a:t>
          </a:r>
          <a:endParaRPr lang="ko-KR" altLang="en-US" sz="65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40973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확률 분포 함수 명명 규칙</a:t>
          </a:r>
          <a:endParaRPr lang="ko-KR" altLang="en-US" sz="29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40973"/>
        <a:ext cx="8624203" cy="819479"/>
      </dsp:txXfrm>
    </dsp:sp>
    <dsp:sp modelId="{7D0CE07F-8060-4E89-BDAD-74D06D7F1F12}">
      <dsp:nvSpPr>
        <dsp:cNvPr id="0" name=""/>
        <dsp:cNvSpPr/>
      </dsp:nvSpPr>
      <dsp:spPr>
        <a:xfrm>
          <a:off x="2197249" y="86045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F0B63-4659-4BA8-B0C6-65F58BB7B58F}">
      <dsp:nvSpPr>
        <dsp:cNvPr id="0" name=""/>
        <dsp:cNvSpPr/>
      </dsp:nvSpPr>
      <dsp:spPr>
        <a:xfrm>
          <a:off x="2362043" y="901427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tx1"/>
              </a:solidFill>
              <a:effectLst/>
            </a:rPr>
            <a:t>이항 확률 분포</a:t>
          </a:r>
          <a:endParaRPr lang="ko-KR" altLang="en-US" sz="2900" b="0" kern="1200" dirty="0">
            <a:solidFill>
              <a:schemeClr val="tx1"/>
            </a:solidFill>
            <a:effectLst/>
          </a:endParaRPr>
        </a:p>
      </dsp:txBody>
      <dsp:txXfrm>
        <a:off x="2362043" y="901427"/>
        <a:ext cx="8624203" cy="819479"/>
      </dsp:txXfrm>
    </dsp:sp>
    <dsp:sp modelId="{CA07C450-7DC0-4864-8A79-2077534B195D}">
      <dsp:nvSpPr>
        <dsp:cNvPr id="0" name=""/>
        <dsp:cNvSpPr/>
      </dsp:nvSpPr>
      <dsp:spPr>
        <a:xfrm>
          <a:off x="2197249" y="172090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2D24F-FC25-4D6C-ADA1-1D303DE1322C}">
      <dsp:nvSpPr>
        <dsp:cNvPr id="0" name=""/>
        <dsp:cNvSpPr/>
      </dsp:nvSpPr>
      <dsp:spPr>
        <a:xfrm>
          <a:off x="2362043" y="1761880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tx1"/>
              </a:solidFill>
              <a:effectLst/>
            </a:rPr>
            <a:t>정규 확률 분포</a:t>
          </a:r>
          <a:endParaRPr lang="ko-KR" altLang="en-US" sz="2900" b="0" kern="1200" dirty="0">
            <a:solidFill>
              <a:schemeClr val="tx1"/>
            </a:solidFill>
            <a:effectLst/>
          </a:endParaRPr>
        </a:p>
      </dsp:txBody>
      <dsp:txXfrm>
        <a:off x="2362043" y="1761880"/>
        <a:ext cx="8624203" cy="819479"/>
      </dsp:txXfrm>
    </dsp:sp>
    <dsp:sp modelId="{F753AEC8-4E97-4A71-B69A-78096451A8DA}">
      <dsp:nvSpPr>
        <dsp:cNvPr id="0" name=""/>
        <dsp:cNvSpPr/>
      </dsp:nvSpPr>
      <dsp:spPr>
        <a:xfrm>
          <a:off x="2197249" y="258136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2622334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tx1"/>
              </a:solidFill>
              <a:effectLst/>
            </a:rPr>
            <a:t>다양한 확률 분포</a:t>
          </a:r>
          <a:endParaRPr lang="ko-KR" altLang="en-US" sz="2900" b="0" kern="1200" dirty="0">
            <a:solidFill>
              <a:schemeClr val="tx1"/>
            </a:solidFill>
            <a:effectLst/>
          </a:endParaRPr>
        </a:p>
      </dsp:txBody>
      <dsp:txXfrm>
        <a:off x="2362043" y="2622334"/>
        <a:ext cx="8624203" cy="819479"/>
      </dsp:txXfrm>
    </dsp:sp>
    <dsp:sp modelId="{1DE8B641-9A4D-484C-8F31-3813D5F3FEDE}">
      <dsp:nvSpPr>
        <dsp:cNvPr id="0" name=""/>
        <dsp:cNvSpPr/>
      </dsp:nvSpPr>
      <dsp:spPr>
        <a:xfrm>
          <a:off x="2197249" y="344181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A2AB7-9A9C-4875-A77F-BBA0CA53CB9F}">
      <dsp:nvSpPr>
        <dsp:cNvPr id="0" name=""/>
        <dsp:cNvSpPr/>
      </dsp:nvSpPr>
      <dsp:spPr>
        <a:xfrm>
          <a:off x="2362043" y="3482787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tx1"/>
              </a:solidFill>
              <a:effectLst/>
            </a:rPr>
            <a:t>중심 극한 정리</a:t>
          </a:r>
          <a:endParaRPr lang="ko-KR" altLang="en-US" sz="2900" b="0" kern="1200" dirty="0">
            <a:solidFill>
              <a:schemeClr val="tx1"/>
            </a:solidFill>
            <a:effectLst/>
          </a:endParaRPr>
        </a:p>
      </dsp:txBody>
      <dsp:txXfrm>
        <a:off x="2362043" y="3482787"/>
        <a:ext cx="8624203" cy="819479"/>
      </dsp:txXfrm>
    </dsp:sp>
    <dsp:sp modelId="{BDAB1588-0626-40D5-BCD8-D6572715F2C2}">
      <dsp:nvSpPr>
        <dsp:cNvPr id="0" name=""/>
        <dsp:cNvSpPr/>
      </dsp:nvSpPr>
      <dsp:spPr>
        <a:xfrm>
          <a:off x="2197249" y="4302267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47CD7-046B-4FC6-BAC6-F26E5DDE8270}">
      <dsp:nvSpPr>
        <dsp:cNvPr id="0" name=""/>
        <dsp:cNvSpPr/>
      </dsp:nvSpPr>
      <dsp:spPr>
        <a:xfrm>
          <a:off x="2362043" y="4343240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tx1"/>
              </a:solidFill>
              <a:effectLst/>
            </a:rPr>
            <a:t>신뢰 구간</a:t>
          </a:r>
          <a:endParaRPr lang="ko-KR" altLang="en-US" sz="2900" b="0" kern="1200" dirty="0">
            <a:solidFill>
              <a:schemeClr val="tx1"/>
            </a:solidFill>
            <a:effectLst/>
          </a:endParaRPr>
        </a:p>
      </dsp:txBody>
      <dsp:txXfrm>
        <a:off x="2362043" y="4343240"/>
        <a:ext cx="8624203" cy="819479"/>
      </dsp:txXfrm>
    </dsp:sp>
    <dsp:sp modelId="{2BF4CD61-D5A1-459C-9CE7-C7E8C291C5B1}">
      <dsp:nvSpPr>
        <dsp:cNvPr id="0" name=""/>
        <dsp:cNvSpPr/>
      </dsp:nvSpPr>
      <dsp:spPr>
        <a:xfrm>
          <a:off x="2197249" y="516272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kern="1200" dirty="0" smtClean="0"/>
            <a:t>확률분포</a:t>
          </a:r>
          <a:endParaRPr lang="ko-KR" altLang="en-US" sz="65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40973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accent1"/>
              </a:solidFill>
              <a:effectLst/>
            </a:rPr>
            <a:t>확률 분포 함수 명명 규칙</a:t>
          </a:r>
          <a:endParaRPr lang="ko-KR" altLang="en-US" sz="2900" b="0" kern="1200" dirty="0">
            <a:solidFill>
              <a:schemeClr val="accent1"/>
            </a:solidFill>
            <a:effectLst/>
          </a:endParaRPr>
        </a:p>
      </dsp:txBody>
      <dsp:txXfrm>
        <a:off x="2362043" y="40973"/>
        <a:ext cx="8624203" cy="819479"/>
      </dsp:txXfrm>
    </dsp:sp>
    <dsp:sp modelId="{7D0CE07F-8060-4E89-BDAD-74D06D7F1F12}">
      <dsp:nvSpPr>
        <dsp:cNvPr id="0" name=""/>
        <dsp:cNvSpPr/>
      </dsp:nvSpPr>
      <dsp:spPr>
        <a:xfrm>
          <a:off x="2197249" y="86045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F0B63-4659-4BA8-B0C6-65F58BB7B58F}">
      <dsp:nvSpPr>
        <dsp:cNvPr id="0" name=""/>
        <dsp:cNvSpPr/>
      </dsp:nvSpPr>
      <dsp:spPr>
        <a:xfrm>
          <a:off x="2362043" y="901427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이항 확률 분포</a:t>
          </a:r>
          <a:endParaRPr lang="ko-KR" altLang="en-US" sz="29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901427"/>
        <a:ext cx="8624203" cy="819479"/>
      </dsp:txXfrm>
    </dsp:sp>
    <dsp:sp modelId="{CA07C450-7DC0-4864-8A79-2077534B195D}">
      <dsp:nvSpPr>
        <dsp:cNvPr id="0" name=""/>
        <dsp:cNvSpPr/>
      </dsp:nvSpPr>
      <dsp:spPr>
        <a:xfrm>
          <a:off x="2197249" y="172090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2D24F-FC25-4D6C-ADA1-1D303DE1322C}">
      <dsp:nvSpPr>
        <dsp:cNvPr id="0" name=""/>
        <dsp:cNvSpPr/>
      </dsp:nvSpPr>
      <dsp:spPr>
        <a:xfrm>
          <a:off x="2362043" y="1761880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tx1"/>
              </a:solidFill>
              <a:effectLst/>
            </a:rPr>
            <a:t>정규 확률 분포</a:t>
          </a:r>
          <a:endParaRPr lang="ko-KR" altLang="en-US" sz="2900" b="0" kern="1200" dirty="0">
            <a:solidFill>
              <a:schemeClr val="tx1"/>
            </a:solidFill>
            <a:effectLst/>
          </a:endParaRPr>
        </a:p>
      </dsp:txBody>
      <dsp:txXfrm>
        <a:off x="2362043" y="1761880"/>
        <a:ext cx="8624203" cy="819479"/>
      </dsp:txXfrm>
    </dsp:sp>
    <dsp:sp modelId="{F753AEC8-4E97-4A71-B69A-78096451A8DA}">
      <dsp:nvSpPr>
        <dsp:cNvPr id="0" name=""/>
        <dsp:cNvSpPr/>
      </dsp:nvSpPr>
      <dsp:spPr>
        <a:xfrm>
          <a:off x="2197249" y="258136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2622334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tx1"/>
              </a:solidFill>
              <a:effectLst/>
            </a:rPr>
            <a:t>다양한 확률 분포</a:t>
          </a:r>
          <a:endParaRPr lang="ko-KR" altLang="en-US" sz="2900" b="0" kern="1200" dirty="0">
            <a:solidFill>
              <a:schemeClr val="tx1"/>
            </a:solidFill>
            <a:effectLst/>
          </a:endParaRPr>
        </a:p>
      </dsp:txBody>
      <dsp:txXfrm>
        <a:off x="2362043" y="2622334"/>
        <a:ext cx="8624203" cy="819479"/>
      </dsp:txXfrm>
    </dsp:sp>
    <dsp:sp modelId="{1DE8B641-9A4D-484C-8F31-3813D5F3FEDE}">
      <dsp:nvSpPr>
        <dsp:cNvPr id="0" name=""/>
        <dsp:cNvSpPr/>
      </dsp:nvSpPr>
      <dsp:spPr>
        <a:xfrm>
          <a:off x="2197249" y="344181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6F993-2655-48A2-A3F4-D4E15C6DFC14}">
      <dsp:nvSpPr>
        <dsp:cNvPr id="0" name=""/>
        <dsp:cNvSpPr/>
      </dsp:nvSpPr>
      <dsp:spPr>
        <a:xfrm>
          <a:off x="2362043" y="3482787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tx1"/>
              </a:solidFill>
              <a:effectLst/>
            </a:rPr>
            <a:t>중심 극한 정리</a:t>
          </a:r>
          <a:endParaRPr lang="ko-KR" altLang="en-US" sz="2900" b="0" kern="1200" dirty="0">
            <a:solidFill>
              <a:schemeClr val="tx1"/>
            </a:solidFill>
            <a:effectLst/>
          </a:endParaRPr>
        </a:p>
      </dsp:txBody>
      <dsp:txXfrm>
        <a:off x="2362043" y="3482787"/>
        <a:ext cx="8624203" cy="819479"/>
      </dsp:txXfrm>
    </dsp:sp>
    <dsp:sp modelId="{F18C0C87-C26A-4DA8-AD78-1440A1747687}">
      <dsp:nvSpPr>
        <dsp:cNvPr id="0" name=""/>
        <dsp:cNvSpPr/>
      </dsp:nvSpPr>
      <dsp:spPr>
        <a:xfrm>
          <a:off x="2197249" y="4302267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47CD7-046B-4FC6-BAC6-F26E5DDE8270}">
      <dsp:nvSpPr>
        <dsp:cNvPr id="0" name=""/>
        <dsp:cNvSpPr/>
      </dsp:nvSpPr>
      <dsp:spPr>
        <a:xfrm>
          <a:off x="2362043" y="4343240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tx1"/>
              </a:solidFill>
              <a:effectLst/>
            </a:rPr>
            <a:t>신뢰 구간</a:t>
          </a:r>
          <a:endParaRPr lang="ko-KR" altLang="en-US" sz="2900" b="0" kern="1200" dirty="0">
            <a:solidFill>
              <a:schemeClr val="tx1"/>
            </a:solidFill>
            <a:effectLst/>
          </a:endParaRPr>
        </a:p>
      </dsp:txBody>
      <dsp:txXfrm>
        <a:off x="2362043" y="4343240"/>
        <a:ext cx="8624203" cy="819479"/>
      </dsp:txXfrm>
    </dsp:sp>
    <dsp:sp modelId="{2BF4CD61-D5A1-459C-9CE7-C7E8C291C5B1}">
      <dsp:nvSpPr>
        <dsp:cNvPr id="0" name=""/>
        <dsp:cNvSpPr/>
      </dsp:nvSpPr>
      <dsp:spPr>
        <a:xfrm>
          <a:off x="2197249" y="516272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kern="1200" dirty="0" smtClean="0"/>
            <a:t>확률분포</a:t>
          </a:r>
          <a:endParaRPr lang="ko-KR" altLang="en-US" sz="65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40973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accent1"/>
              </a:solidFill>
              <a:effectLst/>
            </a:rPr>
            <a:t>확률 분포 함수 명명 규칙</a:t>
          </a:r>
          <a:endParaRPr lang="ko-KR" altLang="en-US" sz="2900" b="0" kern="1200" dirty="0">
            <a:solidFill>
              <a:schemeClr val="accent1"/>
            </a:solidFill>
            <a:effectLst/>
          </a:endParaRPr>
        </a:p>
      </dsp:txBody>
      <dsp:txXfrm>
        <a:off x="2362043" y="40973"/>
        <a:ext cx="8624203" cy="819479"/>
      </dsp:txXfrm>
    </dsp:sp>
    <dsp:sp modelId="{7D0CE07F-8060-4E89-BDAD-74D06D7F1F12}">
      <dsp:nvSpPr>
        <dsp:cNvPr id="0" name=""/>
        <dsp:cNvSpPr/>
      </dsp:nvSpPr>
      <dsp:spPr>
        <a:xfrm>
          <a:off x="2197249" y="86045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F0B63-4659-4BA8-B0C6-65F58BB7B58F}">
      <dsp:nvSpPr>
        <dsp:cNvPr id="0" name=""/>
        <dsp:cNvSpPr/>
      </dsp:nvSpPr>
      <dsp:spPr>
        <a:xfrm>
          <a:off x="2362043" y="901427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accent1"/>
              </a:solidFill>
              <a:effectLst/>
            </a:rPr>
            <a:t>이항 확률 분포</a:t>
          </a:r>
          <a:endParaRPr lang="ko-KR" altLang="en-US" sz="2900" b="0" kern="1200" dirty="0">
            <a:solidFill>
              <a:schemeClr val="accent1"/>
            </a:solidFill>
            <a:effectLst/>
          </a:endParaRPr>
        </a:p>
      </dsp:txBody>
      <dsp:txXfrm>
        <a:off x="2362043" y="901427"/>
        <a:ext cx="8624203" cy="819479"/>
      </dsp:txXfrm>
    </dsp:sp>
    <dsp:sp modelId="{CA07C450-7DC0-4864-8A79-2077534B195D}">
      <dsp:nvSpPr>
        <dsp:cNvPr id="0" name=""/>
        <dsp:cNvSpPr/>
      </dsp:nvSpPr>
      <dsp:spPr>
        <a:xfrm>
          <a:off x="2197249" y="172090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2D24F-FC25-4D6C-ADA1-1D303DE1322C}">
      <dsp:nvSpPr>
        <dsp:cNvPr id="0" name=""/>
        <dsp:cNvSpPr/>
      </dsp:nvSpPr>
      <dsp:spPr>
        <a:xfrm>
          <a:off x="2362043" y="1761880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정규 확률 분포</a:t>
          </a:r>
          <a:endParaRPr lang="ko-KR" altLang="en-US" sz="29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1761880"/>
        <a:ext cx="8624203" cy="819479"/>
      </dsp:txXfrm>
    </dsp:sp>
    <dsp:sp modelId="{F753AEC8-4E97-4A71-B69A-78096451A8DA}">
      <dsp:nvSpPr>
        <dsp:cNvPr id="0" name=""/>
        <dsp:cNvSpPr/>
      </dsp:nvSpPr>
      <dsp:spPr>
        <a:xfrm>
          <a:off x="2197249" y="258136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2622334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tx1"/>
              </a:solidFill>
              <a:effectLst/>
            </a:rPr>
            <a:t>다양한 확률 분포</a:t>
          </a:r>
          <a:endParaRPr lang="ko-KR" altLang="en-US" sz="2900" b="0" kern="1200" dirty="0">
            <a:solidFill>
              <a:schemeClr val="tx1"/>
            </a:solidFill>
            <a:effectLst/>
          </a:endParaRPr>
        </a:p>
      </dsp:txBody>
      <dsp:txXfrm>
        <a:off x="2362043" y="2622334"/>
        <a:ext cx="8624203" cy="819479"/>
      </dsp:txXfrm>
    </dsp:sp>
    <dsp:sp modelId="{1DE8B641-9A4D-484C-8F31-3813D5F3FEDE}">
      <dsp:nvSpPr>
        <dsp:cNvPr id="0" name=""/>
        <dsp:cNvSpPr/>
      </dsp:nvSpPr>
      <dsp:spPr>
        <a:xfrm>
          <a:off x="2197249" y="344181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EE90D-D39F-4E1C-8308-8FF55178CC5B}">
      <dsp:nvSpPr>
        <dsp:cNvPr id="0" name=""/>
        <dsp:cNvSpPr/>
      </dsp:nvSpPr>
      <dsp:spPr>
        <a:xfrm>
          <a:off x="2362043" y="3482787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tx1"/>
              </a:solidFill>
              <a:effectLst/>
            </a:rPr>
            <a:t>중심 극한 정리</a:t>
          </a:r>
          <a:endParaRPr lang="ko-KR" altLang="en-US" sz="2900" b="0" kern="1200" dirty="0">
            <a:solidFill>
              <a:schemeClr val="tx1"/>
            </a:solidFill>
            <a:effectLst/>
          </a:endParaRPr>
        </a:p>
      </dsp:txBody>
      <dsp:txXfrm>
        <a:off x="2362043" y="3482787"/>
        <a:ext cx="8624203" cy="819479"/>
      </dsp:txXfrm>
    </dsp:sp>
    <dsp:sp modelId="{4EBC841E-D29C-41DB-AF3F-074D81A719FA}">
      <dsp:nvSpPr>
        <dsp:cNvPr id="0" name=""/>
        <dsp:cNvSpPr/>
      </dsp:nvSpPr>
      <dsp:spPr>
        <a:xfrm>
          <a:off x="2197249" y="4302267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47CD7-046B-4FC6-BAC6-F26E5DDE8270}">
      <dsp:nvSpPr>
        <dsp:cNvPr id="0" name=""/>
        <dsp:cNvSpPr/>
      </dsp:nvSpPr>
      <dsp:spPr>
        <a:xfrm>
          <a:off x="2362043" y="4343240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tx1"/>
              </a:solidFill>
              <a:effectLst/>
            </a:rPr>
            <a:t>신뢰 구간</a:t>
          </a:r>
          <a:endParaRPr lang="ko-KR" altLang="en-US" sz="2900" b="0" kern="1200" dirty="0">
            <a:solidFill>
              <a:schemeClr val="tx1"/>
            </a:solidFill>
            <a:effectLst/>
          </a:endParaRPr>
        </a:p>
      </dsp:txBody>
      <dsp:txXfrm>
        <a:off x="2362043" y="4343240"/>
        <a:ext cx="8624203" cy="819479"/>
      </dsp:txXfrm>
    </dsp:sp>
    <dsp:sp modelId="{2BF4CD61-D5A1-459C-9CE7-C7E8C291C5B1}">
      <dsp:nvSpPr>
        <dsp:cNvPr id="0" name=""/>
        <dsp:cNvSpPr/>
      </dsp:nvSpPr>
      <dsp:spPr>
        <a:xfrm>
          <a:off x="2197249" y="516272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500" kern="1200" dirty="0" smtClean="0"/>
            <a:t>확률분포</a:t>
          </a:r>
          <a:endParaRPr lang="ko-KR" altLang="en-US" sz="65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40973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accent1"/>
              </a:solidFill>
              <a:effectLst/>
            </a:rPr>
            <a:t>확률 분포 함수 명명 규칙</a:t>
          </a:r>
          <a:endParaRPr lang="ko-KR" altLang="en-US" sz="2900" b="0" kern="1200" dirty="0">
            <a:solidFill>
              <a:schemeClr val="accent1"/>
            </a:solidFill>
            <a:effectLst/>
          </a:endParaRPr>
        </a:p>
      </dsp:txBody>
      <dsp:txXfrm>
        <a:off x="2362043" y="40973"/>
        <a:ext cx="8624203" cy="819479"/>
      </dsp:txXfrm>
    </dsp:sp>
    <dsp:sp modelId="{7D0CE07F-8060-4E89-BDAD-74D06D7F1F12}">
      <dsp:nvSpPr>
        <dsp:cNvPr id="0" name=""/>
        <dsp:cNvSpPr/>
      </dsp:nvSpPr>
      <dsp:spPr>
        <a:xfrm>
          <a:off x="2197249" y="86045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F0B63-4659-4BA8-B0C6-65F58BB7B58F}">
      <dsp:nvSpPr>
        <dsp:cNvPr id="0" name=""/>
        <dsp:cNvSpPr/>
      </dsp:nvSpPr>
      <dsp:spPr>
        <a:xfrm>
          <a:off x="2362043" y="901427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accent1"/>
              </a:solidFill>
              <a:effectLst/>
            </a:rPr>
            <a:t>이항 확률 분포</a:t>
          </a:r>
          <a:endParaRPr lang="ko-KR" altLang="en-US" sz="2900" b="0" kern="1200" dirty="0">
            <a:solidFill>
              <a:schemeClr val="accent1"/>
            </a:solidFill>
            <a:effectLst/>
          </a:endParaRPr>
        </a:p>
      </dsp:txBody>
      <dsp:txXfrm>
        <a:off x="2362043" y="901427"/>
        <a:ext cx="8624203" cy="819479"/>
      </dsp:txXfrm>
    </dsp:sp>
    <dsp:sp modelId="{CA07C450-7DC0-4864-8A79-2077534B195D}">
      <dsp:nvSpPr>
        <dsp:cNvPr id="0" name=""/>
        <dsp:cNvSpPr/>
      </dsp:nvSpPr>
      <dsp:spPr>
        <a:xfrm>
          <a:off x="2197249" y="172090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2D24F-FC25-4D6C-ADA1-1D303DE1322C}">
      <dsp:nvSpPr>
        <dsp:cNvPr id="0" name=""/>
        <dsp:cNvSpPr/>
      </dsp:nvSpPr>
      <dsp:spPr>
        <a:xfrm>
          <a:off x="2362043" y="1761880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accent1"/>
              </a:solidFill>
              <a:effectLst/>
            </a:rPr>
            <a:t>정규 확률 분포</a:t>
          </a:r>
          <a:endParaRPr lang="ko-KR" altLang="en-US" sz="2900" b="0" kern="1200" dirty="0">
            <a:solidFill>
              <a:schemeClr val="accent1"/>
            </a:solidFill>
            <a:effectLst/>
          </a:endParaRPr>
        </a:p>
      </dsp:txBody>
      <dsp:txXfrm>
        <a:off x="2362043" y="1761880"/>
        <a:ext cx="8624203" cy="819479"/>
      </dsp:txXfrm>
    </dsp:sp>
    <dsp:sp modelId="{F753AEC8-4E97-4A71-B69A-78096451A8DA}">
      <dsp:nvSpPr>
        <dsp:cNvPr id="0" name=""/>
        <dsp:cNvSpPr/>
      </dsp:nvSpPr>
      <dsp:spPr>
        <a:xfrm>
          <a:off x="2197249" y="258136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2622334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다양한 확률 분포</a:t>
          </a:r>
          <a:endParaRPr lang="ko-KR" altLang="en-US" sz="29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2622334"/>
        <a:ext cx="8624203" cy="819479"/>
      </dsp:txXfrm>
    </dsp:sp>
    <dsp:sp modelId="{1DE8B641-9A4D-484C-8F31-3813D5F3FEDE}">
      <dsp:nvSpPr>
        <dsp:cNvPr id="0" name=""/>
        <dsp:cNvSpPr/>
      </dsp:nvSpPr>
      <dsp:spPr>
        <a:xfrm>
          <a:off x="2197249" y="3441813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47E9D-679A-45F6-9C58-DF8E13D685DF}">
      <dsp:nvSpPr>
        <dsp:cNvPr id="0" name=""/>
        <dsp:cNvSpPr/>
      </dsp:nvSpPr>
      <dsp:spPr>
        <a:xfrm>
          <a:off x="2362043" y="3482787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tx1"/>
              </a:solidFill>
              <a:effectLst/>
            </a:rPr>
            <a:t>중심극한정리</a:t>
          </a:r>
          <a:endParaRPr lang="ko-KR" altLang="en-US" sz="2900" b="0" kern="1200" dirty="0">
            <a:solidFill>
              <a:schemeClr val="tx1"/>
            </a:solidFill>
            <a:effectLst/>
          </a:endParaRPr>
        </a:p>
      </dsp:txBody>
      <dsp:txXfrm>
        <a:off x="2362043" y="3482787"/>
        <a:ext cx="8624203" cy="819479"/>
      </dsp:txXfrm>
    </dsp:sp>
    <dsp:sp modelId="{C49429CA-7434-45F0-BAFC-D71519D297EE}">
      <dsp:nvSpPr>
        <dsp:cNvPr id="0" name=""/>
        <dsp:cNvSpPr/>
      </dsp:nvSpPr>
      <dsp:spPr>
        <a:xfrm>
          <a:off x="2197249" y="4302267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47CD7-046B-4FC6-BAC6-F26E5DDE8270}">
      <dsp:nvSpPr>
        <dsp:cNvPr id="0" name=""/>
        <dsp:cNvSpPr/>
      </dsp:nvSpPr>
      <dsp:spPr>
        <a:xfrm>
          <a:off x="2362043" y="4343240"/>
          <a:ext cx="8624203" cy="81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kern="1200" dirty="0" smtClean="0">
              <a:solidFill>
                <a:schemeClr val="tx1"/>
              </a:solidFill>
              <a:effectLst/>
            </a:rPr>
            <a:t>신뢰 구간</a:t>
          </a:r>
          <a:endParaRPr lang="ko-KR" altLang="en-US" sz="2900" b="0" kern="1200" dirty="0">
            <a:solidFill>
              <a:schemeClr val="tx1"/>
            </a:solidFill>
            <a:effectLst/>
          </a:endParaRPr>
        </a:p>
      </dsp:txBody>
      <dsp:txXfrm>
        <a:off x="2362043" y="4343240"/>
        <a:ext cx="8624203" cy="819479"/>
      </dsp:txXfrm>
    </dsp:sp>
    <dsp:sp modelId="{2BF4CD61-D5A1-459C-9CE7-C7E8C291C5B1}">
      <dsp:nvSpPr>
        <dsp:cNvPr id="0" name=""/>
        <dsp:cNvSpPr/>
      </dsp:nvSpPr>
      <dsp:spPr>
        <a:xfrm>
          <a:off x="2197249" y="5162720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12/16/2015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anchor="b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12/16/2015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emf"/><Relationship Id="rId4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emf"/><Relationship Id="rId5" Type="http://schemas.openxmlformats.org/officeDocument/2006/relationships/image" Target="../media/image84.emf"/><Relationship Id="rId4" Type="http://schemas.openxmlformats.org/officeDocument/2006/relationships/image" Target="../media/image8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emf"/><Relationship Id="rId5" Type="http://schemas.openxmlformats.org/officeDocument/2006/relationships/image" Target="../media/image103.emf"/><Relationship Id="rId4" Type="http://schemas.openxmlformats.org/officeDocument/2006/relationships/image" Target="../media/image102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</a:rPr>
              <a:t>기초 통계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서종현</a:t>
            </a:r>
            <a:endParaRPr lang="ko-KR" sz="24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800" y="336523"/>
            <a:ext cx="4351970" cy="621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436" y="1855262"/>
            <a:ext cx="8115300" cy="482917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Descriptive Statistics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6711" y="1280668"/>
            <a:ext cx="3712488" cy="49298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median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1909318"/>
            <a:ext cx="2105025" cy="400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" y="2381373"/>
            <a:ext cx="2600325" cy="40957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288111" y="2377440"/>
            <a:ext cx="826936" cy="4055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l="11125" t="8825"/>
          <a:stretch/>
        </p:blipFill>
        <p:spPr>
          <a:xfrm>
            <a:off x="2115047" y="2851029"/>
            <a:ext cx="575642" cy="321323"/>
          </a:xfrm>
          <a:prstGeom prst="rect">
            <a:avLst/>
          </a:prstGeom>
        </p:spPr>
      </p:pic>
      <p:cxnSp>
        <p:nvCxnSpPr>
          <p:cNvPr id="13" name="꺾인 연결선 12"/>
          <p:cNvCxnSpPr>
            <a:stCxn id="7" idx="2"/>
            <a:endCxn id="10" idx="1"/>
          </p:cNvCxnSpPr>
          <p:nvPr/>
        </p:nvCxnSpPr>
        <p:spPr>
          <a:xfrm rot="16200000" flipH="1">
            <a:off x="1793946" y="2690590"/>
            <a:ext cx="228734" cy="4134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1288111" y="1909318"/>
            <a:ext cx="413468" cy="4000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772154" y="4134676"/>
            <a:ext cx="930302" cy="2703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8343" y="3398672"/>
            <a:ext cx="3829050" cy="685800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488343" y="3398672"/>
            <a:ext cx="3829050" cy="685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stCxn id="21" idx="2"/>
            <a:endCxn id="24" idx="2"/>
          </p:cNvCxnSpPr>
          <p:nvPr/>
        </p:nvCxnSpPr>
        <p:spPr>
          <a:xfrm rot="5400000" flipH="1">
            <a:off x="6159812" y="327529"/>
            <a:ext cx="320549" cy="7834437"/>
          </a:xfrm>
          <a:prstGeom prst="bentConnector3">
            <a:avLst>
              <a:gd name="adj1" fmla="val -713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38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Descriptive Statistics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46" y="1647121"/>
            <a:ext cx="106299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3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854770"/>
            <a:ext cx="3219450" cy="41910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Descriptive Statistics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6711" y="1280668"/>
            <a:ext cx="3712488" cy="49298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trimmed mean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9131" y="1901107"/>
            <a:ext cx="731520" cy="3332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7018" t="3528"/>
          <a:stretch/>
        </p:blipFill>
        <p:spPr>
          <a:xfrm>
            <a:off x="1526649" y="2393343"/>
            <a:ext cx="991925" cy="339991"/>
          </a:xfrm>
          <a:prstGeom prst="rect">
            <a:avLst/>
          </a:prstGeom>
        </p:spPr>
      </p:pic>
      <p:cxnSp>
        <p:nvCxnSpPr>
          <p:cNvPr id="9" name="꺾인 연결선 8"/>
          <p:cNvCxnSpPr>
            <a:stCxn id="5" idx="2"/>
            <a:endCxn id="6" idx="1"/>
          </p:cNvCxnSpPr>
          <p:nvPr/>
        </p:nvCxnSpPr>
        <p:spPr>
          <a:xfrm rot="16200000" flipH="1">
            <a:off x="1016259" y="2052948"/>
            <a:ext cx="329023" cy="6917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14364" y="2368604"/>
            <a:ext cx="892161" cy="3647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이상치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" y="2885711"/>
            <a:ext cx="5572125" cy="4095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l="2114" t="1367"/>
          <a:stretch/>
        </p:blipFill>
        <p:spPr>
          <a:xfrm>
            <a:off x="516711" y="3377912"/>
            <a:ext cx="3319214" cy="131527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11" y="4772669"/>
            <a:ext cx="4352925" cy="6477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711" y="5603742"/>
            <a:ext cx="4981575" cy="74295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469131" y="2822713"/>
            <a:ext cx="8992921" cy="2691650"/>
          </a:xfrm>
          <a:prstGeom prst="roundRect">
            <a:avLst>
              <a:gd name="adj" fmla="val 3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5948" y="5651367"/>
            <a:ext cx="3524250" cy="6477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955236" y="4772669"/>
            <a:ext cx="4323935" cy="3647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10%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extreme value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제거하고 계산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왼쪽/오른쪽 화살표 18"/>
          <p:cNvSpPr/>
          <p:nvPr/>
        </p:nvSpPr>
        <p:spPr>
          <a:xfrm>
            <a:off x="5695039" y="5742077"/>
            <a:ext cx="954156" cy="510977"/>
          </a:xfrm>
          <a:prstGeom prst="left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16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529315284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직사각형 3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Basic Statistics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1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Descriptive Statistics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6711" y="1251373"/>
            <a:ext cx="3712489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Measure of Variability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516714" y="1933066"/>
            <a:ext cx="3712486" cy="49298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range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2512635"/>
            <a:ext cx="3019425" cy="762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3361223"/>
            <a:ext cx="3171825" cy="695325"/>
          </a:xfrm>
          <a:prstGeom prst="rect">
            <a:avLst/>
          </a:prstGeom>
        </p:spPr>
      </p:pic>
      <p:cxnSp>
        <p:nvCxnSpPr>
          <p:cNvPr id="12" name="꺾인 연결선 11"/>
          <p:cNvCxnSpPr>
            <a:stCxn id="4" idx="1"/>
            <a:endCxn id="8" idx="1"/>
          </p:cNvCxnSpPr>
          <p:nvPr/>
        </p:nvCxnSpPr>
        <p:spPr>
          <a:xfrm rot="10800000" flipV="1">
            <a:off x="516711" y="2893634"/>
            <a:ext cx="12700" cy="81525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/>
          <a:srcRect l="1207" t="271"/>
          <a:stretch/>
        </p:blipFill>
        <p:spPr>
          <a:xfrm>
            <a:off x="523061" y="4611757"/>
            <a:ext cx="3397043" cy="379967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11" y="5034913"/>
            <a:ext cx="3009900" cy="352425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29412" y="5430527"/>
            <a:ext cx="5267089" cy="39206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outlier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제거하면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전혀 다른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range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나온다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9412" y="5894595"/>
            <a:ext cx="5267089" cy="39206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합리적인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range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구하기 위해 필요한 개념은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63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Descriptive Statistics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16711" y="1299633"/>
            <a:ext cx="3712486" cy="49298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interquantile</a:t>
            </a:r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range(IQR)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14012" y="1350092"/>
            <a:ext cx="1024516" cy="39206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분위수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838205"/>
            <a:ext cx="5619750" cy="100012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404002" y="1299633"/>
            <a:ext cx="4389120" cy="45979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18" idx="0"/>
            <a:endCxn id="18" idx="2"/>
          </p:cNvCxnSpPr>
          <p:nvPr/>
        </p:nvCxnSpPr>
        <p:spPr>
          <a:xfrm>
            <a:off x="8598562" y="1299633"/>
            <a:ext cx="0" cy="459793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516711" y="2520563"/>
            <a:ext cx="703040" cy="3177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18" idx="2"/>
            <a:endCxn id="23" idx="3"/>
          </p:cNvCxnSpPr>
          <p:nvPr/>
        </p:nvCxnSpPr>
        <p:spPr>
          <a:xfrm rot="5400000">
            <a:off x="4449147" y="-1469969"/>
            <a:ext cx="920021" cy="73788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3034913"/>
            <a:ext cx="6896100" cy="97155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459661" y="4132032"/>
            <a:ext cx="4389120" cy="45979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7548990" y="4132032"/>
            <a:ext cx="0" cy="459793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767404" y="4132032"/>
            <a:ext cx="0" cy="459793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588273" y="3688696"/>
            <a:ext cx="703040" cy="3177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16873" y="3688696"/>
            <a:ext cx="703040" cy="3177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13" idx="2"/>
            <a:endCxn id="24" idx="2"/>
          </p:cNvCxnSpPr>
          <p:nvPr/>
        </p:nvCxnSpPr>
        <p:spPr>
          <a:xfrm rot="5400000" flipH="1">
            <a:off x="3924320" y="1021937"/>
            <a:ext cx="657918" cy="6626971"/>
          </a:xfrm>
          <a:prstGeom prst="bentConnector3">
            <a:avLst>
              <a:gd name="adj1" fmla="val -347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7468470" y="4077475"/>
            <a:ext cx="196587" cy="5869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9669110" y="4077475"/>
            <a:ext cx="196587" cy="5869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꺾인 연결선 29"/>
          <p:cNvCxnSpPr>
            <a:stCxn id="28" idx="0"/>
            <a:endCxn id="26" idx="3"/>
          </p:cNvCxnSpPr>
          <p:nvPr/>
        </p:nvCxnSpPr>
        <p:spPr>
          <a:xfrm rot="16200000" flipV="1">
            <a:off x="5828712" y="138782"/>
            <a:ext cx="229895" cy="76474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" y="5245607"/>
            <a:ext cx="3390900" cy="6858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910" y="5269426"/>
            <a:ext cx="2771775" cy="381000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421299" y="3650997"/>
            <a:ext cx="1856243" cy="42647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꺾인 연결선 36"/>
          <p:cNvCxnSpPr>
            <a:stCxn id="35" idx="2"/>
            <a:endCxn id="34" idx="0"/>
          </p:cNvCxnSpPr>
          <p:nvPr/>
        </p:nvCxnSpPr>
        <p:spPr>
          <a:xfrm rot="16200000" flipH="1">
            <a:off x="2816634" y="2610261"/>
            <a:ext cx="1191951" cy="4126377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588273" y="5589767"/>
            <a:ext cx="1335943" cy="341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꺾인 연결선 39"/>
          <p:cNvCxnSpPr>
            <a:stCxn id="34" idx="2"/>
            <a:endCxn id="38" idx="2"/>
          </p:cNvCxnSpPr>
          <p:nvPr/>
        </p:nvCxnSpPr>
        <p:spPr>
          <a:xfrm rot="5400000">
            <a:off x="3225532" y="3681140"/>
            <a:ext cx="280981" cy="4219553"/>
          </a:xfrm>
          <a:prstGeom prst="bentConnector3">
            <a:avLst>
              <a:gd name="adj1" fmla="val 1813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77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Descriptive Statistics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16711" y="1299633"/>
            <a:ext cx="3712486" cy="49298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Variance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863504"/>
            <a:ext cx="3695700" cy="1047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3054295"/>
            <a:ext cx="9867900" cy="251460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963972" y="5083451"/>
            <a:ext cx="741771" cy="39206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132814" y="5083451"/>
            <a:ext cx="916699" cy="39206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측정값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67417" y="5083451"/>
            <a:ext cx="1241594" cy="39206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잔차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편차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39055" y="5083451"/>
            <a:ext cx="1241594" cy="39206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잔차제곱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00" y="5683320"/>
            <a:ext cx="70580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4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Descriptive Statistics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61" y="1339629"/>
            <a:ext cx="3695700" cy="1047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2558604"/>
            <a:ext cx="3600450" cy="647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" y="3277194"/>
            <a:ext cx="1390650" cy="600075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648964" y="2558604"/>
            <a:ext cx="2263078" cy="341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08960" y="2967272"/>
            <a:ext cx="1846277" cy="39206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벡터 단위 연산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9" name="꺾인 연결선 8"/>
          <p:cNvCxnSpPr>
            <a:stCxn id="13" idx="2"/>
            <a:endCxn id="14" idx="1"/>
          </p:cNvCxnSpPr>
          <p:nvPr/>
        </p:nvCxnSpPr>
        <p:spPr>
          <a:xfrm rot="16200000" flipH="1">
            <a:off x="2813202" y="2867544"/>
            <a:ext cx="263059" cy="328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3" idx="1"/>
            <a:endCxn id="7" idx="1"/>
          </p:cNvCxnSpPr>
          <p:nvPr/>
        </p:nvCxnSpPr>
        <p:spPr>
          <a:xfrm rot="10800000" flipV="1">
            <a:off x="516711" y="2882454"/>
            <a:ext cx="12700" cy="69477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12" y="4177307"/>
            <a:ext cx="6315075" cy="6953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112" y="4921374"/>
            <a:ext cx="2905125" cy="647700"/>
          </a:xfrm>
          <a:prstGeom prst="rect">
            <a:avLst/>
          </a:prstGeom>
        </p:spPr>
      </p:pic>
      <p:cxnSp>
        <p:nvCxnSpPr>
          <p:cNvPr id="18" name="꺾인 연결선 17"/>
          <p:cNvCxnSpPr>
            <a:stCxn id="12" idx="1"/>
            <a:endCxn id="15" idx="1"/>
          </p:cNvCxnSpPr>
          <p:nvPr/>
        </p:nvCxnSpPr>
        <p:spPr>
          <a:xfrm rot="10800000" flipH="1" flipV="1">
            <a:off x="529412" y="4524970"/>
            <a:ext cx="12700" cy="720254"/>
          </a:xfrm>
          <a:prstGeom prst="bentConnector3">
            <a:avLst>
              <a:gd name="adj1" fmla="val -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2742" y="1863504"/>
            <a:ext cx="2857500" cy="100012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7251590" y="1787210"/>
            <a:ext cx="3093057" cy="1118640"/>
          </a:xfrm>
          <a:prstGeom prst="roundRect">
            <a:avLst>
              <a:gd name="adj" fmla="val 1098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868353" y="1307652"/>
            <a:ext cx="1846277" cy="39206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표본분산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3" name="꺾인 연결선 22"/>
          <p:cNvCxnSpPr>
            <a:stCxn id="20" idx="2"/>
            <a:endCxn id="7" idx="3"/>
          </p:cNvCxnSpPr>
          <p:nvPr/>
        </p:nvCxnSpPr>
        <p:spPr>
          <a:xfrm rot="5400000">
            <a:off x="5017049" y="-203838"/>
            <a:ext cx="671382" cy="68907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20" idx="3"/>
            <a:endCxn id="15" idx="3"/>
          </p:cNvCxnSpPr>
          <p:nvPr/>
        </p:nvCxnSpPr>
        <p:spPr>
          <a:xfrm flipH="1">
            <a:off x="3447237" y="2346530"/>
            <a:ext cx="6897410" cy="2898694"/>
          </a:xfrm>
          <a:prstGeom prst="bentConnector3">
            <a:avLst>
              <a:gd name="adj1" fmla="val -33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111" y="5891628"/>
            <a:ext cx="3752850" cy="695325"/>
          </a:xfrm>
          <a:prstGeom prst="rect">
            <a:avLst/>
          </a:prstGeom>
        </p:spPr>
      </p:pic>
      <p:cxnSp>
        <p:nvCxnSpPr>
          <p:cNvPr id="37" name="꺾인 연결선 36"/>
          <p:cNvCxnSpPr>
            <a:stCxn id="34" idx="3"/>
            <a:endCxn id="7" idx="3"/>
          </p:cNvCxnSpPr>
          <p:nvPr/>
        </p:nvCxnSpPr>
        <p:spPr>
          <a:xfrm flipH="1" flipV="1">
            <a:off x="1907361" y="3577232"/>
            <a:ext cx="2387600" cy="2662059"/>
          </a:xfrm>
          <a:prstGeom prst="bentConnector3">
            <a:avLst>
              <a:gd name="adj1" fmla="val -957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96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155" y="1886080"/>
            <a:ext cx="3714750" cy="122872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Descriptive Statistics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16711" y="1299633"/>
            <a:ext cx="3712486" cy="49298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Standard Deviation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59385" y="1787210"/>
            <a:ext cx="4270291" cy="1441020"/>
          </a:xfrm>
          <a:prstGeom prst="roundRect">
            <a:avLst>
              <a:gd name="adj" fmla="val 1098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868353" y="1307652"/>
            <a:ext cx="1846277" cy="39206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표본표준편차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1836622"/>
            <a:ext cx="3190875" cy="1181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" y="3061730"/>
            <a:ext cx="2781300" cy="628650"/>
          </a:xfrm>
          <a:prstGeom prst="rect">
            <a:avLst/>
          </a:prstGeom>
        </p:spPr>
      </p:pic>
      <p:cxnSp>
        <p:nvCxnSpPr>
          <p:cNvPr id="17" name="꺾인 연결선 16"/>
          <p:cNvCxnSpPr>
            <a:stCxn id="20" idx="1"/>
            <a:endCxn id="8" idx="3"/>
          </p:cNvCxnSpPr>
          <p:nvPr/>
        </p:nvCxnSpPr>
        <p:spPr>
          <a:xfrm rot="10800000" flipV="1">
            <a:off x="3298011" y="2507719"/>
            <a:ext cx="3261374" cy="8683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85356" y="2007769"/>
            <a:ext cx="5572063" cy="406347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5356" y="6095894"/>
            <a:ext cx="34766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요약 통계량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0" y="1784592"/>
            <a:ext cx="6163988" cy="1748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0" y="5171936"/>
            <a:ext cx="5192693" cy="850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89666" y="1270037"/>
            <a:ext cx="1087125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최솟값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16710" y="2542571"/>
            <a:ext cx="644270" cy="4929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8" idx="0"/>
            <a:endCxn id="7" idx="1"/>
          </p:cNvCxnSpPr>
          <p:nvPr/>
        </p:nvCxnSpPr>
        <p:spPr>
          <a:xfrm rot="5400000" flipH="1" flipV="1">
            <a:off x="1580715" y="833621"/>
            <a:ext cx="967081" cy="245082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587957" y="1270037"/>
            <a:ext cx="1087125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최댓값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15001" y="2542571"/>
            <a:ext cx="644270" cy="4929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16" idx="0"/>
            <a:endCxn id="15" idx="1"/>
          </p:cNvCxnSpPr>
          <p:nvPr/>
        </p:nvCxnSpPr>
        <p:spPr>
          <a:xfrm rot="5400000" flipH="1" flipV="1">
            <a:off x="6879006" y="833621"/>
            <a:ext cx="967081" cy="245082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33512" y="3737164"/>
            <a:ext cx="1087125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중앙값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277055" y="2542571"/>
            <a:ext cx="1175062" cy="4929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20" idx="2"/>
            <a:endCxn id="19" idx="1"/>
          </p:cNvCxnSpPr>
          <p:nvPr/>
        </p:nvCxnSpPr>
        <p:spPr>
          <a:xfrm rot="5400000">
            <a:off x="2245516" y="3423547"/>
            <a:ext cx="1007066" cy="231074"/>
          </a:xfrm>
          <a:prstGeom prst="bentConnector4">
            <a:avLst>
              <a:gd name="adj1" fmla="val 34834"/>
              <a:gd name="adj2" fmla="val 19892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286942" y="3726449"/>
            <a:ext cx="1116075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평균값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42622" y="2526877"/>
            <a:ext cx="693071" cy="4929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28" idx="2"/>
            <a:endCxn id="27" idx="1"/>
          </p:cNvCxnSpPr>
          <p:nvPr/>
        </p:nvCxnSpPr>
        <p:spPr>
          <a:xfrm rot="16200000" flipH="1">
            <a:off x="3632028" y="3376987"/>
            <a:ext cx="1012045" cy="297784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633512" y="4449193"/>
            <a:ext cx="5657733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First quartile(Q1) : 25% observations are this quantity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236254" y="2542571"/>
            <a:ext cx="965527" cy="4929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35" idx="2"/>
            <a:endCxn id="34" idx="1"/>
          </p:cNvCxnSpPr>
          <p:nvPr/>
        </p:nvCxnSpPr>
        <p:spPr>
          <a:xfrm rot="16200000" flipH="1">
            <a:off x="1316718" y="3437851"/>
            <a:ext cx="1719095" cy="914494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95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823331250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직사각형 3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Basic Statistics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83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Basic Statistics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956767747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692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3207106135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Basic Statistics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5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Distribution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86" y="1418193"/>
            <a:ext cx="10989525" cy="18434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23" y="5181145"/>
            <a:ext cx="10687050" cy="12801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901" y="3339479"/>
            <a:ext cx="3873094" cy="187687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3976099" y="3261674"/>
            <a:ext cx="4009896" cy="2032485"/>
          </a:xfrm>
          <a:prstGeom prst="roundRect">
            <a:avLst>
              <a:gd name="adj" fmla="val 8074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75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75023461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Basic Statistics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4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Binomial Distribution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85" y="3669848"/>
            <a:ext cx="6329363" cy="814388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54685" y="1379536"/>
          <a:ext cx="10989525" cy="150505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651187">
                  <a:extLst>
                    <a:ext uri="{9D8B030D-6E8A-4147-A177-3AD203B41FA5}">
                      <a16:colId xmlns:a16="http://schemas.microsoft.com/office/drawing/2014/main" val="940653693"/>
                    </a:ext>
                  </a:extLst>
                </a:gridCol>
                <a:gridCol w="9338338">
                  <a:extLst>
                    <a:ext uri="{9D8B030D-6E8A-4147-A177-3AD203B41FA5}">
                      <a16:colId xmlns:a16="http://schemas.microsoft.com/office/drawing/2014/main" val="2128373007"/>
                    </a:ext>
                  </a:extLst>
                </a:gridCol>
              </a:tblGrid>
              <a:tr h="501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Lucida Console" panose="020B0609040504020204" pitchFamily="49" charset="0"/>
                        </a:rPr>
                        <a:t>x, q, p,</a:t>
                      </a:r>
                      <a:r>
                        <a:rPr lang="en-US" altLang="ko-KR" b="0" baseline="0" dirty="0" smtClean="0">
                          <a:latin typeface="Lucida Console" panose="020B0609040504020204" pitchFamily="49" charset="0"/>
                        </a:rPr>
                        <a:t> n</a:t>
                      </a:r>
                      <a:endParaRPr lang="ko-KR" altLang="en-US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확률 계산 결과를 특정하게 만드는 수치 데이터</a:t>
                      </a:r>
                      <a:endParaRPr lang="ko-KR" altLang="en-US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89167"/>
                  </a:ext>
                </a:extLst>
              </a:tr>
              <a:tr h="501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Lucida Console" panose="020B0609040504020204" pitchFamily="49" charset="0"/>
                        </a:rPr>
                        <a:t>size</a:t>
                      </a:r>
                      <a:endParaRPr lang="ko-KR" altLang="en-US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시행 횟수</a:t>
                      </a:r>
                      <a:endParaRPr lang="ko-KR" altLang="en-US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514028"/>
                  </a:ext>
                </a:extLst>
              </a:tr>
              <a:tr h="501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>
                          <a:latin typeface="Lucida Console" panose="020B0609040504020204" pitchFamily="49" charset="0"/>
                        </a:rPr>
                        <a:t>prob</a:t>
                      </a:r>
                      <a:endParaRPr lang="ko-KR" altLang="en-US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첫 시도에 성공할 확률</a:t>
                      </a:r>
                      <a:endParaRPr lang="ko-KR" altLang="en-US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549241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554685" y="3000945"/>
            <a:ext cx="34045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질량 함수</a:t>
            </a:r>
            <a:endParaRPr lang="ko-KR" altLang="en-US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6711" y="4782620"/>
            <a:ext cx="34045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누적 확률</a:t>
            </a:r>
            <a:endParaRPr lang="ko-KR" altLang="en-US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5485177"/>
            <a:ext cx="5988188" cy="8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Binomial Distribution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2028783"/>
            <a:ext cx="6986588" cy="1042988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16711" y="1370113"/>
            <a:ext cx="34045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누적 확률에 대응하는 횟수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6711" y="3274322"/>
            <a:ext cx="34045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시뮬레이션</a:t>
            </a:r>
            <a:endParaRPr lang="ko-KR" altLang="en-US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4064826"/>
            <a:ext cx="7581375" cy="224125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635635" y="3148469"/>
            <a:ext cx="4081882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한 번의 시뮬레이션에 대한 시행 횟수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384224" y="4011775"/>
            <a:ext cx="1432874" cy="4929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13" idx="0"/>
            <a:endCxn id="14" idx="1"/>
          </p:cNvCxnSpPr>
          <p:nvPr/>
        </p:nvCxnSpPr>
        <p:spPr>
          <a:xfrm rot="5400000" flipH="1" flipV="1">
            <a:off x="5666065" y="2095256"/>
            <a:ext cx="610904" cy="3328236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635635" y="3863030"/>
            <a:ext cx="4081882" cy="4929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시뮬레이션 횟수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857082" y="4011776"/>
            <a:ext cx="1432874" cy="4929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8" idx="2"/>
            <a:endCxn id="17" idx="2"/>
          </p:cNvCxnSpPr>
          <p:nvPr/>
        </p:nvCxnSpPr>
        <p:spPr>
          <a:xfrm rot="5400000" flipH="1" flipV="1">
            <a:off x="6050674" y="878855"/>
            <a:ext cx="148745" cy="7103057"/>
          </a:xfrm>
          <a:prstGeom prst="bentConnector3">
            <a:avLst>
              <a:gd name="adj1" fmla="val -15368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635635" y="6000623"/>
            <a:ext cx="4081882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성공 횟수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51728" y="4504755"/>
            <a:ext cx="311087" cy="2746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21" idx="2"/>
            <a:endCxn id="20" idx="1"/>
          </p:cNvCxnSpPr>
          <p:nvPr/>
        </p:nvCxnSpPr>
        <p:spPr>
          <a:xfrm rot="16200000" flipH="1">
            <a:off x="3858107" y="2528547"/>
            <a:ext cx="1526693" cy="6028363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1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Binomial Distribution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2107096"/>
            <a:ext cx="5590076" cy="38166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015" y="2107096"/>
            <a:ext cx="5456541" cy="38215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702" y="1454301"/>
            <a:ext cx="27146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7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700293856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Basic Statistics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77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Normal Distribution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16711" y="3246042"/>
            <a:ext cx="3712489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밀도 함수</a:t>
            </a:r>
            <a:endParaRPr lang="ko-KR" altLang="en-US" b="1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3976113"/>
            <a:ext cx="5603625" cy="893750"/>
          </a:xfrm>
          <a:prstGeom prst="rect">
            <a:avLst/>
          </a:prstGeom>
        </p:spPr>
      </p:pic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554685" y="1379536"/>
          <a:ext cx="10989525" cy="150505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698321">
                  <a:extLst>
                    <a:ext uri="{9D8B030D-6E8A-4147-A177-3AD203B41FA5}">
                      <a16:colId xmlns:a16="http://schemas.microsoft.com/office/drawing/2014/main" val="940653693"/>
                    </a:ext>
                  </a:extLst>
                </a:gridCol>
                <a:gridCol w="9291204">
                  <a:extLst>
                    <a:ext uri="{9D8B030D-6E8A-4147-A177-3AD203B41FA5}">
                      <a16:colId xmlns:a16="http://schemas.microsoft.com/office/drawing/2014/main" val="2128373007"/>
                    </a:ext>
                  </a:extLst>
                </a:gridCol>
              </a:tblGrid>
              <a:tr h="501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Lucida Console" panose="020B0609040504020204" pitchFamily="49" charset="0"/>
                        </a:rPr>
                        <a:t>x, q, p, n</a:t>
                      </a:r>
                      <a:endParaRPr lang="ko-KR" altLang="en-US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확률 계산 결과를 특정하게 만드는 수치 데이터</a:t>
                      </a:r>
                      <a:endParaRPr lang="ko-KR" altLang="en-US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89167"/>
                  </a:ext>
                </a:extLst>
              </a:tr>
              <a:tr h="501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Lucida Console" panose="020B0609040504020204" pitchFamily="49" charset="0"/>
                        </a:rPr>
                        <a:t>mean</a:t>
                      </a:r>
                      <a:endParaRPr lang="ko-KR" altLang="en-US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평균</a:t>
                      </a:r>
                      <a:endParaRPr lang="ko-KR" altLang="en-US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514028"/>
                  </a:ext>
                </a:extLst>
              </a:tr>
              <a:tr h="501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>
                          <a:latin typeface="Lucida Console" panose="020B0609040504020204" pitchFamily="49" charset="0"/>
                        </a:rPr>
                        <a:t>sd</a:t>
                      </a:r>
                      <a:endParaRPr lang="ko-KR" altLang="en-US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표준편차</a:t>
                      </a:r>
                      <a:endParaRPr lang="ko-KR" altLang="en-US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549241"/>
                  </a:ext>
                </a:extLst>
              </a:tr>
            </a:tbl>
          </a:graphicData>
        </a:graphic>
      </p:graphicFrame>
      <p:sp>
        <p:nvSpPr>
          <p:cNvPr id="39" name="모서리가 둥근 직사각형 38"/>
          <p:cNvSpPr/>
          <p:nvPr/>
        </p:nvSpPr>
        <p:spPr>
          <a:xfrm>
            <a:off x="516711" y="5046158"/>
            <a:ext cx="3712489" cy="5724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Quiz</a:t>
            </a:r>
            <a:endParaRPr lang="ko-KR" altLang="en-US" b="1" dirty="0"/>
          </a:p>
        </p:txBody>
      </p:sp>
      <p:sp>
        <p:nvSpPr>
          <p:cNvPr id="44" name="직사각형 43"/>
          <p:cNvSpPr/>
          <p:nvPr/>
        </p:nvSpPr>
        <p:spPr>
          <a:xfrm>
            <a:off x="516710" y="5733609"/>
            <a:ext cx="11027499" cy="65776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5" name="개체 44"/>
          <p:cNvGraphicFramePr>
            <a:graphicFrameLocks noChangeAspect="1"/>
          </p:cNvGraphicFramePr>
          <p:nvPr>
            <p:extLst/>
          </p:nvPr>
        </p:nvGraphicFramePr>
        <p:xfrm>
          <a:off x="693084" y="5794947"/>
          <a:ext cx="22447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Formula" r:id="rId4" imgW="1131840" imgH="225000" progId="Equation.Ribbit">
                  <p:embed/>
                </p:oleObj>
              </mc:Choice>
              <mc:Fallback>
                <p:oleObj name="Formula" r:id="rId4" imgW="1131840" imgH="225000" progId="Equation.Ribbit">
                  <p:embed/>
                  <p:pic>
                    <p:nvPicPr>
                      <p:cNvPr id="45" name="개체 4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3084" y="5794947"/>
                        <a:ext cx="2244725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개체 45"/>
          <p:cNvGraphicFramePr>
            <a:graphicFrameLocks noChangeAspect="1"/>
          </p:cNvGraphicFramePr>
          <p:nvPr>
            <p:extLst/>
          </p:nvPr>
        </p:nvGraphicFramePr>
        <p:xfrm>
          <a:off x="3613150" y="5862638"/>
          <a:ext cx="31813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Formula" r:id="rId6" imgW="1604160" imgH="201960" progId="Equation.Ribbit">
                  <p:embed/>
                </p:oleObj>
              </mc:Choice>
              <mc:Fallback>
                <p:oleObj name="Formula" r:id="rId6" imgW="1604160" imgH="201960" progId="Equation.Ribbit">
                  <p:embed/>
                  <p:pic>
                    <p:nvPicPr>
                      <p:cNvPr id="46" name="개체 4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13150" y="5862638"/>
                        <a:ext cx="31813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29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Normal Distribution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6710" y="1292607"/>
            <a:ext cx="3712489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정규 분포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900" y="1292607"/>
            <a:ext cx="2571750" cy="5429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0" y="2043661"/>
            <a:ext cx="5372644" cy="36541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292" y="2043661"/>
            <a:ext cx="5273658" cy="36541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l="7058" t="8825"/>
          <a:stretch/>
        </p:blipFill>
        <p:spPr>
          <a:xfrm>
            <a:off x="7450372" y="2194560"/>
            <a:ext cx="717066" cy="3213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5813" y="2153933"/>
            <a:ext cx="7810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1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Descriptive Statistics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4863"/>
          <a:stretch/>
        </p:blipFill>
        <p:spPr>
          <a:xfrm>
            <a:off x="516711" y="4445504"/>
            <a:ext cx="6086475" cy="1948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50137"/>
          <a:stretch/>
        </p:blipFill>
        <p:spPr>
          <a:xfrm>
            <a:off x="516711" y="1876223"/>
            <a:ext cx="2581275" cy="37520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16712" y="1354842"/>
            <a:ext cx="5247091" cy="4929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이전 데이터 메모리에서 제거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t="51524"/>
          <a:stretch/>
        </p:blipFill>
        <p:spPr>
          <a:xfrm>
            <a:off x="516711" y="3411084"/>
            <a:ext cx="2581275" cy="36477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16712" y="2382963"/>
            <a:ext cx="5247091" cy="4929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 불러오기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6711" y="3907392"/>
            <a:ext cx="5247091" cy="4929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불러오기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" y="2948123"/>
            <a:ext cx="38576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3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Normal Distribution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6710" y="1292607"/>
            <a:ext cx="3712489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정규 분포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900" y="1292607"/>
            <a:ext cx="2571750" cy="5429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0" y="2043661"/>
            <a:ext cx="5810458" cy="39355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1609" y="4272127"/>
            <a:ext cx="962025" cy="333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9199" y="2824284"/>
            <a:ext cx="781050" cy="381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/>
          <a:srcRect b="4226"/>
          <a:stretch/>
        </p:blipFill>
        <p:spPr>
          <a:xfrm>
            <a:off x="6703438" y="2043661"/>
            <a:ext cx="4038600" cy="1423108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 flipV="1">
            <a:off x="1948070" y="2242268"/>
            <a:ext cx="23854" cy="3077155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1876508" y="5120641"/>
            <a:ext cx="135172" cy="135172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876509" y="4920042"/>
            <a:ext cx="135172" cy="135172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639339" y="2043661"/>
            <a:ext cx="4166484" cy="7115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639339" y="2784529"/>
            <a:ext cx="4166484" cy="7115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17" idx="0"/>
            <a:endCxn id="19" idx="1"/>
          </p:cNvCxnSpPr>
          <p:nvPr/>
        </p:nvCxnSpPr>
        <p:spPr>
          <a:xfrm rot="5400000" flipH="1" flipV="1">
            <a:off x="3401849" y="1682552"/>
            <a:ext cx="1779736" cy="4695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6" idx="5"/>
            <a:endCxn id="18" idx="3"/>
          </p:cNvCxnSpPr>
          <p:nvPr/>
        </p:nvCxnSpPr>
        <p:spPr>
          <a:xfrm rot="5400000" flipH="1" flipV="1">
            <a:off x="4980564" y="-589241"/>
            <a:ext cx="2836580" cy="8813938"/>
          </a:xfrm>
          <a:prstGeom prst="bentConnector4">
            <a:avLst>
              <a:gd name="adj1" fmla="val -8757"/>
              <a:gd name="adj2" fmla="val 1025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56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Normal Distribution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013" y="1246296"/>
            <a:ext cx="9254593" cy="2715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012" y="4017683"/>
            <a:ext cx="9254593" cy="277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0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017258051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Basic Statistics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25235" y="3973606"/>
            <a:ext cx="4531659" cy="86061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검정통계량</a:t>
            </a:r>
            <a:r>
              <a:rPr lang="ko-KR" altLang="en-US" sz="4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계산</a:t>
            </a:r>
            <a:endParaRPr lang="ko-KR" altLang="en-US" sz="4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41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Other Useful Distribution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986165"/>
            <a:ext cx="10025063" cy="12739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024" y="3260134"/>
            <a:ext cx="1845900" cy="363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0" y="3700911"/>
            <a:ext cx="2464594" cy="3571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10" y="4184609"/>
            <a:ext cx="4307100" cy="2332000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516710" y="1292607"/>
            <a:ext cx="3712489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표준 정규 분포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0501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Other Useful Distribution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6710" y="1292607"/>
            <a:ext cx="3712489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카이 제곱 분포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09" y="1993573"/>
            <a:ext cx="9822656" cy="619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08" y="2625984"/>
            <a:ext cx="7713225" cy="3836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08" y="3022895"/>
            <a:ext cx="2488406" cy="30956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188992" y="3144591"/>
            <a:ext cx="4001383" cy="46504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자유도 </a:t>
            </a:r>
            <a:r>
              <a:rPr lang="en-US" altLang="ko-KR" dirty="0" smtClean="0"/>
              <a:t>3(</a:t>
            </a:r>
            <a:r>
              <a:rPr lang="en-US" altLang="ko-KR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altLang="ko-KR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=3</a:t>
            </a:r>
            <a:r>
              <a:rPr lang="en-US" altLang="ko-KR" dirty="0" smtClean="0"/>
              <a:t>)</a:t>
            </a:r>
            <a:r>
              <a:rPr lang="ko-KR" altLang="en-US" dirty="0" smtClean="0"/>
              <a:t>인 제곱 분포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20171" y="2608600"/>
            <a:ext cx="5865986" cy="3860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12" idx="2"/>
            <a:endCxn id="11" idx="1"/>
          </p:cNvCxnSpPr>
          <p:nvPr/>
        </p:nvCxnSpPr>
        <p:spPr>
          <a:xfrm rot="16200000" flipH="1">
            <a:off x="5543363" y="2804414"/>
            <a:ext cx="455431" cy="835828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07" y="3779752"/>
            <a:ext cx="4175250" cy="2409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8992" y="3715960"/>
            <a:ext cx="1137206" cy="33412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910177" y="4154203"/>
            <a:ext cx="8746435" cy="66602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표준정규분포에서 추출한 데이터를 제곱해서 더하면 카이 제곱 분포를 따른다</a:t>
            </a:r>
            <a:r>
              <a:rPr lang="en-US" altLang="ko-KR" dirty="0" smtClean="0"/>
              <a:t>.  </a:t>
            </a:r>
          </a:p>
          <a:p>
            <a:r>
              <a:rPr lang="ko-KR" altLang="en-US" dirty="0" smtClean="0"/>
              <a:t>주어진 데이터 그룹이 같은 정규분포를 따른다고 가정하고 데이터를 검정할 때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31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Other Useful Distribution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6710" y="1292607"/>
            <a:ext cx="3712489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t-</a:t>
            </a:r>
            <a:r>
              <a:rPr lang="ko-KR" altLang="en-US" b="1" dirty="0" smtClean="0"/>
              <a:t>분포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-418" r="60393" b="78417"/>
          <a:stretch/>
        </p:blipFill>
        <p:spPr>
          <a:xfrm>
            <a:off x="516710" y="2073230"/>
            <a:ext cx="4856674" cy="54453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t="69134" r="12717" b="14093"/>
          <a:stretch/>
        </p:blipFill>
        <p:spPr>
          <a:xfrm>
            <a:off x="516711" y="2471880"/>
            <a:ext cx="10702670" cy="41515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t="84317" r="51749" b="2815"/>
          <a:stretch/>
        </p:blipFill>
        <p:spPr>
          <a:xfrm>
            <a:off x="516710" y="2887037"/>
            <a:ext cx="5916625" cy="3185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217998" y="3285686"/>
            <a:ext cx="4001383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정규 분포를 카이 제곱 분포로 스케일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98004" y="2847889"/>
            <a:ext cx="3135331" cy="4377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20" idx="2"/>
            <a:endCxn id="19" idx="1"/>
          </p:cNvCxnSpPr>
          <p:nvPr/>
        </p:nvCxnSpPr>
        <p:spPr>
          <a:xfrm rot="16200000" flipH="1">
            <a:off x="5889108" y="2262248"/>
            <a:ext cx="305453" cy="2352328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0" y="3870857"/>
            <a:ext cx="4345781" cy="254793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208104" y="3989787"/>
            <a:ext cx="6011276" cy="64582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/>
              <a:t>모분산을</a:t>
            </a:r>
            <a:r>
              <a:rPr lang="ko-KR" altLang="en-US" dirty="0" smtClean="0"/>
              <a:t> 추론할 수 있을 만큼 데이터가 충분하지 않을 때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표본분산을</a:t>
            </a:r>
            <a:r>
              <a:rPr lang="ko-KR" altLang="en-US" dirty="0" smtClean="0"/>
              <a:t> 대신 사용하여 정규분포를 추론할 때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55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Other Useful Distribution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6710" y="1292607"/>
            <a:ext cx="3712489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t-</a:t>
            </a:r>
            <a:r>
              <a:rPr lang="ko-KR" altLang="en-US" b="1" dirty="0" smtClean="0"/>
              <a:t>분포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0" y="1948070"/>
            <a:ext cx="6679220" cy="461783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379382" y="1292607"/>
            <a:ext cx="3842267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df</a:t>
            </a:r>
            <a:r>
              <a:rPr lang="en-US" altLang="ko-KR" dirty="0" smtClean="0"/>
              <a:t>=3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t-</a:t>
            </a:r>
            <a:r>
              <a:rPr lang="ko-KR" altLang="en-US" dirty="0" smtClean="0"/>
              <a:t>분포와 정규분포의 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17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Other Useful Distribution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6710" y="1292607"/>
            <a:ext cx="3712489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F-</a:t>
            </a:r>
            <a:r>
              <a:rPr lang="ko-KR" altLang="en-US" b="1" dirty="0" smtClean="0"/>
              <a:t>분포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0" y="3896591"/>
            <a:ext cx="4647713" cy="2784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-2207" r="16740" b="53183"/>
          <a:stretch/>
        </p:blipFill>
        <p:spPr>
          <a:xfrm>
            <a:off x="516710" y="2044558"/>
            <a:ext cx="10250607" cy="63699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t="47739" r="46768" b="26168"/>
          <a:stretch/>
        </p:blipFill>
        <p:spPr>
          <a:xfrm>
            <a:off x="516710" y="2655657"/>
            <a:ext cx="6553623" cy="33904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t="70422" r="49703"/>
          <a:stretch/>
        </p:blipFill>
        <p:spPr>
          <a:xfrm>
            <a:off x="516710" y="2938409"/>
            <a:ext cx="6192315" cy="38432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217998" y="3285686"/>
            <a:ext cx="4001383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두 종류의 카이 제곱 분포의 비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25855" y="2655657"/>
            <a:ext cx="4992143" cy="3168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23" idx="2"/>
            <a:endCxn id="18" idx="1"/>
          </p:cNvCxnSpPr>
          <p:nvPr/>
        </p:nvCxnSpPr>
        <p:spPr>
          <a:xfrm rot="16200000" flipH="1">
            <a:off x="5660662" y="2033802"/>
            <a:ext cx="618601" cy="249607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217998" y="3989788"/>
            <a:ext cx="4001382" cy="32777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분산 분석</a:t>
            </a:r>
            <a:r>
              <a:rPr lang="en-US" altLang="ko-KR" dirty="0" smtClean="0"/>
              <a:t>(ANOVA)</a:t>
            </a:r>
            <a:r>
              <a:rPr lang="ko-KR" altLang="en-US" dirty="0" smtClean="0"/>
              <a:t>에서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7782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Other Useful Distribution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295389"/>
            <a:ext cx="6032139" cy="4983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407" y="1295389"/>
            <a:ext cx="3063315" cy="832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407" y="2202443"/>
            <a:ext cx="3873094" cy="18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0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1039900176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Basic Statistics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17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/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직사각형 3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Basic Statistics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328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중심 극한 정리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69" y="1284952"/>
            <a:ext cx="10350734" cy="518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0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중심 극한 정리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30" y="1327866"/>
            <a:ext cx="10400553" cy="516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6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060029510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Basic Statistics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68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Estimate of the Population Mean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" y="1296063"/>
            <a:ext cx="5550764" cy="523195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232036" y="1296063"/>
            <a:ext cx="4597641" cy="55659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모평균의 신뢰구간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4948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Estimate of the Population Mean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51305" y="1296063"/>
            <a:ext cx="3667337" cy="55659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표본 조사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14" y="1296063"/>
            <a:ext cx="5619322" cy="522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Estimate of the Population Mean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858325" y="1296064"/>
            <a:ext cx="5686969" cy="55659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표본 평균의 신뢰구간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83" y="1296064"/>
            <a:ext cx="5200816" cy="5182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858325" y="4921859"/>
                <a:ext cx="2878372" cy="556591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/>
                  <a:t>1.96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sz="2400" dirty="0" err="1" smtClean="0"/>
                  <a:t>모표준편차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325" y="4921859"/>
                <a:ext cx="2878372" cy="556591"/>
              </a:xfrm>
              <a:prstGeom prst="rect">
                <a:avLst/>
              </a:prstGeom>
              <a:blipFill>
                <a:blip r:embed="rId3"/>
                <a:stretch>
                  <a:fillRect b="-15957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모서리가 둥근 직사각형 4"/>
          <p:cNvSpPr/>
          <p:nvPr/>
        </p:nvSpPr>
        <p:spPr>
          <a:xfrm>
            <a:off x="3275937" y="5096786"/>
            <a:ext cx="1057524" cy="5645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5" idx="2"/>
            <a:endCxn id="6" idx="2"/>
          </p:cNvCxnSpPr>
          <p:nvPr/>
        </p:nvCxnSpPr>
        <p:spPr>
          <a:xfrm rot="5400000" flipH="1" flipV="1">
            <a:off x="5459665" y="3823484"/>
            <a:ext cx="182879" cy="3492812"/>
          </a:xfrm>
          <a:prstGeom prst="bentConnector3">
            <a:avLst>
              <a:gd name="adj1" fmla="val -125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59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Estimate of the Population Mean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80" y="1311967"/>
            <a:ext cx="6809058" cy="50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8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Estimate of the Population Mean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11" y="1296061"/>
            <a:ext cx="4438526" cy="551690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047292" y="1296061"/>
            <a:ext cx="6704736" cy="223431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3200" dirty="0" smtClean="0"/>
              <a:t>표본 비율 또는 표본 평균을 이용하여 추론한 신뢰 구간의 </a:t>
            </a:r>
            <a:r>
              <a:rPr lang="en-US" altLang="ko-KR" sz="3200" dirty="0" smtClean="0"/>
              <a:t>5% </a:t>
            </a:r>
            <a:r>
              <a:rPr lang="ko-KR" altLang="en-US" sz="3200" dirty="0" smtClean="0"/>
              <a:t>정도가 </a:t>
            </a:r>
            <a:r>
              <a:rPr lang="ko-KR" altLang="en-US" sz="3200" dirty="0" err="1" smtClean="0"/>
              <a:t>모비율</a:t>
            </a:r>
            <a:r>
              <a:rPr lang="ko-KR" altLang="en-US" sz="3200" dirty="0" smtClean="0"/>
              <a:t> 혹은 모평균의 범위를 각각 벗어난다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369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Estimate of the Population Mean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974" y="3236423"/>
            <a:ext cx="6276060" cy="7760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880" y="4201856"/>
            <a:ext cx="3474248" cy="4114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880" y="4770682"/>
            <a:ext cx="3474248" cy="7854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299" y="1433659"/>
            <a:ext cx="1905233" cy="8041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1190" y="2278091"/>
            <a:ext cx="2241450" cy="32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2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Calculating Confidence Intervals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16711" y="3748134"/>
            <a:ext cx="3712489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t-</a:t>
            </a:r>
            <a:r>
              <a:rPr lang="ko-KR" altLang="en-US" b="1" dirty="0" smtClean="0"/>
              <a:t>분포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85" y="4429275"/>
            <a:ext cx="9679781" cy="1000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85" y="5509623"/>
            <a:ext cx="9938196" cy="10023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369978" y="3285686"/>
            <a:ext cx="5342561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표본의 크기가 클 수록 정규 분포에 가까워 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4185" y="5112519"/>
            <a:ext cx="1688598" cy="3168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12" idx="3"/>
            <a:endCxn id="11" idx="1"/>
          </p:cNvCxnSpPr>
          <p:nvPr/>
        </p:nvCxnSpPr>
        <p:spPr>
          <a:xfrm flipV="1">
            <a:off x="2352783" y="3591139"/>
            <a:ext cx="4017195" cy="167982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691493" y="6182695"/>
            <a:ext cx="1688598" cy="3168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17" idx="3"/>
            <a:endCxn id="11" idx="2"/>
          </p:cNvCxnSpPr>
          <p:nvPr/>
        </p:nvCxnSpPr>
        <p:spPr>
          <a:xfrm flipV="1">
            <a:off x="2380091" y="3896591"/>
            <a:ext cx="6661168" cy="2444545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557688" y="1409136"/>
            <a:ext cx="3712489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정규 분포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14" y="2118594"/>
            <a:ext cx="3786188" cy="69056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/>
          <a:srcRect l="2320" t="6404"/>
          <a:stretch/>
        </p:blipFill>
        <p:spPr>
          <a:xfrm>
            <a:off x="516711" y="2859727"/>
            <a:ext cx="3465750" cy="62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Descriptive Statistics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967658"/>
            <a:ext cx="11481073" cy="4271777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516712" y="1286202"/>
            <a:ext cx="3712489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데이터 보기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76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Calculating Confidence Intervals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54685" y="1379536"/>
          <a:ext cx="10989525" cy="100337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651187">
                  <a:extLst>
                    <a:ext uri="{9D8B030D-6E8A-4147-A177-3AD203B41FA5}">
                      <a16:colId xmlns:a16="http://schemas.microsoft.com/office/drawing/2014/main" val="940653693"/>
                    </a:ext>
                  </a:extLst>
                </a:gridCol>
                <a:gridCol w="9338338">
                  <a:extLst>
                    <a:ext uri="{9D8B030D-6E8A-4147-A177-3AD203B41FA5}">
                      <a16:colId xmlns:a16="http://schemas.microsoft.com/office/drawing/2014/main" val="2128373007"/>
                    </a:ext>
                  </a:extLst>
                </a:gridCol>
              </a:tblGrid>
              <a:tr h="501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Lucida Console" panose="020B0609040504020204" pitchFamily="49" charset="0"/>
                        </a:rPr>
                        <a:t>x</a:t>
                      </a:r>
                      <a:endParaRPr lang="ko-KR" altLang="en-US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 numeric vector containing</a:t>
                      </a:r>
                      <a:r>
                        <a:rPr lang="en-US" altLang="ko-KR" b="0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the data</a:t>
                      </a:r>
                      <a:endParaRPr lang="ko-KR" altLang="en-US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89167"/>
                  </a:ext>
                </a:extLst>
              </a:tr>
              <a:tr h="501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>
                          <a:latin typeface="Lucida Console" panose="020B0609040504020204" pitchFamily="49" charset="0"/>
                        </a:rPr>
                        <a:t>conf</a:t>
                      </a:r>
                      <a:endParaRPr lang="ko-KR" altLang="en-US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 number specifying the confidence level (default : </a:t>
                      </a:r>
                      <a:r>
                        <a:rPr lang="en-US" altLang="ko-KR" b="0" dirty="0" err="1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ea typeface="나눔고딕코딩" panose="020D0009000000000000" pitchFamily="49" charset="-127"/>
                        </a:rPr>
                        <a:t>conf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ea typeface="나눔고딕코딩" panose="020D0009000000000000" pitchFamily="49" charset="-127"/>
                        </a:rPr>
                        <a:t> = .95</a:t>
                      </a:r>
                      <a:r>
                        <a:rPr lang="en-US" altLang="ko-KR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514028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85" y="3343340"/>
            <a:ext cx="4202719" cy="96525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554685" y="2576877"/>
            <a:ext cx="3712489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library(</a:t>
            </a:r>
            <a:r>
              <a:rPr lang="en-US" altLang="ko-KR" sz="2400" b="1" dirty="0" err="1" smtClean="0">
                <a:solidFill>
                  <a:srgbClr val="FFFF00"/>
                </a:solidFill>
              </a:rPr>
              <a:t>lsr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861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Finished</a:t>
            </a:r>
            <a:endParaRPr lang="ko-KR" altLang="en-US" dirty="0"/>
          </a:p>
        </p:txBody>
      </p:sp>
      <p:pic>
        <p:nvPicPr>
          <p:cNvPr id="1028" name="Picture 4" descr="http://user2016.org/images/useR-larg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762" y="1570009"/>
            <a:ext cx="9010650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6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Descriptive Statistics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919201"/>
            <a:ext cx="3009900" cy="3619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16711" y="1251373"/>
            <a:ext cx="3712489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히스토그램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2608" y="1433096"/>
            <a:ext cx="7529080" cy="50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905923688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직사각형 3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Basic Statistics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053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Descriptive Statistics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6711" y="1251373"/>
            <a:ext cx="3712489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Measure of Central Tendency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516713" y="1933066"/>
            <a:ext cx="3712488" cy="49298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mean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-517" r="63306" b="83485"/>
          <a:stretch/>
        </p:blipFill>
        <p:spPr>
          <a:xfrm>
            <a:off x="4826525" y="3775840"/>
            <a:ext cx="3729286" cy="6440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4477705"/>
            <a:ext cx="8039100" cy="2257425"/>
          </a:xfrm>
          <a:prstGeom prst="rect">
            <a:avLst/>
          </a:prstGeom>
        </p:spPr>
      </p:pic>
      <p:cxnSp>
        <p:nvCxnSpPr>
          <p:cNvPr id="10" name="꺾인 연결선 9"/>
          <p:cNvCxnSpPr>
            <a:stCxn id="7" idx="3"/>
            <a:endCxn id="3" idx="3"/>
          </p:cNvCxnSpPr>
          <p:nvPr/>
        </p:nvCxnSpPr>
        <p:spPr>
          <a:xfrm>
            <a:off x="8555811" y="4097868"/>
            <a:ext cx="12700" cy="15085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902235" y="4993419"/>
            <a:ext cx="653929" cy="3647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" y="2570941"/>
            <a:ext cx="4562475" cy="8096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11" y="3310330"/>
            <a:ext cx="2076450" cy="102870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136543" y="4993419"/>
            <a:ext cx="930302" cy="3647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측정값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48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Descriptive Statistics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6711" y="1280668"/>
            <a:ext cx="3712488" cy="49298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mean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0" y="1883433"/>
            <a:ext cx="4133850" cy="695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2624886"/>
            <a:ext cx="2838450" cy="676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" y="3363385"/>
            <a:ext cx="3600450" cy="762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11" y="4187609"/>
            <a:ext cx="4181475" cy="7143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11" y="4964208"/>
            <a:ext cx="3524250" cy="6477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9135" y="1280668"/>
            <a:ext cx="2076450" cy="1028700"/>
          </a:xfrm>
          <a:prstGeom prst="rect">
            <a:avLst/>
          </a:prstGeom>
        </p:spPr>
      </p:pic>
      <p:cxnSp>
        <p:nvCxnSpPr>
          <p:cNvPr id="18" name="꺾인 연결선 17"/>
          <p:cNvCxnSpPr>
            <a:stCxn id="4" idx="1"/>
            <a:endCxn id="12" idx="1"/>
          </p:cNvCxnSpPr>
          <p:nvPr/>
        </p:nvCxnSpPr>
        <p:spPr>
          <a:xfrm rot="10800000" flipH="1" flipV="1">
            <a:off x="516709" y="2231095"/>
            <a:ext cx="1" cy="231370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117161" y="4964208"/>
            <a:ext cx="3460432" cy="3647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 번째 인수이므로 생략 가능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82310" y="4964208"/>
            <a:ext cx="572493" cy="2995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stCxn id="19" idx="0"/>
            <a:endCxn id="20" idx="0"/>
          </p:cNvCxnSpPr>
          <p:nvPr/>
        </p:nvCxnSpPr>
        <p:spPr>
          <a:xfrm rot="5400000" flipH="1" flipV="1">
            <a:off x="3857967" y="2974798"/>
            <a:ext cx="12700" cy="397882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710" y="5689565"/>
            <a:ext cx="3705225" cy="666750"/>
          </a:xfrm>
          <a:prstGeom prst="rect">
            <a:avLst/>
          </a:prstGeom>
        </p:spPr>
      </p:pic>
      <p:cxnSp>
        <p:nvCxnSpPr>
          <p:cNvPr id="29" name="꺾인 연결선 28"/>
          <p:cNvCxnSpPr>
            <a:stCxn id="12" idx="1"/>
            <a:endCxn id="27" idx="1"/>
          </p:cNvCxnSpPr>
          <p:nvPr/>
        </p:nvCxnSpPr>
        <p:spPr>
          <a:xfrm rot="10800000" flipV="1">
            <a:off x="516711" y="4544796"/>
            <a:ext cx="1" cy="1478143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67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elcome_to_PowerPoint.potx" id="{92E1CA98-4344-46BD-A2F1-21716F3EF917}" vid="{1B9D48AB-EEBE-4B56-98BA-3D03D5B098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4911</TotalTime>
  <Words>600</Words>
  <Application>Microsoft Office PowerPoint</Application>
  <PresentationFormat>와이드스크린</PresentationFormat>
  <Paragraphs>210</Paragraphs>
  <Slides>51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0" baseType="lpstr">
      <vt:lpstr>나눔고딕코딩</vt:lpstr>
      <vt:lpstr>Malgun Gothic</vt:lpstr>
      <vt:lpstr>Arial</vt:lpstr>
      <vt:lpstr>Cambria Math</vt:lpstr>
      <vt:lpstr>Lucida Console</vt:lpstr>
      <vt:lpstr>Segoe UI</vt:lpstr>
      <vt:lpstr>Segoe UI Light</vt:lpstr>
      <vt:lpstr>WelcomeDoc</vt:lpstr>
      <vt:lpstr>Formula</vt:lpstr>
      <vt:lpstr>기초 통계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서종현</dc:creator>
  <cp:keywords/>
  <cp:lastModifiedBy>서종현</cp:lastModifiedBy>
  <cp:revision>720</cp:revision>
  <dcterms:created xsi:type="dcterms:W3CDTF">2015-11-12T10:17:49Z</dcterms:created>
  <dcterms:modified xsi:type="dcterms:W3CDTF">2015-12-15T19:31:05Z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