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56" r:id="rId2"/>
    <p:sldId id="388" r:id="rId3"/>
    <p:sldId id="370" r:id="rId4"/>
    <p:sldId id="390" r:id="rId5"/>
    <p:sldId id="372" r:id="rId6"/>
    <p:sldId id="374" r:id="rId7"/>
    <p:sldId id="380" r:id="rId8"/>
    <p:sldId id="391" r:id="rId9"/>
    <p:sldId id="392" r:id="rId10"/>
    <p:sldId id="379" r:id="rId11"/>
    <p:sldId id="385" r:id="rId12"/>
    <p:sldId id="406" r:id="rId13"/>
    <p:sldId id="395" r:id="rId14"/>
    <p:sldId id="383" r:id="rId15"/>
    <p:sldId id="393" r:id="rId16"/>
    <p:sldId id="394" r:id="rId17"/>
    <p:sldId id="397" r:id="rId18"/>
    <p:sldId id="398" r:id="rId19"/>
    <p:sldId id="396" r:id="rId20"/>
    <p:sldId id="399" r:id="rId21"/>
    <p:sldId id="400" r:id="rId22"/>
    <p:sldId id="401" r:id="rId23"/>
    <p:sldId id="402" r:id="rId24"/>
    <p:sldId id="403" r:id="rId25"/>
    <p:sldId id="405" r:id="rId26"/>
    <p:sldId id="337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시작" id="{E75E278A-FF0E-49A4-B170-79828D63BBAD}">
          <p14:sldIdLst>
            <p14:sldId id="256"/>
          </p14:sldIdLst>
        </p14:section>
        <p14:section name="준비과정" id="{FEE086E5-6951-4210-8E39-3A1BB7B8541B}">
          <p14:sldIdLst>
            <p14:sldId id="388"/>
            <p14:sldId id="370"/>
          </p14:sldIdLst>
        </p14:section>
        <p14:section name="소개/요구사항" id="{130F2874-5FC4-4431-B6F1-002E288A1C76}">
          <p14:sldIdLst>
            <p14:sldId id="390"/>
            <p14:sldId id="372"/>
            <p14:sldId id="374"/>
            <p14:sldId id="380"/>
          </p14:sldIdLst>
        </p14:section>
        <p14:section name="시나리오 별 테스트" id="{01650C6D-12AF-461C-9975-058D0866C3BB}">
          <p14:sldIdLst>
            <p14:sldId id="391"/>
            <p14:sldId id="392"/>
            <p14:sldId id="379"/>
            <p14:sldId id="385"/>
            <p14:sldId id="406"/>
            <p14:sldId id="395"/>
            <p14:sldId id="383"/>
            <p14:sldId id="393"/>
            <p14:sldId id="394"/>
            <p14:sldId id="397"/>
            <p14:sldId id="398"/>
            <p14:sldId id="396"/>
            <p14:sldId id="399"/>
            <p14:sldId id="400"/>
            <p14:sldId id="401"/>
            <p14:sldId id="402"/>
            <p14:sldId id="403"/>
            <p14:sldId id="405"/>
            <p14:sldId id="33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 " initials=" " lastIdx="5" clrIdx="0">
    <p:extLst>
      <p:ext uri="{19B8F6BF-5375-455C-9EA6-DF929625EA0E}">
        <p15:presenceInfo xmlns:p15="http://schemas.microsoft.com/office/powerpoint/2012/main" userId=" 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FF9B45"/>
    <a:srgbClr val="DD462F"/>
    <a:srgbClr val="F8CFB6"/>
    <a:srgbClr val="F8CAB6"/>
    <a:srgbClr val="923922"/>
    <a:srgbClr val="404040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70" autoAdjust="0"/>
    <p:restoredTop sz="97116" autoAdjust="0"/>
  </p:normalViewPr>
  <p:slideViewPr>
    <p:cSldViewPr snapToGrid="0">
      <p:cViewPr varScale="1">
        <p:scale>
          <a:sx n="71" d="100"/>
          <a:sy n="71" d="100"/>
        </p:scale>
        <p:origin x="72" y="24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139C8CB-1037-480F-B7FE-1EE949F240B3}" type="doc">
      <dgm:prSet loTypeId="urn:microsoft.com/office/officeart/2005/8/layout/vList2" loCatId="list" qsTypeId="urn:microsoft.com/office/officeart/2005/8/quickstyle/simple3" qsCatId="simple" csTypeId="urn:microsoft.com/office/officeart/2005/8/colors/colorful4" csCatId="colorful" phldr="1"/>
      <dgm:spPr/>
      <dgm:t>
        <a:bodyPr/>
        <a:lstStyle/>
        <a:p>
          <a:pPr latinLnBrk="1"/>
          <a:endParaRPr lang="ko-KR" altLang="en-US"/>
        </a:p>
      </dgm:t>
    </dgm:pt>
    <dgm:pt modelId="{7CEF9FBE-3668-4EF6-9127-9BF5C938712D}">
      <dgm:prSet phldrT="[텍스트]"/>
      <dgm:spPr/>
      <dgm:t>
        <a:bodyPr/>
        <a:lstStyle/>
        <a:p>
          <a:pPr latinLnBrk="1"/>
          <a:r>
            <a:rPr lang="ko-KR" altLang="en-US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rPr>
            <a:t>준비과정</a:t>
          </a:r>
          <a:endParaRPr lang="ko-KR" altLang="en-US" b="1" dirty="0">
            <a:solidFill>
              <a:srgbClr val="FF0000"/>
            </a:solidFill>
            <a:latin typeface="나눔고딕코딩" panose="020D0009000000000000" pitchFamily="49" charset="-127"/>
            <a:ea typeface="나눔고딕코딩" panose="020D0009000000000000" pitchFamily="49" charset="-127"/>
          </a:endParaRPr>
        </a:p>
      </dgm:t>
    </dgm:pt>
    <dgm:pt modelId="{3AB9502A-ECA5-4722-8E70-98711F1C09A2}" type="parTrans" cxnId="{3CAD4924-973A-40C1-BDEF-EA8C8BE6719A}">
      <dgm:prSet/>
      <dgm:spPr/>
      <dgm:t>
        <a:bodyPr/>
        <a:lstStyle/>
        <a:p>
          <a:pPr latinLnBrk="1"/>
          <a:endParaRPr lang="ko-KR" altLang="en-US"/>
        </a:p>
      </dgm:t>
    </dgm:pt>
    <dgm:pt modelId="{541CED9F-80C0-4F7E-B5C1-2ECA1FD9C2EB}" type="sibTrans" cxnId="{3CAD4924-973A-40C1-BDEF-EA8C8BE6719A}">
      <dgm:prSet/>
      <dgm:spPr/>
      <dgm:t>
        <a:bodyPr/>
        <a:lstStyle/>
        <a:p>
          <a:pPr latinLnBrk="1"/>
          <a:endParaRPr lang="ko-KR" altLang="en-US"/>
        </a:p>
      </dgm:t>
    </dgm:pt>
    <dgm:pt modelId="{EF1306BB-6700-4C76-B6B4-D2B8557372EC}">
      <dgm:prSet phldrT="[텍스트]"/>
      <dgm:spPr/>
      <dgm:t>
        <a:bodyPr/>
        <a:lstStyle/>
        <a:p>
          <a:pPr latinLnBrk="1"/>
          <a:r>
            <a:rPr lang="ko-KR" altLang="en-US" b="1" dirty="0" smtClean="0">
              <a:latin typeface="나눔고딕코딩" panose="020D0009000000000000" pitchFamily="49" charset="-127"/>
              <a:ea typeface="나눔고딕코딩" panose="020D0009000000000000" pitchFamily="49" charset="-127"/>
            </a:rPr>
            <a:t>소개</a:t>
          </a:r>
          <a:endParaRPr lang="ko-KR" altLang="en-US" b="1" dirty="0">
            <a:latin typeface="나눔고딕코딩" panose="020D0009000000000000" pitchFamily="49" charset="-127"/>
            <a:ea typeface="나눔고딕코딩" panose="020D0009000000000000" pitchFamily="49" charset="-127"/>
          </a:endParaRPr>
        </a:p>
      </dgm:t>
    </dgm:pt>
    <dgm:pt modelId="{737EB2A5-2C50-41C0-B1CE-73B3F0F62929}" type="parTrans" cxnId="{619DD8B3-5028-4AA9-BE7D-900B7E423779}">
      <dgm:prSet/>
      <dgm:spPr/>
      <dgm:t>
        <a:bodyPr/>
        <a:lstStyle/>
        <a:p>
          <a:pPr latinLnBrk="1"/>
          <a:endParaRPr lang="ko-KR" altLang="en-US"/>
        </a:p>
      </dgm:t>
    </dgm:pt>
    <dgm:pt modelId="{D1018B08-23A2-4AFE-8F01-531C87F2F177}" type="sibTrans" cxnId="{619DD8B3-5028-4AA9-BE7D-900B7E423779}">
      <dgm:prSet/>
      <dgm:spPr/>
      <dgm:t>
        <a:bodyPr/>
        <a:lstStyle/>
        <a:p>
          <a:pPr latinLnBrk="1"/>
          <a:endParaRPr lang="ko-KR" altLang="en-US"/>
        </a:p>
      </dgm:t>
    </dgm:pt>
    <dgm:pt modelId="{A5803A4B-B6E5-4CFD-B030-FFA783E17165}">
      <dgm:prSet phldrT="[텍스트]"/>
      <dgm:spPr/>
      <dgm:t>
        <a:bodyPr/>
        <a:lstStyle/>
        <a:p>
          <a:pPr latinLnBrk="1"/>
          <a:r>
            <a:rPr lang="ko-KR" altLang="en-US" b="1" dirty="0" smtClean="0">
              <a:latin typeface="나눔고딕코딩" panose="020D0009000000000000" pitchFamily="49" charset="-127"/>
              <a:ea typeface="나눔고딕코딩" panose="020D0009000000000000" pitchFamily="49" charset="-127"/>
            </a:rPr>
            <a:t>시나리오 별 테스트</a:t>
          </a:r>
          <a:endParaRPr lang="ko-KR" altLang="en-US" b="1" dirty="0">
            <a:latin typeface="나눔고딕코딩" panose="020D0009000000000000" pitchFamily="49" charset="-127"/>
            <a:ea typeface="나눔고딕코딩" panose="020D0009000000000000" pitchFamily="49" charset="-127"/>
          </a:endParaRPr>
        </a:p>
      </dgm:t>
    </dgm:pt>
    <dgm:pt modelId="{6BC8CA64-E488-4C88-8667-04411CDBD443}" type="parTrans" cxnId="{D974E7AB-39E0-4E55-9AD0-DF96D9BB21AF}">
      <dgm:prSet/>
      <dgm:spPr/>
      <dgm:t>
        <a:bodyPr/>
        <a:lstStyle/>
        <a:p>
          <a:pPr latinLnBrk="1"/>
          <a:endParaRPr lang="ko-KR" altLang="en-US"/>
        </a:p>
      </dgm:t>
    </dgm:pt>
    <dgm:pt modelId="{26886D16-3145-45E9-8B22-BDE34AC8D792}" type="sibTrans" cxnId="{D974E7AB-39E0-4E55-9AD0-DF96D9BB21AF}">
      <dgm:prSet/>
      <dgm:spPr/>
      <dgm:t>
        <a:bodyPr/>
        <a:lstStyle/>
        <a:p>
          <a:pPr latinLnBrk="1"/>
          <a:endParaRPr lang="ko-KR" altLang="en-US"/>
        </a:p>
      </dgm:t>
    </dgm:pt>
    <dgm:pt modelId="{3D19D39F-72AE-4FDF-9105-BB4459B35546}">
      <dgm:prSet phldrT="[텍스트]"/>
      <dgm:spPr/>
      <dgm:t>
        <a:bodyPr/>
        <a:lstStyle/>
        <a:p>
          <a:pPr latinLnBrk="1"/>
          <a:r>
            <a:rPr lang="en-US" altLang="ko-KR" b="1" dirty="0" smtClean="0">
              <a:latin typeface="나눔고딕코딩" panose="020D0009000000000000" pitchFamily="49" charset="-127"/>
              <a:ea typeface="나눔고딕코딩" panose="020D0009000000000000" pitchFamily="49" charset="-127"/>
            </a:rPr>
            <a:t>z-Test</a:t>
          </a:r>
          <a:endParaRPr lang="ko-KR" altLang="en-US" b="1" dirty="0">
            <a:latin typeface="나눔고딕코딩" panose="020D0009000000000000" pitchFamily="49" charset="-127"/>
            <a:ea typeface="나눔고딕코딩" panose="020D0009000000000000" pitchFamily="49" charset="-127"/>
          </a:endParaRPr>
        </a:p>
      </dgm:t>
    </dgm:pt>
    <dgm:pt modelId="{5EC8C3AD-EA21-4D1A-B7DD-261426FE19CE}" type="parTrans" cxnId="{5E37535D-E2A3-4FF7-AF4B-5CB5DBFBACE3}">
      <dgm:prSet/>
      <dgm:spPr/>
      <dgm:t>
        <a:bodyPr/>
        <a:lstStyle/>
        <a:p>
          <a:pPr latinLnBrk="1"/>
          <a:endParaRPr lang="ko-KR" altLang="en-US"/>
        </a:p>
      </dgm:t>
    </dgm:pt>
    <dgm:pt modelId="{EF9875A7-6D13-490E-B952-8656987637C2}" type="sibTrans" cxnId="{5E37535D-E2A3-4FF7-AF4B-5CB5DBFBACE3}">
      <dgm:prSet/>
      <dgm:spPr/>
      <dgm:t>
        <a:bodyPr/>
        <a:lstStyle/>
        <a:p>
          <a:pPr latinLnBrk="1"/>
          <a:endParaRPr lang="ko-KR" altLang="en-US"/>
        </a:p>
      </dgm:t>
    </dgm:pt>
    <dgm:pt modelId="{19D3B816-4534-4610-8D83-ED54BC07EF62}">
      <dgm:prSet phldrT="[텍스트]"/>
      <dgm:spPr/>
      <dgm:t>
        <a:bodyPr/>
        <a:lstStyle/>
        <a:p>
          <a:pPr latinLnBrk="1"/>
          <a:r>
            <a:rPr lang="en-US" altLang="ko-KR" b="1" dirty="0" smtClean="0">
              <a:latin typeface="나눔고딕코딩" panose="020D0009000000000000" pitchFamily="49" charset="-127"/>
              <a:ea typeface="나눔고딕코딩" panose="020D0009000000000000" pitchFamily="49" charset="-127"/>
            </a:rPr>
            <a:t>t-Test</a:t>
          </a:r>
          <a:endParaRPr lang="ko-KR" altLang="en-US" b="1" dirty="0">
            <a:latin typeface="나눔고딕코딩" panose="020D0009000000000000" pitchFamily="49" charset="-127"/>
            <a:ea typeface="나눔고딕코딩" panose="020D0009000000000000" pitchFamily="49" charset="-127"/>
          </a:endParaRPr>
        </a:p>
      </dgm:t>
    </dgm:pt>
    <dgm:pt modelId="{956A4A53-7882-4363-B870-4C2D39053AC3}" type="parTrans" cxnId="{BD3BC408-C7E1-4EF0-8CC3-62B71FAA74C7}">
      <dgm:prSet/>
      <dgm:spPr/>
      <dgm:t>
        <a:bodyPr/>
        <a:lstStyle/>
        <a:p>
          <a:pPr latinLnBrk="1"/>
          <a:endParaRPr lang="ko-KR" altLang="en-US"/>
        </a:p>
      </dgm:t>
    </dgm:pt>
    <dgm:pt modelId="{82ABF639-4345-4F4C-AB00-1A684A88D043}" type="sibTrans" cxnId="{BD3BC408-C7E1-4EF0-8CC3-62B71FAA74C7}">
      <dgm:prSet/>
      <dgm:spPr/>
      <dgm:t>
        <a:bodyPr/>
        <a:lstStyle/>
        <a:p>
          <a:pPr latinLnBrk="1"/>
          <a:endParaRPr lang="ko-KR" altLang="en-US"/>
        </a:p>
      </dgm:t>
    </dgm:pt>
    <dgm:pt modelId="{E786FB4A-D5AE-47E9-9B47-2078CE76F805}">
      <dgm:prSet phldrT="[텍스트]"/>
      <dgm:spPr/>
      <dgm:t>
        <a:bodyPr/>
        <a:lstStyle/>
        <a:p>
          <a:pPr latinLnBrk="1"/>
          <a:r>
            <a:rPr lang="ko-KR" altLang="en-US" b="1" dirty="0" smtClean="0">
              <a:latin typeface="나눔고딕코딩" panose="020D0009000000000000" pitchFamily="49" charset="-127"/>
              <a:ea typeface="나눔고딕코딩" panose="020D0009000000000000" pitchFamily="49" charset="-127"/>
            </a:rPr>
            <a:t>연습문제</a:t>
          </a:r>
          <a:endParaRPr lang="ko-KR" altLang="en-US" b="1" dirty="0">
            <a:latin typeface="나눔고딕코딩" panose="020D0009000000000000" pitchFamily="49" charset="-127"/>
            <a:ea typeface="나눔고딕코딩" panose="020D0009000000000000" pitchFamily="49" charset="-127"/>
          </a:endParaRPr>
        </a:p>
      </dgm:t>
    </dgm:pt>
    <dgm:pt modelId="{2E2BB412-EA92-4C0A-9B20-0DBEC93A33BC}" type="parTrans" cxnId="{DF4231E5-94E4-4051-8BA4-70DA24BE02AE}">
      <dgm:prSet/>
      <dgm:spPr/>
      <dgm:t>
        <a:bodyPr/>
        <a:lstStyle/>
        <a:p>
          <a:pPr latinLnBrk="1"/>
          <a:endParaRPr lang="ko-KR" altLang="en-US"/>
        </a:p>
      </dgm:t>
    </dgm:pt>
    <dgm:pt modelId="{BFA01344-1B9C-4CE7-A845-C3962E971497}" type="sibTrans" cxnId="{DF4231E5-94E4-4051-8BA4-70DA24BE02AE}">
      <dgm:prSet/>
      <dgm:spPr/>
      <dgm:t>
        <a:bodyPr/>
        <a:lstStyle/>
        <a:p>
          <a:pPr latinLnBrk="1"/>
          <a:endParaRPr lang="ko-KR" altLang="en-US"/>
        </a:p>
      </dgm:t>
    </dgm:pt>
    <dgm:pt modelId="{61D470FD-3709-4BF2-8C0B-C5507B4B2088}" type="pres">
      <dgm:prSet presAssocID="{B139C8CB-1037-480F-B7FE-1EE949F240B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A91EADA-3119-45FE-9E76-E2E86CF9130F}" type="pres">
      <dgm:prSet presAssocID="{7CEF9FBE-3668-4EF6-9127-9BF5C938712D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5C5F8F2-0268-4B91-A899-5A0287AAB68D}" type="pres">
      <dgm:prSet presAssocID="{541CED9F-80C0-4F7E-B5C1-2ECA1FD9C2EB}" presName="spacer" presStyleCnt="0"/>
      <dgm:spPr/>
    </dgm:pt>
    <dgm:pt modelId="{34EF920E-7E66-403F-9B9C-76F0C5B6341B}" type="pres">
      <dgm:prSet presAssocID="{EF1306BB-6700-4C76-B6B4-D2B8557372EC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1B031A3-248A-48F1-BDDD-EB8B17314FC5}" type="pres">
      <dgm:prSet presAssocID="{D1018B08-23A2-4AFE-8F01-531C87F2F177}" presName="spacer" presStyleCnt="0"/>
      <dgm:spPr/>
    </dgm:pt>
    <dgm:pt modelId="{EBB3D796-B392-4CC6-B2A9-2486BEDFD727}" type="pres">
      <dgm:prSet presAssocID="{A5803A4B-B6E5-4CFD-B030-FFA783E17165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7FB8A98-6B74-45A1-83ED-E11A2AA553D7}" type="pres">
      <dgm:prSet presAssocID="{A5803A4B-B6E5-4CFD-B030-FFA783E17165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EB25965-2895-46D7-B119-79B0D20AD861}" type="pres">
      <dgm:prSet presAssocID="{E786FB4A-D5AE-47E9-9B47-2078CE76F805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27228A9C-7AA1-4AB9-84C4-F0C60A972064}" type="presOf" srcId="{EF1306BB-6700-4C76-B6B4-D2B8557372EC}" destId="{34EF920E-7E66-403F-9B9C-76F0C5B6341B}" srcOrd="0" destOrd="0" presId="urn:microsoft.com/office/officeart/2005/8/layout/vList2"/>
    <dgm:cxn modelId="{3CAD4924-973A-40C1-BDEF-EA8C8BE6719A}" srcId="{B139C8CB-1037-480F-B7FE-1EE949F240B3}" destId="{7CEF9FBE-3668-4EF6-9127-9BF5C938712D}" srcOrd="0" destOrd="0" parTransId="{3AB9502A-ECA5-4722-8E70-98711F1C09A2}" sibTransId="{541CED9F-80C0-4F7E-B5C1-2ECA1FD9C2EB}"/>
    <dgm:cxn modelId="{BD3BC408-C7E1-4EF0-8CC3-62B71FAA74C7}" srcId="{A5803A4B-B6E5-4CFD-B030-FFA783E17165}" destId="{19D3B816-4534-4610-8D83-ED54BC07EF62}" srcOrd="1" destOrd="0" parTransId="{956A4A53-7882-4363-B870-4C2D39053AC3}" sibTransId="{82ABF639-4345-4F4C-AB00-1A684A88D043}"/>
    <dgm:cxn modelId="{A8B63867-30A5-460D-BC86-D95D4B8D18D5}" type="presOf" srcId="{E786FB4A-D5AE-47E9-9B47-2078CE76F805}" destId="{AEB25965-2895-46D7-B119-79B0D20AD861}" srcOrd="0" destOrd="0" presId="urn:microsoft.com/office/officeart/2005/8/layout/vList2"/>
    <dgm:cxn modelId="{3B348A04-D941-4F44-9FE9-50D802BCC05F}" type="presOf" srcId="{7CEF9FBE-3668-4EF6-9127-9BF5C938712D}" destId="{BA91EADA-3119-45FE-9E76-E2E86CF9130F}" srcOrd="0" destOrd="0" presId="urn:microsoft.com/office/officeart/2005/8/layout/vList2"/>
    <dgm:cxn modelId="{77CBDAD5-7EEB-4992-BA19-EF4B437B4B31}" type="presOf" srcId="{3D19D39F-72AE-4FDF-9105-BB4459B35546}" destId="{17FB8A98-6B74-45A1-83ED-E11A2AA553D7}" srcOrd="0" destOrd="0" presId="urn:microsoft.com/office/officeart/2005/8/layout/vList2"/>
    <dgm:cxn modelId="{C54EC865-3312-4809-A0CF-78FFABA056D1}" type="presOf" srcId="{A5803A4B-B6E5-4CFD-B030-FFA783E17165}" destId="{EBB3D796-B392-4CC6-B2A9-2486BEDFD727}" srcOrd="0" destOrd="0" presId="urn:microsoft.com/office/officeart/2005/8/layout/vList2"/>
    <dgm:cxn modelId="{D974E7AB-39E0-4E55-9AD0-DF96D9BB21AF}" srcId="{B139C8CB-1037-480F-B7FE-1EE949F240B3}" destId="{A5803A4B-B6E5-4CFD-B030-FFA783E17165}" srcOrd="2" destOrd="0" parTransId="{6BC8CA64-E488-4C88-8667-04411CDBD443}" sibTransId="{26886D16-3145-45E9-8B22-BDE34AC8D792}"/>
    <dgm:cxn modelId="{619DD8B3-5028-4AA9-BE7D-900B7E423779}" srcId="{B139C8CB-1037-480F-B7FE-1EE949F240B3}" destId="{EF1306BB-6700-4C76-B6B4-D2B8557372EC}" srcOrd="1" destOrd="0" parTransId="{737EB2A5-2C50-41C0-B1CE-73B3F0F62929}" sibTransId="{D1018B08-23A2-4AFE-8F01-531C87F2F177}"/>
    <dgm:cxn modelId="{DF4231E5-94E4-4051-8BA4-70DA24BE02AE}" srcId="{B139C8CB-1037-480F-B7FE-1EE949F240B3}" destId="{E786FB4A-D5AE-47E9-9B47-2078CE76F805}" srcOrd="3" destOrd="0" parTransId="{2E2BB412-EA92-4C0A-9B20-0DBEC93A33BC}" sibTransId="{BFA01344-1B9C-4CE7-A845-C3962E971497}"/>
    <dgm:cxn modelId="{C7E47279-8CE4-41DA-A10D-CB824763593C}" type="presOf" srcId="{B139C8CB-1037-480F-B7FE-1EE949F240B3}" destId="{61D470FD-3709-4BF2-8C0B-C5507B4B2088}" srcOrd="0" destOrd="0" presId="urn:microsoft.com/office/officeart/2005/8/layout/vList2"/>
    <dgm:cxn modelId="{DD0CC0F8-DEA6-43ED-81F6-32B38D77B4E5}" type="presOf" srcId="{19D3B816-4534-4610-8D83-ED54BC07EF62}" destId="{17FB8A98-6B74-45A1-83ED-E11A2AA553D7}" srcOrd="0" destOrd="1" presId="urn:microsoft.com/office/officeart/2005/8/layout/vList2"/>
    <dgm:cxn modelId="{5E37535D-E2A3-4FF7-AF4B-5CB5DBFBACE3}" srcId="{A5803A4B-B6E5-4CFD-B030-FFA783E17165}" destId="{3D19D39F-72AE-4FDF-9105-BB4459B35546}" srcOrd="0" destOrd="0" parTransId="{5EC8C3AD-EA21-4D1A-B7DD-261426FE19CE}" sibTransId="{EF9875A7-6D13-490E-B952-8656987637C2}"/>
    <dgm:cxn modelId="{AC5552EC-7155-4A04-9D74-08500B7FDF8F}" type="presParOf" srcId="{61D470FD-3709-4BF2-8C0B-C5507B4B2088}" destId="{BA91EADA-3119-45FE-9E76-E2E86CF9130F}" srcOrd="0" destOrd="0" presId="urn:microsoft.com/office/officeart/2005/8/layout/vList2"/>
    <dgm:cxn modelId="{FDE3A525-9B9E-43CD-BB7D-3ADAD983D897}" type="presParOf" srcId="{61D470FD-3709-4BF2-8C0B-C5507B4B2088}" destId="{65C5F8F2-0268-4B91-A899-5A0287AAB68D}" srcOrd="1" destOrd="0" presId="urn:microsoft.com/office/officeart/2005/8/layout/vList2"/>
    <dgm:cxn modelId="{22CA4690-32BC-465D-B43F-96721132D50F}" type="presParOf" srcId="{61D470FD-3709-4BF2-8C0B-C5507B4B2088}" destId="{34EF920E-7E66-403F-9B9C-76F0C5B6341B}" srcOrd="2" destOrd="0" presId="urn:microsoft.com/office/officeart/2005/8/layout/vList2"/>
    <dgm:cxn modelId="{4A0947C4-2D79-4409-A2EE-B2673793190B}" type="presParOf" srcId="{61D470FD-3709-4BF2-8C0B-C5507B4B2088}" destId="{D1B031A3-248A-48F1-BDDD-EB8B17314FC5}" srcOrd="3" destOrd="0" presId="urn:microsoft.com/office/officeart/2005/8/layout/vList2"/>
    <dgm:cxn modelId="{102F3D52-BD8D-4F4A-A349-C6DCAE19B5B9}" type="presParOf" srcId="{61D470FD-3709-4BF2-8C0B-C5507B4B2088}" destId="{EBB3D796-B392-4CC6-B2A9-2486BEDFD727}" srcOrd="4" destOrd="0" presId="urn:microsoft.com/office/officeart/2005/8/layout/vList2"/>
    <dgm:cxn modelId="{609B7B45-17D9-4F95-99AC-3446E6C19C50}" type="presParOf" srcId="{61D470FD-3709-4BF2-8C0B-C5507B4B2088}" destId="{17FB8A98-6B74-45A1-83ED-E11A2AA553D7}" srcOrd="5" destOrd="0" presId="urn:microsoft.com/office/officeart/2005/8/layout/vList2"/>
    <dgm:cxn modelId="{5406912E-F706-40A8-8D59-44CD7EF89138}" type="presParOf" srcId="{61D470FD-3709-4BF2-8C0B-C5507B4B2088}" destId="{AEB25965-2895-46D7-B119-79B0D20AD861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B139C8CB-1037-480F-B7FE-1EE949F240B3}" type="doc">
      <dgm:prSet loTypeId="urn:microsoft.com/office/officeart/2005/8/layout/vList2" loCatId="list" qsTypeId="urn:microsoft.com/office/officeart/2005/8/quickstyle/simple3" qsCatId="simple" csTypeId="urn:microsoft.com/office/officeart/2005/8/colors/colorful4" csCatId="colorful" phldr="1"/>
      <dgm:spPr/>
      <dgm:t>
        <a:bodyPr/>
        <a:lstStyle/>
        <a:p>
          <a:pPr latinLnBrk="1"/>
          <a:endParaRPr lang="ko-KR" altLang="en-US"/>
        </a:p>
      </dgm:t>
    </dgm:pt>
    <dgm:pt modelId="{7CEF9FBE-3668-4EF6-9127-9BF5C938712D}">
      <dgm:prSet phldrT="[텍스트]"/>
      <dgm:spPr/>
      <dgm:t>
        <a:bodyPr/>
        <a:lstStyle/>
        <a:p>
          <a:pPr latinLnBrk="1"/>
          <a:r>
            <a:rPr lang="ko-KR" altLang="en-US" b="1" dirty="0" smtClean="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rPr>
            <a:t>준비과정</a:t>
          </a:r>
          <a:endParaRPr lang="ko-KR" altLang="en-US" b="1" dirty="0">
            <a:solidFill>
              <a:schemeClr val="tx1"/>
            </a:solidFill>
            <a:latin typeface="나눔고딕코딩" panose="020D0009000000000000" pitchFamily="49" charset="-127"/>
            <a:ea typeface="나눔고딕코딩" panose="020D0009000000000000" pitchFamily="49" charset="-127"/>
          </a:endParaRPr>
        </a:p>
      </dgm:t>
    </dgm:pt>
    <dgm:pt modelId="{3AB9502A-ECA5-4722-8E70-98711F1C09A2}" type="parTrans" cxnId="{3CAD4924-973A-40C1-BDEF-EA8C8BE6719A}">
      <dgm:prSet/>
      <dgm:spPr/>
      <dgm:t>
        <a:bodyPr/>
        <a:lstStyle/>
        <a:p>
          <a:pPr latinLnBrk="1"/>
          <a:endParaRPr lang="ko-KR" altLang="en-US"/>
        </a:p>
      </dgm:t>
    </dgm:pt>
    <dgm:pt modelId="{541CED9F-80C0-4F7E-B5C1-2ECA1FD9C2EB}" type="sibTrans" cxnId="{3CAD4924-973A-40C1-BDEF-EA8C8BE6719A}">
      <dgm:prSet/>
      <dgm:spPr/>
      <dgm:t>
        <a:bodyPr/>
        <a:lstStyle/>
        <a:p>
          <a:pPr latinLnBrk="1"/>
          <a:endParaRPr lang="ko-KR" altLang="en-US"/>
        </a:p>
      </dgm:t>
    </dgm:pt>
    <dgm:pt modelId="{EF1306BB-6700-4C76-B6B4-D2B8557372EC}">
      <dgm:prSet phldrT="[텍스트]"/>
      <dgm:spPr/>
      <dgm:t>
        <a:bodyPr/>
        <a:lstStyle/>
        <a:p>
          <a:pPr latinLnBrk="1"/>
          <a:r>
            <a:rPr lang="ko-KR" altLang="en-US" b="1" dirty="0" smtClean="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rPr>
            <a:t>소개</a:t>
          </a:r>
          <a:endParaRPr lang="ko-KR" altLang="en-US" b="1" dirty="0">
            <a:solidFill>
              <a:schemeClr val="tx1"/>
            </a:solidFill>
            <a:latin typeface="나눔고딕코딩" panose="020D0009000000000000" pitchFamily="49" charset="-127"/>
            <a:ea typeface="나눔고딕코딩" panose="020D0009000000000000" pitchFamily="49" charset="-127"/>
          </a:endParaRPr>
        </a:p>
      </dgm:t>
    </dgm:pt>
    <dgm:pt modelId="{737EB2A5-2C50-41C0-B1CE-73B3F0F62929}" type="parTrans" cxnId="{619DD8B3-5028-4AA9-BE7D-900B7E423779}">
      <dgm:prSet/>
      <dgm:spPr/>
      <dgm:t>
        <a:bodyPr/>
        <a:lstStyle/>
        <a:p>
          <a:pPr latinLnBrk="1"/>
          <a:endParaRPr lang="ko-KR" altLang="en-US"/>
        </a:p>
      </dgm:t>
    </dgm:pt>
    <dgm:pt modelId="{D1018B08-23A2-4AFE-8F01-531C87F2F177}" type="sibTrans" cxnId="{619DD8B3-5028-4AA9-BE7D-900B7E423779}">
      <dgm:prSet/>
      <dgm:spPr/>
      <dgm:t>
        <a:bodyPr/>
        <a:lstStyle/>
        <a:p>
          <a:pPr latinLnBrk="1"/>
          <a:endParaRPr lang="ko-KR" altLang="en-US"/>
        </a:p>
      </dgm:t>
    </dgm:pt>
    <dgm:pt modelId="{A5803A4B-B6E5-4CFD-B030-FFA783E17165}">
      <dgm:prSet phldrT="[텍스트]"/>
      <dgm:spPr/>
      <dgm:t>
        <a:bodyPr/>
        <a:lstStyle/>
        <a:p>
          <a:pPr latinLnBrk="1"/>
          <a:r>
            <a:rPr lang="ko-KR" altLang="en-US" b="1" dirty="0" smtClean="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rPr>
            <a:t>시나리오 별 테스트</a:t>
          </a:r>
          <a:endParaRPr lang="ko-KR" altLang="en-US" b="1" dirty="0">
            <a:solidFill>
              <a:schemeClr val="tx1"/>
            </a:solidFill>
            <a:latin typeface="나눔고딕코딩" panose="020D0009000000000000" pitchFamily="49" charset="-127"/>
            <a:ea typeface="나눔고딕코딩" panose="020D0009000000000000" pitchFamily="49" charset="-127"/>
          </a:endParaRPr>
        </a:p>
      </dgm:t>
    </dgm:pt>
    <dgm:pt modelId="{6BC8CA64-E488-4C88-8667-04411CDBD443}" type="parTrans" cxnId="{D974E7AB-39E0-4E55-9AD0-DF96D9BB21AF}">
      <dgm:prSet/>
      <dgm:spPr/>
      <dgm:t>
        <a:bodyPr/>
        <a:lstStyle/>
        <a:p>
          <a:pPr latinLnBrk="1"/>
          <a:endParaRPr lang="ko-KR" altLang="en-US"/>
        </a:p>
      </dgm:t>
    </dgm:pt>
    <dgm:pt modelId="{26886D16-3145-45E9-8B22-BDE34AC8D792}" type="sibTrans" cxnId="{D974E7AB-39E0-4E55-9AD0-DF96D9BB21AF}">
      <dgm:prSet/>
      <dgm:spPr/>
      <dgm:t>
        <a:bodyPr/>
        <a:lstStyle/>
        <a:p>
          <a:pPr latinLnBrk="1"/>
          <a:endParaRPr lang="ko-KR" altLang="en-US"/>
        </a:p>
      </dgm:t>
    </dgm:pt>
    <dgm:pt modelId="{3D19D39F-72AE-4FDF-9105-BB4459B35546}">
      <dgm:prSet phldrT="[텍스트]"/>
      <dgm:spPr/>
      <dgm:t>
        <a:bodyPr/>
        <a:lstStyle/>
        <a:p>
          <a:pPr latinLnBrk="1"/>
          <a:r>
            <a:rPr lang="en-US" altLang="ko-KR" b="1" dirty="0" smtClean="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rPr>
            <a:t>z-Test</a:t>
          </a:r>
          <a:endParaRPr lang="ko-KR" altLang="en-US" b="1" dirty="0">
            <a:solidFill>
              <a:schemeClr val="tx1"/>
            </a:solidFill>
            <a:latin typeface="나눔고딕코딩" panose="020D0009000000000000" pitchFamily="49" charset="-127"/>
            <a:ea typeface="나눔고딕코딩" panose="020D0009000000000000" pitchFamily="49" charset="-127"/>
          </a:endParaRPr>
        </a:p>
      </dgm:t>
    </dgm:pt>
    <dgm:pt modelId="{5EC8C3AD-EA21-4D1A-B7DD-261426FE19CE}" type="parTrans" cxnId="{5E37535D-E2A3-4FF7-AF4B-5CB5DBFBACE3}">
      <dgm:prSet/>
      <dgm:spPr/>
      <dgm:t>
        <a:bodyPr/>
        <a:lstStyle/>
        <a:p>
          <a:pPr latinLnBrk="1"/>
          <a:endParaRPr lang="ko-KR" altLang="en-US"/>
        </a:p>
      </dgm:t>
    </dgm:pt>
    <dgm:pt modelId="{EF9875A7-6D13-490E-B952-8656987637C2}" type="sibTrans" cxnId="{5E37535D-E2A3-4FF7-AF4B-5CB5DBFBACE3}">
      <dgm:prSet/>
      <dgm:spPr/>
      <dgm:t>
        <a:bodyPr/>
        <a:lstStyle/>
        <a:p>
          <a:pPr latinLnBrk="1"/>
          <a:endParaRPr lang="ko-KR" altLang="en-US"/>
        </a:p>
      </dgm:t>
    </dgm:pt>
    <dgm:pt modelId="{19D3B816-4534-4610-8D83-ED54BC07EF62}">
      <dgm:prSet phldrT="[텍스트]"/>
      <dgm:spPr/>
      <dgm:t>
        <a:bodyPr/>
        <a:lstStyle/>
        <a:p>
          <a:pPr latinLnBrk="1"/>
          <a:r>
            <a:rPr lang="en-US" altLang="ko-KR" b="1" dirty="0" smtClean="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rPr>
            <a:t>t-Test</a:t>
          </a:r>
          <a:endParaRPr lang="ko-KR" altLang="en-US" b="1" dirty="0">
            <a:solidFill>
              <a:schemeClr val="tx1"/>
            </a:solidFill>
            <a:latin typeface="나눔고딕코딩" panose="020D0009000000000000" pitchFamily="49" charset="-127"/>
            <a:ea typeface="나눔고딕코딩" panose="020D0009000000000000" pitchFamily="49" charset="-127"/>
          </a:endParaRPr>
        </a:p>
      </dgm:t>
    </dgm:pt>
    <dgm:pt modelId="{956A4A53-7882-4363-B870-4C2D39053AC3}" type="parTrans" cxnId="{BD3BC408-C7E1-4EF0-8CC3-62B71FAA74C7}">
      <dgm:prSet/>
      <dgm:spPr/>
      <dgm:t>
        <a:bodyPr/>
        <a:lstStyle/>
        <a:p>
          <a:pPr latinLnBrk="1"/>
          <a:endParaRPr lang="ko-KR" altLang="en-US"/>
        </a:p>
      </dgm:t>
    </dgm:pt>
    <dgm:pt modelId="{82ABF639-4345-4F4C-AB00-1A684A88D043}" type="sibTrans" cxnId="{BD3BC408-C7E1-4EF0-8CC3-62B71FAA74C7}">
      <dgm:prSet/>
      <dgm:spPr/>
      <dgm:t>
        <a:bodyPr/>
        <a:lstStyle/>
        <a:p>
          <a:pPr latinLnBrk="1"/>
          <a:endParaRPr lang="ko-KR" altLang="en-US"/>
        </a:p>
      </dgm:t>
    </dgm:pt>
    <dgm:pt modelId="{7DB29258-D764-464A-9282-DA54E9EE160F}">
      <dgm:prSet phldrT="[텍스트]"/>
      <dgm:spPr/>
      <dgm:t>
        <a:bodyPr/>
        <a:lstStyle/>
        <a:p>
          <a:pPr latinLnBrk="1"/>
          <a:r>
            <a:rPr lang="ko-KR" altLang="en-US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rPr>
            <a:t>연습문제</a:t>
          </a:r>
          <a:endParaRPr lang="ko-KR" altLang="en-US" b="1" dirty="0">
            <a:solidFill>
              <a:srgbClr val="FF0000"/>
            </a:solidFill>
            <a:latin typeface="나눔고딕코딩" panose="020D0009000000000000" pitchFamily="49" charset="-127"/>
            <a:ea typeface="나눔고딕코딩" panose="020D0009000000000000" pitchFamily="49" charset="-127"/>
          </a:endParaRPr>
        </a:p>
      </dgm:t>
    </dgm:pt>
    <dgm:pt modelId="{71F708F7-6D14-471D-B368-62FF51E29A2B}" type="parTrans" cxnId="{F6F170AB-93D3-4C9D-BCAA-9A02FB26B6B5}">
      <dgm:prSet/>
      <dgm:spPr/>
      <dgm:t>
        <a:bodyPr/>
        <a:lstStyle/>
        <a:p>
          <a:pPr latinLnBrk="1"/>
          <a:endParaRPr lang="ko-KR" altLang="en-US"/>
        </a:p>
      </dgm:t>
    </dgm:pt>
    <dgm:pt modelId="{962AD6FC-8A43-4F36-9EC8-B51AC5716498}" type="sibTrans" cxnId="{F6F170AB-93D3-4C9D-BCAA-9A02FB26B6B5}">
      <dgm:prSet/>
      <dgm:spPr/>
      <dgm:t>
        <a:bodyPr/>
        <a:lstStyle/>
        <a:p>
          <a:pPr latinLnBrk="1"/>
          <a:endParaRPr lang="ko-KR" altLang="en-US"/>
        </a:p>
      </dgm:t>
    </dgm:pt>
    <dgm:pt modelId="{61D470FD-3709-4BF2-8C0B-C5507B4B2088}" type="pres">
      <dgm:prSet presAssocID="{B139C8CB-1037-480F-B7FE-1EE949F240B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A91EADA-3119-45FE-9E76-E2E86CF9130F}" type="pres">
      <dgm:prSet presAssocID="{7CEF9FBE-3668-4EF6-9127-9BF5C938712D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5C5F8F2-0268-4B91-A899-5A0287AAB68D}" type="pres">
      <dgm:prSet presAssocID="{541CED9F-80C0-4F7E-B5C1-2ECA1FD9C2EB}" presName="spacer" presStyleCnt="0"/>
      <dgm:spPr/>
    </dgm:pt>
    <dgm:pt modelId="{34EF920E-7E66-403F-9B9C-76F0C5B6341B}" type="pres">
      <dgm:prSet presAssocID="{EF1306BB-6700-4C76-B6B4-D2B8557372EC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1B031A3-248A-48F1-BDDD-EB8B17314FC5}" type="pres">
      <dgm:prSet presAssocID="{D1018B08-23A2-4AFE-8F01-531C87F2F177}" presName="spacer" presStyleCnt="0"/>
      <dgm:spPr/>
    </dgm:pt>
    <dgm:pt modelId="{EBB3D796-B392-4CC6-B2A9-2486BEDFD727}" type="pres">
      <dgm:prSet presAssocID="{A5803A4B-B6E5-4CFD-B030-FFA783E17165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7FB8A98-6B74-45A1-83ED-E11A2AA553D7}" type="pres">
      <dgm:prSet presAssocID="{A5803A4B-B6E5-4CFD-B030-FFA783E17165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8AE1119-B5B0-433D-8B8F-CDA344B039EE}" type="pres">
      <dgm:prSet presAssocID="{7DB29258-D764-464A-9282-DA54E9EE160F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27228A9C-7AA1-4AB9-84C4-F0C60A972064}" type="presOf" srcId="{EF1306BB-6700-4C76-B6B4-D2B8557372EC}" destId="{34EF920E-7E66-403F-9B9C-76F0C5B6341B}" srcOrd="0" destOrd="0" presId="urn:microsoft.com/office/officeart/2005/8/layout/vList2"/>
    <dgm:cxn modelId="{9FDFC80D-D038-491A-BDD8-DF8B8AB5C801}" type="presOf" srcId="{7DB29258-D764-464A-9282-DA54E9EE160F}" destId="{78AE1119-B5B0-433D-8B8F-CDA344B039EE}" srcOrd="0" destOrd="0" presId="urn:microsoft.com/office/officeart/2005/8/layout/vList2"/>
    <dgm:cxn modelId="{3CAD4924-973A-40C1-BDEF-EA8C8BE6719A}" srcId="{B139C8CB-1037-480F-B7FE-1EE949F240B3}" destId="{7CEF9FBE-3668-4EF6-9127-9BF5C938712D}" srcOrd="0" destOrd="0" parTransId="{3AB9502A-ECA5-4722-8E70-98711F1C09A2}" sibTransId="{541CED9F-80C0-4F7E-B5C1-2ECA1FD9C2EB}"/>
    <dgm:cxn modelId="{BD3BC408-C7E1-4EF0-8CC3-62B71FAA74C7}" srcId="{A5803A4B-B6E5-4CFD-B030-FFA783E17165}" destId="{19D3B816-4534-4610-8D83-ED54BC07EF62}" srcOrd="1" destOrd="0" parTransId="{956A4A53-7882-4363-B870-4C2D39053AC3}" sibTransId="{82ABF639-4345-4F4C-AB00-1A684A88D043}"/>
    <dgm:cxn modelId="{F6F170AB-93D3-4C9D-BCAA-9A02FB26B6B5}" srcId="{B139C8CB-1037-480F-B7FE-1EE949F240B3}" destId="{7DB29258-D764-464A-9282-DA54E9EE160F}" srcOrd="3" destOrd="0" parTransId="{71F708F7-6D14-471D-B368-62FF51E29A2B}" sibTransId="{962AD6FC-8A43-4F36-9EC8-B51AC5716498}"/>
    <dgm:cxn modelId="{3B348A04-D941-4F44-9FE9-50D802BCC05F}" type="presOf" srcId="{7CEF9FBE-3668-4EF6-9127-9BF5C938712D}" destId="{BA91EADA-3119-45FE-9E76-E2E86CF9130F}" srcOrd="0" destOrd="0" presId="urn:microsoft.com/office/officeart/2005/8/layout/vList2"/>
    <dgm:cxn modelId="{77CBDAD5-7EEB-4992-BA19-EF4B437B4B31}" type="presOf" srcId="{3D19D39F-72AE-4FDF-9105-BB4459B35546}" destId="{17FB8A98-6B74-45A1-83ED-E11A2AA553D7}" srcOrd="0" destOrd="0" presId="urn:microsoft.com/office/officeart/2005/8/layout/vList2"/>
    <dgm:cxn modelId="{C54EC865-3312-4809-A0CF-78FFABA056D1}" type="presOf" srcId="{A5803A4B-B6E5-4CFD-B030-FFA783E17165}" destId="{EBB3D796-B392-4CC6-B2A9-2486BEDFD727}" srcOrd="0" destOrd="0" presId="urn:microsoft.com/office/officeart/2005/8/layout/vList2"/>
    <dgm:cxn modelId="{D974E7AB-39E0-4E55-9AD0-DF96D9BB21AF}" srcId="{B139C8CB-1037-480F-B7FE-1EE949F240B3}" destId="{A5803A4B-B6E5-4CFD-B030-FFA783E17165}" srcOrd="2" destOrd="0" parTransId="{6BC8CA64-E488-4C88-8667-04411CDBD443}" sibTransId="{26886D16-3145-45E9-8B22-BDE34AC8D792}"/>
    <dgm:cxn modelId="{619DD8B3-5028-4AA9-BE7D-900B7E423779}" srcId="{B139C8CB-1037-480F-B7FE-1EE949F240B3}" destId="{EF1306BB-6700-4C76-B6B4-D2B8557372EC}" srcOrd="1" destOrd="0" parTransId="{737EB2A5-2C50-41C0-B1CE-73B3F0F62929}" sibTransId="{D1018B08-23A2-4AFE-8F01-531C87F2F177}"/>
    <dgm:cxn modelId="{C7E47279-8CE4-41DA-A10D-CB824763593C}" type="presOf" srcId="{B139C8CB-1037-480F-B7FE-1EE949F240B3}" destId="{61D470FD-3709-4BF2-8C0B-C5507B4B2088}" srcOrd="0" destOrd="0" presId="urn:microsoft.com/office/officeart/2005/8/layout/vList2"/>
    <dgm:cxn modelId="{DD0CC0F8-DEA6-43ED-81F6-32B38D77B4E5}" type="presOf" srcId="{19D3B816-4534-4610-8D83-ED54BC07EF62}" destId="{17FB8A98-6B74-45A1-83ED-E11A2AA553D7}" srcOrd="0" destOrd="1" presId="urn:microsoft.com/office/officeart/2005/8/layout/vList2"/>
    <dgm:cxn modelId="{5E37535D-E2A3-4FF7-AF4B-5CB5DBFBACE3}" srcId="{A5803A4B-B6E5-4CFD-B030-FFA783E17165}" destId="{3D19D39F-72AE-4FDF-9105-BB4459B35546}" srcOrd="0" destOrd="0" parTransId="{5EC8C3AD-EA21-4D1A-B7DD-261426FE19CE}" sibTransId="{EF9875A7-6D13-490E-B952-8656987637C2}"/>
    <dgm:cxn modelId="{AC5552EC-7155-4A04-9D74-08500B7FDF8F}" type="presParOf" srcId="{61D470FD-3709-4BF2-8C0B-C5507B4B2088}" destId="{BA91EADA-3119-45FE-9E76-E2E86CF9130F}" srcOrd="0" destOrd="0" presId="urn:microsoft.com/office/officeart/2005/8/layout/vList2"/>
    <dgm:cxn modelId="{FDE3A525-9B9E-43CD-BB7D-3ADAD983D897}" type="presParOf" srcId="{61D470FD-3709-4BF2-8C0B-C5507B4B2088}" destId="{65C5F8F2-0268-4B91-A899-5A0287AAB68D}" srcOrd="1" destOrd="0" presId="urn:microsoft.com/office/officeart/2005/8/layout/vList2"/>
    <dgm:cxn modelId="{22CA4690-32BC-465D-B43F-96721132D50F}" type="presParOf" srcId="{61D470FD-3709-4BF2-8C0B-C5507B4B2088}" destId="{34EF920E-7E66-403F-9B9C-76F0C5B6341B}" srcOrd="2" destOrd="0" presId="urn:microsoft.com/office/officeart/2005/8/layout/vList2"/>
    <dgm:cxn modelId="{4A0947C4-2D79-4409-A2EE-B2673793190B}" type="presParOf" srcId="{61D470FD-3709-4BF2-8C0B-C5507B4B2088}" destId="{D1B031A3-248A-48F1-BDDD-EB8B17314FC5}" srcOrd="3" destOrd="0" presId="urn:microsoft.com/office/officeart/2005/8/layout/vList2"/>
    <dgm:cxn modelId="{102F3D52-BD8D-4F4A-A349-C6DCAE19B5B9}" type="presParOf" srcId="{61D470FD-3709-4BF2-8C0B-C5507B4B2088}" destId="{EBB3D796-B392-4CC6-B2A9-2486BEDFD727}" srcOrd="4" destOrd="0" presId="urn:microsoft.com/office/officeart/2005/8/layout/vList2"/>
    <dgm:cxn modelId="{609B7B45-17D9-4F95-99AC-3446E6C19C50}" type="presParOf" srcId="{61D470FD-3709-4BF2-8C0B-C5507B4B2088}" destId="{17FB8A98-6B74-45A1-83ED-E11A2AA553D7}" srcOrd="5" destOrd="0" presId="urn:microsoft.com/office/officeart/2005/8/layout/vList2"/>
    <dgm:cxn modelId="{8FEC0C12-6ABF-4245-A89E-A5E77F9D87D4}" type="presParOf" srcId="{61D470FD-3709-4BF2-8C0B-C5507B4B2088}" destId="{78AE1119-B5B0-433D-8B8F-CDA344B039EE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139C8CB-1037-480F-B7FE-1EE949F240B3}" type="doc">
      <dgm:prSet loTypeId="urn:microsoft.com/office/officeart/2005/8/layout/vList2" loCatId="list" qsTypeId="urn:microsoft.com/office/officeart/2005/8/quickstyle/simple3" qsCatId="simple" csTypeId="urn:microsoft.com/office/officeart/2005/8/colors/colorful4" csCatId="colorful" phldr="1"/>
      <dgm:spPr/>
      <dgm:t>
        <a:bodyPr/>
        <a:lstStyle/>
        <a:p>
          <a:pPr latinLnBrk="1"/>
          <a:endParaRPr lang="ko-KR" altLang="en-US"/>
        </a:p>
      </dgm:t>
    </dgm:pt>
    <dgm:pt modelId="{7CEF9FBE-3668-4EF6-9127-9BF5C938712D}">
      <dgm:prSet phldrT="[텍스트]"/>
      <dgm:spPr/>
      <dgm:t>
        <a:bodyPr/>
        <a:lstStyle/>
        <a:p>
          <a:pPr latinLnBrk="1"/>
          <a:r>
            <a:rPr lang="ko-KR" altLang="en-US" b="1" dirty="0" smtClean="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rPr>
            <a:t>준비과정</a:t>
          </a:r>
          <a:endParaRPr lang="ko-KR" altLang="en-US" b="1" dirty="0">
            <a:solidFill>
              <a:schemeClr val="tx1"/>
            </a:solidFill>
            <a:latin typeface="나눔고딕코딩" panose="020D0009000000000000" pitchFamily="49" charset="-127"/>
            <a:ea typeface="나눔고딕코딩" panose="020D0009000000000000" pitchFamily="49" charset="-127"/>
          </a:endParaRPr>
        </a:p>
      </dgm:t>
    </dgm:pt>
    <dgm:pt modelId="{3AB9502A-ECA5-4722-8E70-98711F1C09A2}" type="parTrans" cxnId="{3CAD4924-973A-40C1-BDEF-EA8C8BE6719A}">
      <dgm:prSet/>
      <dgm:spPr/>
      <dgm:t>
        <a:bodyPr/>
        <a:lstStyle/>
        <a:p>
          <a:pPr latinLnBrk="1"/>
          <a:endParaRPr lang="ko-KR" altLang="en-US"/>
        </a:p>
      </dgm:t>
    </dgm:pt>
    <dgm:pt modelId="{541CED9F-80C0-4F7E-B5C1-2ECA1FD9C2EB}" type="sibTrans" cxnId="{3CAD4924-973A-40C1-BDEF-EA8C8BE6719A}">
      <dgm:prSet/>
      <dgm:spPr/>
      <dgm:t>
        <a:bodyPr/>
        <a:lstStyle/>
        <a:p>
          <a:pPr latinLnBrk="1"/>
          <a:endParaRPr lang="ko-KR" altLang="en-US"/>
        </a:p>
      </dgm:t>
    </dgm:pt>
    <dgm:pt modelId="{EF1306BB-6700-4C76-B6B4-D2B8557372EC}">
      <dgm:prSet phldrT="[텍스트]"/>
      <dgm:spPr/>
      <dgm:t>
        <a:bodyPr/>
        <a:lstStyle/>
        <a:p>
          <a:pPr latinLnBrk="1"/>
          <a:r>
            <a:rPr lang="ko-KR" altLang="en-US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rPr>
            <a:t>소개</a:t>
          </a:r>
          <a:endParaRPr lang="ko-KR" altLang="en-US" b="1" dirty="0">
            <a:solidFill>
              <a:srgbClr val="FF0000"/>
            </a:solidFill>
            <a:latin typeface="나눔고딕코딩" panose="020D0009000000000000" pitchFamily="49" charset="-127"/>
            <a:ea typeface="나눔고딕코딩" panose="020D0009000000000000" pitchFamily="49" charset="-127"/>
          </a:endParaRPr>
        </a:p>
      </dgm:t>
    </dgm:pt>
    <dgm:pt modelId="{737EB2A5-2C50-41C0-B1CE-73B3F0F62929}" type="parTrans" cxnId="{619DD8B3-5028-4AA9-BE7D-900B7E423779}">
      <dgm:prSet/>
      <dgm:spPr/>
      <dgm:t>
        <a:bodyPr/>
        <a:lstStyle/>
        <a:p>
          <a:pPr latinLnBrk="1"/>
          <a:endParaRPr lang="ko-KR" altLang="en-US"/>
        </a:p>
      </dgm:t>
    </dgm:pt>
    <dgm:pt modelId="{D1018B08-23A2-4AFE-8F01-531C87F2F177}" type="sibTrans" cxnId="{619DD8B3-5028-4AA9-BE7D-900B7E423779}">
      <dgm:prSet/>
      <dgm:spPr/>
      <dgm:t>
        <a:bodyPr/>
        <a:lstStyle/>
        <a:p>
          <a:pPr latinLnBrk="1"/>
          <a:endParaRPr lang="ko-KR" altLang="en-US"/>
        </a:p>
      </dgm:t>
    </dgm:pt>
    <dgm:pt modelId="{A5803A4B-B6E5-4CFD-B030-FFA783E17165}">
      <dgm:prSet phldrT="[텍스트]"/>
      <dgm:spPr/>
      <dgm:t>
        <a:bodyPr/>
        <a:lstStyle/>
        <a:p>
          <a:pPr latinLnBrk="1"/>
          <a:r>
            <a:rPr lang="ko-KR" altLang="en-US" b="1" dirty="0" smtClean="0">
              <a:latin typeface="나눔고딕코딩" panose="020D0009000000000000" pitchFamily="49" charset="-127"/>
              <a:ea typeface="나눔고딕코딩" panose="020D0009000000000000" pitchFamily="49" charset="-127"/>
            </a:rPr>
            <a:t>시나리오 별 테스트</a:t>
          </a:r>
          <a:endParaRPr lang="ko-KR" altLang="en-US" b="1" dirty="0">
            <a:latin typeface="나눔고딕코딩" panose="020D0009000000000000" pitchFamily="49" charset="-127"/>
            <a:ea typeface="나눔고딕코딩" panose="020D0009000000000000" pitchFamily="49" charset="-127"/>
          </a:endParaRPr>
        </a:p>
      </dgm:t>
    </dgm:pt>
    <dgm:pt modelId="{6BC8CA64-E488-4C88-8667-04411CDBD443}" type="parTrans" cxnId="{D974E7AB-39E0-4E55-9AD0-DF96D9BB21AF}">
      <dgm:prSet/>
      <dgm:spPr/>
      <dgm:t>
        <a:bodyPr/>
        <a:lstStyle/>
        <a:p>
          <a:pPr latinLnBrk="1"/>
          <a:endParaRPr lang="ko-KR" altLang="en-US"/>
        </a:p>
      </dgm:t>
    </dgm:pt>
    <dgm:pt modelId="{26886D16-3145-45E9-8B22-BDE34AC8D792}" type="sibTrans" cxnId="{D974E7AB-39E0-4E55-9AD0-DF96D9BB21AF}">
      <dgm:prSet/>
      <dgm:spPr/>
      <dgm:t>
        <a:bodyPr/>
        <a:lstStyle/>
        <a:p>
          <a:pPr latinLnBrk="1"/>
          <a:endParaRPr lang="ko-KR" altLang="en-US"/>
        </a:p>
      </dgm:t>
    </dgm:pt>
    <dgm:pt modelId="{3D19D39F-72AE-4FDF-9105-BB4459B35546}">
      <dgm:prSet phldrT="[텍스트]"/>
      <dgm:spPr/>
      <dgm:t>
        <a:bodyPr/>
        <a:lstStyle/>
        <a:p>
          <a:pPr latinLnBrk="1"/>
          <a:r>
            <a:rPr lang="en-US" altLang="ko-KR" b="1" dirty="0" smtClean="0">
              <a:latin typeface="나눔고딕코딩" panose="020D0009000000000000" pitchFamily="49" charset="-127"/>
              <a:ea typeface="나눔고딕코딩" panose="020D0009000000000000" pitchFamily="49" charset="-127"/>
            </a:rPr>
            <a:t>z-Test</a:t>
          </a:r>
          <a:endParaRPr lang="ko-KR" altLang="en-US" b="1" dirty="0">
            <a:latin typeface="나눔고딕코딩" panose="020D0009000000000000" pitchFamily="49" charset="-127"/>
            <a:ea typeface="나눔고딕코딩" panose="020D0009000000000000" pitchFamily="49" charset="-127"/>
          </a:endParaRPr>
        </a:p>
      </dgm:t>
    </dgm:pt>
    <dgm:pt modelId="{5EC8C3AD-EA21-4D1A-B7DD-261426FE19CE}" type="parTrans" cxnId="{5E37535D-E2A3-4FF7-AF4B-5CB5DBFBACE3}">
      <dgm:prSet/>
      <dgm:spPr/>
      <dgm:t>
        <a:bodyPr/>
        <a:lstStyle/>
        <a:p>
          <a:pPr latinLnBrk="1"/>
          <a:endParaRPr lang="ko-KR" altLang="en-US"/>
        </a:p>
      </dgm:t>
    </dgm:pt>
    <dgm:pt modelId="{EF9875A7-6D13-490E-B952-8656987637C2}" type="sibTrans" cxnId="{5E37535D-E2A3-4FF7-AF4B-5CB5DBFBACE3}">
      <dgm:prSet/>
      <dgm:spPr/>
      <dgm:t>
        <a:bodyPr/>
        <a:lstStyle/>
        <a:p>
          <a:pPr latinLnBrk="1"/>
          <a:endParaRPr lang="ko-KR" altLang="en-US"/>
        </a:p>
      </dgm:t>
    </dgm:pt>
    <dgm:pt modelId="{19D3B816-4534-4610-8D83-ED54BC07EF62}">
      <dgm:prSet phldrT="[텍스트]"/>
      <dgm:spPr/>
      <dgm:t>
        <a:bodyPr/>
        <a:lstStyle/>
        <a:p>
          <a:pPr latinLnBrk="1"/>
          <a:r>
            <a:rPr lang="en-US" altLang="ko-KR" b="1" dirty="0" smtClean="0">
              <a:latin typeface="나눔고딕코딩" panose="020D0009000000000000" pitchFamily="49" charset="-127"/>
              <a:ea typeface="나눔고딕코딩" panose="020D0009000000000000" pitchFamily="49" charset="-127"/>
            </a:rPr>
            <a:t>t-Test</a:t>
          </a:r>
          <a:endParaRPr lang="ko-KR" altLang="en-US" b="1" dirty="0">
            <a:latin typeface="나눔고딕코딩" panose="020D0009000000000000" pitchFamily="49" charset="-127"/>
            <a:ea typeface="나눔고딕코딩" panose="020D0009000000000000" pitchFamily="49" charset="-127"/>
          </a:endParaRPr>
        </a:p>
      </dgm:t>
    </dgm:pt>
    <dgm:pt modelId="{956A4A53-7882-4363-B870-4C2D39053AC3}" type="parTrans" cxnId="{BD3BC408-C7E1-4EF0-8CC3-62B71FAA74C7}">
      <dgm:prSet/>
      <dgm:spPr/>
      <dgm:t>
        <a:bodyPr/>
        <a:lstStyle/>
        <a:p>
          <a:pPr latinLnBrk="1"/>
          <a:endParaRPr lang="ko-KR" altLang="en-US"/>
        </a:p>
      </dgm:t>
    </dgm:pt>
    <dgm:pt modelId="{82ABF639-4345-4F4C-AB00-1A684A88D043}" type="sibTrans" cxnId="{BD3BC408-C7E1-4EF0-8CC3-62B71FAA74C7}">
      <dgm:prSet/>
      <dgm:spPr/>
      <dgm:t>
        <a:bodyPr/>
        <a:lstStyle/>
        <a:p>
          <a:pPr latinLnBrk="1"/>
          <a:endParaRPr lang="ko-KR" altLang="en-US"/>
        </a:p>
      </dgm:t>
    </dgm:pt>
    <dgm:pt modelId="{7EB90B72-8341-4D63-98AD-17768C89E50D}">
      <dgm:prSet phldrT="[텍스트]"/>
      <dgm:spPr/>
      <dgm:t>
        <a:bodyPr/>
        <a:lstStyle/>
        <a:p>
          <a:pPr latinLnBrk="1"/>
          <a:r>
            <a:rPr lang="ko-KR" altLang="en-US" b="1" dirty="0" smtClean="0">
              <a:latin typeface="나눔고딕코딩" panose="020D0009000000000000" pitchFamily="49" charset="-127"/>
              <a:ea typeface="나눔고딕코딩" panose="020D0009000000000000" pitchFamily="49" charset="-127"/>
            </a:rPr>
            <a:t>연습문제</a:t>
          </a:r>
          <a:endParaRPr lang="ko-KR" altLang="en-US" b="1" dirty="0">
            <a:latin typeface="나눔고딕코딩" panose="020D0009000000000000" pitchFamily="49" charset="-127"/>
            <a:ea typeface="나눔고딕코딩" panose="020D0009000000000000" pitchFamily="49" charset="-127"/>
          </a:endParaRPr>
        </a:p>
      </dgm:t>
    </dgm:pt>
    <dgm:pt modelId="{C9021865-9777-4089-BB45-6F9113D6A84A}" type="parTrans" cxnId="{F9DE9900-410F-4054-A9F9-5196E216E9FF}">
      <dgm:prSet/>
      <dgm:spPr/>
      <dgm:t>
        <a:bodyPr/>
        <a:lstStyle/>
        <a:p>
          <a:pPr latinLnBrk="1"/>
          <a:endParaRPr lang="ko-KR" altLang="en-US"/>
        </a:p>
      </dgm:t>
    </dgm:pt>
    <dgm:pt modelId="{F3E3BADF-72CA-4034-812A-6D00BD778832}" type="sibTrans" cxnId="{F9DE9900-410F-4054-A9F9-5196E216E9FF}">
      <dgm:prSet/>
      <dgm:spPr/>
      <dgm:t>
        <a:bodyPr/>
        <a:lstStyle/>
        <a:p>
          <a:pPr latinLnBrk="1"/>
          <a:endParaRPr lang="ko-KR" altLang="en-US"/>
        </a:p>
      </dgm:t>
    </dgm:pt>
    <dgm:pt modelId="{61D470FD-3709-4BF2-8C0B-C5507B4B2088}" type="pres">
      <dgm:prSet presAssocID="{B139C8CB-1037-480F-B7FE-1EE949F240B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A91EADA-3119-45FE-9E76-E2E86CF9130F}" type="pres">
      <dgm:prSet presAssocID="{7CEF9FBE-3668-4EF6-9127-9BF5C938712D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5C5F8F2-0268-4B91-A899-5A0287AAB68D}" type="pres">
      <dgm:prSet presAssocID="{541CED9F-80C0-4F7E-B5C1-2ECA1FD9C2EB}" presName="spacer" presStyleCnt="0"/>
      <dgm:spPr/>
    </dgm:pt>
    <dgm:pt modelId="{34EF920E-7E66-403F-9B9C-76F0C5B6341B}" type="pres">
      <dgm:prSet presAssocID="{EF1306BB-6700-4C76-B6B4-D2B8557372EC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1B031A3-248A-48F1-BDDD-EB8B17314FC5}" type="pres">
      <dgm:prSet presAssocID="{D1018B08-23A2-4AFE-8F01-531C87F2F177}" presName="spacer" presStyleCnt="0"/>
      <dgm:spPr/>
    </dgm:pt>
    <dgm:pt modelId="{EBB3D796-B392-4CC6-B2A9-2486BEDFD727}" type="pres">
      <dgm:prSet presAssocID="{A5803A4B-B6E5-4CFD-B030-FFA783E17165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7FB8A98-6B74-45A1-83ED-E11A2AA553D7}" type="pres">
      <dgm:prSet presAssocID="{A5803A4B-B6E5-4CFD-B030-FFA783E17165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8B222CF-CFD4-46C4-965C-B4512568AB24}" type="pres">
      <dgm:prSet presAssocID="{7EB90B72-8341-4D63-98AD-17768C89E50D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27228A9C-7AA1-4AB9-84C4-F0C60A972064}" type="presOf" srcId="{EF1306BB-6700-4C76-B6B4-D2B8557372EC}" destId="{34EF920E-7E66-403F-9B9C-76F0C5B6341B}" srcOrd="0" destOrd="0" presId="urn:microsoft.com/office/officeart/2005/8/layout/vList2"/>
    <dgm:cxn modelId="{F9DE9900-410F-4054-A9F9-5196E216E9FF}" srcId="{B139C8CB-1037-480F-B7FE-1EE949F240B3}" destId="{7EB90B72-8341-4D63-98AD-17768C89E50D}" srcOrd="3" destOrd="0" parTransId="{C9021865-9777-4089-BB45-6F9113D6A84A}" sibTransId="{F3E3BADF-72CA-4034-812A-6D00BD778832}"/>
    <dgm:cxn modelId="{91D5525F-3BEB-4298-B37A-B58C28FA28C6}" type="presOf" srcId="{7EB90B72-8341-4D63-98AD-17768C89E50D}" destId="{C8B222CF-CFD4-46C4-965C-B4512568AB24}" srcOrd="0" destOrd="0" presId="urn:microsoft.com/office/officeart/2005/8/layout/vList2"/>
    <dgm:cxn modelId="{3CAD4924-973A-40C1-BDEF-EA8C8BE6719A}" srcId="{B139C8CB-1037-480F-B7FE-1EE949F240B3}" destId="{7CEF9FBE-3668-4EF6-9127-9BF5C938712D}" srcOrd="0" destOrd="0" parTransId="{3AB9502A-ECA5-4722-8E70-98711F1C09A2}" sibTransId="{541CED9F-80C0-4F7E-B5C1-2ECA1FD9C2EB}"/>
    <dgm:cxn modelId="{BD3BC408-C7E1-4EF0-8CC3-62B71FAA74C7}" srcId="{A5803A4B-B6E5-4CFD-B030-FFA783E17165}" destId="{19D3B816-4534-4610-8D83-ED54BC07EF62}" srcOrd="1" destOrd="0" parTransId="{956A4A53-7882-4363-B870-4C2D39053AC3}" sibTransId="{82ABF639-4345-4F4C-AB00-1A684A88D043}"/>
    <dgm:cxn modelId="{3B348A04-D941-4F44-9FE9-50D802BCC05F}" type="presOf" srcId="{7CEF9FBE-3668-4EF6-9127-9BF5C938712D}" destId="{BA91EADA-3119-45FE-9E76-E2E86CF9130F}" srcOrd="0" destOrd="0" presId="urn:microsoft.com/office/officeart/2005/8/layout/vList2"/>
    <dgm:cxn modelId="{77CBDAD5-7EEB-4992-BA19-EF4B437B4B31}" type="presOf" srcId="{3D19D39F-72AE-4FDF-9105-BB4459B35546}" destId="{17FB8A98-6B74-45A1-83ED-E11A2AA553D7}" srcOrd="0" destOrd="0" presId="urn:microsoft.com/office/officeart/2005/8/layout/vList2"/>
    <dgm:cxn modelId="{C54EC865-3312-4809-A0CF-78FFABA056D1}" type="presOf" srcId="{A5803A4B-B6E5-4CFD-B030-FFA783E17165}" destId="{EBB3D796-B392-4CC6-B2A9-2486BEDFD727}" srcOrd="0" destOrd="0" presId="urn:microsoft.com/office/officeart/2005/8/layout/vList2"/>
    <dgm:cxn modelId="{D974E7AB-39E0-4E55-9AD0-DF96D9BB21AF}" srcId="{B139C8CB-1037-480F-B7FE-1EE949F240B3}" destId="{A5803A4B-B6E5-4CFD-B030-FFA783E17165}" srcOrd="2" destOrd="0" parTransId="{6BC8CA64-E488-4C88-8667-04411CDBD443}" sibTransId="{26886D16-3145-45E9-8B22-BDE34AC8D792}"/>
    <dgm:cxn modelId="{619DD8B3-5028-4AA9-BE7D-900B7E423779}" srcId="{B139C8CB-1037-480F-B7FE-1EE949F240B3}" destId="{EF1306BB-6700-4C76-B6B4-D2B8557372EC}" srcOrd="1" destOrd="0" parTransId="{737EB2A5-2C50-41C0-B1CE-73B3F0F62929}" sibTransId="{D1018B08-23A2-4AFE-8F01-531C87F2F177}"/>
    <dgm:cxn modelId="{C7E47279-8CE4-41DA-A10D-CB824763593C}" type="presOf" srcId="{B139C8CB-1037-480F-B7FE-1EE949F240B3}" destId="{61D470FD-3709-4BF2-8C0B-C5507B4B2088}" srcOrd="0" destOrd="0" presId="urn:microsoft.com/office/officeart/2005/8/layout/vList2"/>
    <dgm:cxn modelId="{DD0CC0F8-DEA6-43ED-81F6-32B38D77B4E5}" type="presOf" srcId="{19D3B816-4534-4610-8D83-ED54BC07EF62}" destId="{17FB8A98-6B74-45A1-83ED-E11A2AA553D7}" srcOrd="0" destOrd="1" presId="urn:microsoft.com/office/officeart/2005/8/layout/vList2"/>
    <dgm:cxn modelId="{5E37535D-E2A3-4FF7-AF4B-5CB5DBFBACE3}" srcId="{A5803A4B-B6E5-4CFD-B030-FFA783E17165}" destId="{3D19D39F-72AE-4FDF-9105-BB4459B35546}" srcOrd="0" destOrd="0" parTransId="{5EC8C3AD-EA21-4D1A-B7DD-261426FE19CE}" sibTransId="{EF9875A7-6D13-490E-B952-8656987637C2}"/>
    <dgm:cxn modelId="{AC5552EC-7155-4A04-9D74-08500B7FDF8F}" type="presParOf" srcId="{61D470FD-3709-4BF2-8C0B-C5507B4B2088}" destId="{BA91EADA-3119-45FE-9E76-E2E86CF9130F}" srcOrd="0" destOrd="0" presId="urn:microsoft.com/office/officeart/2005/8/layout/vList2"/>
    <dgm:cxn modelId="{FDE3A525-9B9E-43CD-BB7D-3ADAD983D897}" type="presParOf" srcId="{61D470FD-3709-4BF2-8C0B-C5507B4B2088}" destId="{65C5F8F2-0268-4B91-A899-5A0287AAB68D}" srcOrd="1" destOrd="0" presId="urn:microsoft.com/office/officeart/2005/8/layout/vList2"/>
    <dgm:cxn modelId="{22CA4690-32BC-465D-B43F-96721132D50F}" type="presParOf" srcId="{61D470FD-3709-4BF2-8C0B-C5507B4B2088}" destId="{34EF920E-7E66-403F-9B9C-76F0C5B6341B}" srcOrd="2" destOrd="0" presId="urn:microsoft.com/office/officeart/2005/8/layout/vList2"/>
    <dgm:cxn modelId="{4A0947C4-2D79-4409-A2EE-B2673793190B}" type="presParOf" srcId="{61D470FD-3709-4BF2-8C0B-C5507B4B2088}" destId="{D1B031A3-248A-48F1-BDDD-EB8B17314FC5}" srcOrd="3" destOrd="0" presId="urn:microsoft.com/office/officeart/2005/8/layout/vList2"/>
    <dgm:cxn modelId="{102F3D52-BD8D-4F4A-A349-C6DCAE19B5B9}" type="presParOf" srcId="{61D470FD-3709-4BF2-8C0B-C5507B4B2088}" destId="{EBB3D796-B392-4CC6-B2A9-2486BEDFD727}" srcOrd="4" destOrd="0" presId="urn:microsoft.com/office/officeart/2005/8/layout/vList2"/>
    <dgm:cxn modelId="{609B7B45-17D9-4F95-99AC-3446E6C19C50}" type="presParOf" srcId="{61D470FD-3709-4BF2-8C0B-C5507B4B2088}" destId="{17FB8A98-6B74-45A1-83ED-E11A2AA553D7}" srcOrd="5" destOrd="0" presId="urn:microsoft.com/office/officeart/2005/8/layout/vList2"/>
    <dgm:cxn modelId="{2391D07D-0A2E-4E86-8360-DF7F7C8B3950}" type="presParOf" srcId="{61D470FD-3709-4BF2-8C0B-C5507B4B2088}" destId="{C8B222CF-CFD4-46C4-965C-B4512568AB24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139C8CB-1037-480F-B7FE-1EE949F240B3}" type="doc">
      <dgm:prSet loTypeId="urn:microsoft.com/office/officeart/2005/8/layout/vList2" loCatId="list" qsTypeId="urn:microsoft.com/office/officeart/2005/8/quickstyle/simple3" qsCatId="simple" csTypeId="urn:microsoft.com/office/officeart/2005/8/colors/colorful4" csCatId="colorful" phldr="1"/>
      <dgm:spPr/>
      <dgm:t>
        <a:bodyPr/>
        <a:lstStyle/>
        <a:p>
          <a:pPr latinLnBrk="1"/>
          <a:endParaRPr lang="ko-KR" altLang="en-US"/>
        </a:p>
      </dgm:t>
    </dgm:pt>
    <dgm:pt modelId="{7CEF9FBE-3668-4EF6-9127-9BF5C938712D}">
      <dgm:prSet phldrT="[텍스트]"/>
      <dgm:spPr/>
      <dgm:t>
        <a:bodyPr/>
        <a:lstStyle/>
        <a:p>
          <a:pPr latinLnBrk="1"/>
          <a:r>
            <a:rPr lang="ko-KR" altLang="en-US" b="1" dirty="0" smtClean="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rPr>
            <a:t>준비과정</a:t>
          </a:r>
          <a:endParaRPr lang="ko-KR" altLang="en-US" b="1" dirty="0">
            <a:solidFill>
              <a:schemeClr val="tx1"/>
            </a:solidFill>
            <a:latin typeface="나눔고딕코딩" panose="020D0009000000000000" pitchFamily="49" charset="-127"/>
            <a:ea typeface="나눔고딕코딩" panose="020D0009000000000000" pitchFamily="49" charset="-127"/>
          </a:endParaRPr>
        </a:p>
      </dgm:t>
    </dgm:pt>
    <dgm:pt modelId="{3AB9502A-ECA5-4722-8E70-98711F1C09A2}" type="parTrans" cxnId="{3CAD4924-973A-40C1-BDEF-EA8C8BE6719A}">
      <dgm:prSet/>
      <dgm:spPr/>
      <dgm:t>
        <a:bodyPr/>
        <a:lstStyle/>
        <a:p>
          <a:pPr latinLnBrk="1"/>
          <a:endParaRPr lang="ko-KR" altLang="en-US"/>
        </a:p>
      </dgm:t>
    </dgm:pt>
    <dgm:pt modelId="{541CED9F-80C0-4F7E-B5C1-2ECA1FD9C2EB}" type="sibTrans" cxnId="{3CAD4924-973A-40C1-BDEF-EA8C8BE6719A}">
      <dgm:prSet/>
      <dgm:spPr/>
      <dgm:t>
        <a:bodyPr/>
        <a:lstStyle/>
        <a:p>
          <a:pPr latinLnBrk="1"/>
          <a:endParaRPr lang="ko-KR" altLang="en-US"/>
        </a:p>
      </dgm:t>
    </dgm:pt>
    <dgm:pt modelId="{EF1306BB-6700-4C76-B6B4-D2B8557372EC}">
      <dgm:prSet phldrT="[텍스트]"/>
      <dgm:spPr/>
      <dgm:t>
        <a:bodyPr/>
        <a:lstStyle/>
        <a:p>
          <a:pPr latinLnBrk="1"/>
          <a:r>
            <a:rPr lang="ko-KR" altLang="en-US" b="1" dirty="0" smtClean="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rPr>
            <a:t>소개</a:t>
          </a:r>
          <a:endParaRPr lang="ko-KR" altLang="en-US" b="1" dirty="0">
            <a:solidFill>
              <a:schemeClr val="tx1"/>
            </a:solidFill>
            <a:latin typeface="나눔고딕코딩" panose="020D0009000000000000" pitchFamily="49" charset="-127"/>
            <a:ea typeface="나눔고딕코딩" panose="020D0009000000000000" pitchFamily="49" charset="-127"/>
          </a:endParaRPr>
        </a:p>
      </dgm:t>
    </dgm:pt>
    <dgm:pt modelId="{737EB2A5-2C50-41C0-B1CE-73B3F0F62929}" type="parTrans" cxnId="{619DD8B3-5028-4AA9-BE7D-900B7E423779}">
      <dgm:prSet/>
      <dgm:spPr/>
      <dgm:t>
        <a:bodyPr/>
        <a:lstStyle/>
        <a:p>
          <a:pPr latinLnBrk="1"/>
          <a:endParaRPr lang="ko-KR" altLang="en-US"/>
        </a:p>
      </dgm:t>
    </dgm:pt>
    <dgm:pt modelId="{D1018B08-23A2-4AFE-8F01-531C87F2F177}" type="sibTrans" cxnId="{619DD8B3-5028-4AA9-BE7D-900B7E423779}">
      <dgm:prSet/>
      <dgm:spPr/>
      <dgm:t>
        <a:bodyPr/>
        <a:lstStyle/>
        <a:p>
          <a:pPr latinLnBrk="1"/>
          <a:endParaRPr lang="ko-KR" altLang="en-US"/>
        </a:p>
      </dgm:t>
    </dgm:pt>
    <dgm:pt modelId="{A5803A4B-B6E5-4CFD-B030-FFA783E17165}">
      <dgm:prSet phldrT="[텍스트]"/>
      <dgm:spPr/>
      <dgm:t>
        <a:bodyPr/>
        <a:lstStyle/>
        <a:p>
          <a:pPr latinLnBrk="1"/>
          <a:r>
            <a:rPr lang="ko-KR" altLang="en-US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rPr>
            <a:t>시나리오 별 테스트</a:t>
          </a:r>
          <a:endParaRPr lang="ko-KR" altLang="en-US" b="1" dirty="0">
            <a:solidFill>
              <a:srgbClr val="FF0000"/>
            </a:solidFill>
            <a:latin typeface="나눔고딕코딩" panose="020D0009000000000000" pitchFamily="49" charset="-127"/>
            <a:ea typeface="나눔고딕코딩" panose="020D0009000000000000" pitchFamily="49" charset="-127"/>
          </a:endParaRPr>
        </a:p>
      </dgm:t>
    </dgm:pt>
    <dgm:pt modelId="{6BC8CA64-E488-4C88-8667-04411CDBD443}" type="parTrans" cxnId="{D974E7AB-39E0-4E55-9AD0-DF96D9BB21AF}">
      <dgm:prSet/>
      <dgm:spPr/>
      <dgm:t>
        <a:bodyPr/>
        <a:lstStyle/>
        <a:p>
          <a:pPr latinLnBrk="1"/>
          <a:endParaRPr lang="ko-KR" altLang="en-US"/>
        </a:p>
      </dgm:t>
    </dgm:pt>
    <dgm:pt modelId="{26886D16-3145-45E9-8B22-BDE34AC8D792}" type="sibTrans" cxnId="{D974E7AB-39E0-4E55-9AD0-DF96D9BB21AF}">
      <dgm:prSet/>
      <dgm:spPr/>
      <dgm:t>
        <a:bodyPr/>
        <a:lstStyle/>
        <a:p>
          <a:pPr latinLnBrk="1"/>
          <a:endParaRPr lang="ko-KR" altLang="en-US"/>
        </a:p>
      </dgm:t>
    </dgm:pt>
    <dgm:pt modelId="{3D19D39F-72AE-4FDF-9105-BB4459B35546}">
      <dgm:prSet phldrT="[텍스트]"/>
      <dgm:spPr/>
      <dgm:t>
        <a:bodyPr/>
        <a:lstStyle/>
        <a:p>
          <a:pPr latinLnBrk="1"/>
          <a:r>
            <a:rPr lang="en-US" altLang="ko-KR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rPr>
            <a:t>z-Test</a:t>
          </a:r>
          <a:endParaRPr lang="ko-KR" altLang="en-US" b="1" dirty="0">
            <a:solidFill>
              <a:srgbClr val="FF0000"/>
            </a:solidFill>
            <a:latin typeface="나눔고딕코딩" panose="020D0009000000000000" pitchFamily="49" charset="-127"/>
            <a:ea typeface="나눔고딕코딩" panose="020D0009000000000000" pitchFamily="49" charset="-127"/>
          </a:endParaRPr>
        </a:p>
      </dgm:t>
    </dgm:pt>
    <dgm:pt modelId="{5EC8C3AD-EA21-4D1A-B7DD-261426FE19CE}" type="parTrans" cxnId="{5E37535D-E2A3-4FF7-AF4B-5CB5DBFBACE3}">
      <dgm:prSet/>
      <dgm:spPr/>
      <dgm:t>
        <a:bodyPr/>
        <a:lstStyle/>
        <a:p>
          <a:pPr latinLnBrk="1"/>
          <a:endParaRPr lang="ko-KR" altLang="en-US"/>
        </a:p>
      </dgm:t>
    </dgm:pt>
    <dgm:pt modelId="{EF9875A7-6D13-490E-B952-8656987637C2}" type="sibTrans" cxnId="{5E37535D-E2A3-4FF7-AF4B-5CB5DBFBACE3}">
      <dgm:prSet/>
      <dgm:spPr/>
      <dgm:t>
        <a:bodyPr/>
        <a:lstStyle/>
        <a:p>
          <a:pPr latinLnBrk="1"/>
          <a:endParaRPr lang="ko-KR" altLang="en-US"/>
        </a:p>
      </dgm:t>
    </dgm:pt>
    <dgm:pt modelId="{19D3B816-4534-4610-8D83-ED54BC07EF62}">
      <dgm:prSet phldrT="[텍스트]"/>
      <dgm:spPr/>
      <dgm:t>
        <a:bodyPr/>
        <a:lstStyle/>
        <a:p>
          <a:pPr latinLnBrk="1"/>
          <a:r>
            <a:rPr lang="en-US" altLang="ko-KR" b="1" dirty="0" smtClean="0">
              <a:latin typeface="나눔고딕코딩" panose="020D0009000000000000" pitchFamily="49" charset="-127"/>
              <a:ea typeface="나눔고딕코딩" panose="020D0009000000000000" pitchFamily="49" charset="-127"/>
            </a:rPr>
            <a:t>t-Test</a:t>
          </a:r>
          <a:endParaRPr lang="ko-KR" altLang="en-US" b="1" dirty="0">
            <a:latin typeface="나눔고딕코딩" panose="020D0009000000000000" pitchFamily="49" charset="-127"/>
            <a:ea typeface="나눔고딕코딩" panose="020D0009000000000000" pitchFamily="49" charset="-127"/>
          </a:endParaRPr>
        </a:p>
      </dgm:t>
    </dgm:pt>
    <dgm:pt modelId="{956A4A53-7882-4363-B870-4C2D39053AC3}" type="parTrans" cxnId="{BD3BC408-C7E1-4EF0-8CC3-62B71FAA74C7}">
      <dgm:prSet/>
      <dgm:spPr/>
      <dgm:t>
        <a:bodyPr/>
        <a:lstStyle/>
        <a:p>
          <a:pPr latinLnBrk="1"/>
          <a:endParaRPr lang="ko-KR" altLang="en-US"/>
        </a:p>
      </dgm:t>
    </dgm:pt>
    <dgm:pt modelId="{82ABF639-4345-4F4C-AB00-1A684A88D043}" type="sibTrans" cxnId="{BD3BC408-C7E1-4EF0-8CC3-62B71FAA74C7}">
      <dgm:prSet/>
      <dgm:spPr/>
      <dgm:t>
        <a:bodyPr/>
        <a:lstStyle/>
        <a:p>
          <a:pPr latinLnBrk="1"/>
          <a:endParaRPr lang="ko-KR" altLang="en-US"/>
        </a:p>
      </dgm:t>
    </dgm:pt>
    <dgm:pt modelId="{762B524E-7129-489D-A817-966044D2895B}">
      <dgm:prSet phldrT="[텍스트]"/>
      <dgm:spPr/>
      <dgm:t>
        <a:bodyPr/>
        <a:lstStyle/>
        <a:p>
          <a:pPr latinLnBrk="1"/>
          <a:r>
            <a:rPr lang="ko-KR" altLang="en-US" b="1" dirty="0" smtClean="0">
              <a:latin typeface="나눔고딕코딩" panose="020D0009000000000000" pitchFamily="49" charset="-127"/>
              <a:ea typeface="나눔고딕코딩" panose="020D0009000000000000" pitchFamily="49" charset="-127"/>
            </a:rPr>
            <a:t>연습문제</a:t>
          </a:r>
          <a:endParaRPr lang="ko-KR" altLang="en-US" b="1" dirty="0">
            <a:latin typeface="나눔고딕코딩" panose="020D0009000000000000" pitchFamily="49" charset="-127"/>
            <a:ea typeface="나눔고딕코딩" panose="020D0009000000000000" pitchFamily="49" charset="-127"/>
          </a:endParaRPr>
        </a:p>
      </dgm:t>
    </dgm:pt>
    <dgm:pt modelId="{A4D0389E-D6A5-47FB-A31D-57A6D9D491D4}" type="parTrans" cxnId="{50A9CBB4-C4DF-4100-9436-40D8624974F4}">
      <dgm:prSet/>
      <dgm:spPr/>
      <dgm:t>
        <a:bodyPr/>
        <a:lstStyle/>
        <a:p>
          <a:pPr latinLnBrk="1"/>
          <a:endParaRPr lang="ko-KR" altLang="en-US"/>
        </a:p>
      </dgm:t>
    </dgm:pt>
    <dgm:pt modelId="{AD7A597C-0DAE-42BC-95FC-901719A17E20}" type="sibTrans" cxnId="{50A9CBB4-C4DF-4100-9436-40D8624974F4}">
      <dgm:prSet/>
      <dgm:spPr/>
      <dgm:t>
        <a:bodyPr/>
        <a:lstStyle/>
        <a:p>
          <a:pPr latinLnBrk="1"/>
          <a:endParaRPr lang="ko-KR" altLang="en-US"/>
        </a:p>
      </dgm:t>
    </dgm:pt>
    <dgm:pt modelId="{61D470FD-3709-4BF2-8C0B-C5507B4B2088}" type="pres">
      <dgm:prSet presAssocID="{B139C8CB-1037-480F-B7FE-1EE949F240B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A91EADA-3119-45FE-9E76-E2E86CF9130F}" type="pres">
      <dgm:prSet presAssocID="{7CEF9FBE-3668-4EF6-9127-9BF5C938712D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5C5F8F2-0268-4B91-A899-5A0287AAB68D}" type="pres">
      <dgm:prSet presAssocID="{541CED9F-80C0-4F7E-B5C1-2ECA1FD9C2EB}" presName="spacer" presStyleCnt="0"/>
      <dgm:spPr/>
    </dgm:pt>
    <dgm:pt modelId="{34EF920E-7E66-403F-9B9C-76F0C5B6341B}" type="pres">
      <dgm:prSet presAssocID="{EF1306BB-6700-4C76-B6B4-D2B8557372EC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1B031A3-248A-48F1-BDDD-EB8B17314FC5}" type="pres">
      <dgm:prSet presAssocID="{D1018B08-23A2-4AFE-8F01-531C87F2F177}" presName="spacer" presStyleCnt="0"/>
      <dgm:spPr/>
    </dgm:pt>
    <dgm:pt modelId="{EBB3D796-B392-4CC6-B2A9-2486BEDFD727}" type="pres">
      <dgm:prSet presAssocID="{A5803A4B-B6E5-4CFD-B030-FFA783E17165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7FB8A98-6B74-45A1-83ED-E11A2AA553D7}" type="pres">
      <dgm:prSet presAssocID="{A5803A4B-B6E5-4CFD-B030-FFA783E17165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78C55CD-736D-4A94-A121-182487DADB61}" type="pres">
      <dgm:prSet presAssocID="{762B524E-7129-489D-A817-966044D2895B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27228A9C-7AA1-4AB9-84C4-F0C60A972064}" type="presOf" srcId="{EF1306BB-6700-4C76-B6B4-D2B8557372EC}" destId="{34EF920E-7E66-403F-9B9C-76F0C5B6341B}" srcOrd="0" destOrd="0" presId="urn:microsoft.com/office/officeart/2005/8/layout/vList2"/>
    <dgm:cxn modelId="{3CAD4924-973A-40C1-BDEF-EA8C8BE6719A}" srcId="{B139C8CB-1037-480F-B7FE-1EE949F240B3}" destId="{7CEF9FBE-3668-4EF6-9127-9BF5C938712D}" srcOrd="0" destOrd="0" parTransId="{3AB9502A-ECA5-4722-8E70-98711F1C09A2}" sibTransId="{541CED9F-80C0-4F7E-B5C1-2ECA1FD9C2EB}"/>
    <dgm:cxn modelId="{BD3BC408-C7E1-4EF0-8CC3-62B71FAA74C7}" srcId="{A5803A4B-B6E5-4CFD-B030-FFA783E17165}" destId="{19D3B816-4534-4610-8D83-ED54BC07EF62}" srcOrd="1" destOrd="0" parTransId="{956A4A53-7882-4363-B870-4C2D39053AC3}" sibTransId="{82ABF639-4345-4F4C-AB00-1A684A88D043}"/>
    <dgm:cxn modelId="{04035984-9496-4B2A-B2D7-83057FBC0012}" type="presOf" srcId="{762B524E-7129-489D-A817-966044D2895B}" destId="{B78C55CD-736D-4A94-A121-182487DADB61}" srcOrd="0" destOrd="0" presId="urn:microsoft.com/office/officeart/2005/8/layout/vList2"/>
    <dgm:cxn modelId="{3B348A04-D941-4F44-9FE9-50D802BCC05F}" type="presOf" srcId="{7CEF9FBE-3668-4EF6-9127-9BF5C938712D}" destId="{BA91EADA-3119-45FE-9E76-E2E86CF9130F}" srcOrd="0" destOrd="0" presId="urn:microsoft.com/office/officeart/2005/8/layout/vList2"/>
    <dgm:cxn modelId="{77CBDAD5-7EEB-4992-BA19-EF4B437B4B31}" type="presOf" srcId="{3D19D39F-72AE-4FDF-9105-BB4459B35546}" destId="{17FB8A98-6B74-45A1-83ED-E11A2AA553D7}" srcOrd="0" destOrd="0" presId="urn:microsoft.com/office/officeart/2005/8/layout/vList2"/>
    <dgm:cxn modelId="{50A9CBB4-C4DF-4100-9436-40D8624974F4}" srcId="{B139C8CB-1037-480F-B7FE-1EE949F240B3}" destId="{762B524E-7129-489D-A817-966044D2895B}" srcOrd="3" destOrd="0" parTransId="{A4D0389E-D6A5-47FB-A31D-57A6D9D491D4}" sibTransId="{AD7A597C-0DAE-42BC-95FC-901719A17E20}"/>
    <dgm:cxn modelId="{C54EC865-3312-4809-A0CF-78FFABA056D1}" type="presOf" srcId="{A5803A4B-B6E5-4CFD-B030-FFA783E17165}" destId="{EBB3D796-B392-4CC6-B2A9-2486BEDFD727}" srcOrd="0" destOrd="0" presId="urn:microsoft.com/office/officeart/2005/8/layout/vList2"/>
    <dgm:cxn modelId="{D974E7AB-39E0-4E55-9AD0-DF96D9BB21AF}" srcId="{B139C8CB-1037-480F-B7FE-1EE949F240B3}" destId="{A5803A4B-B6E5-4CFD-B030-FFA783E17165}" srcOrd="2" destOrd="0" parTransId="{6BC8CA64-E488-4C88-8667-04411CDBD443}" sibTransId="{26886D16-3145-45E9-8B22-BDE34AC8D792}"/>
    <dgm:cxn modelId="{619DD8B3-5028-4AA9-BE7D-900B7E423779}" srcId="{B139C8CB-1037-480F-B7FE-1EE949F240B3}" destId="{EF1306BB-6700-4C76-B6B4-D2B8557372EC}" srcOrd="1" destOrd="0" parTransId="{737EB2A5-2C50-41C0-B1CE-73B3F0F62929}" sibTransId="{D1018B08-23A2-4AFE-8F01-531C87F2F177}"/>
    <dgm:cxn modelId="{C7E47279-8CE4-41DA-A10D-CB824763593C}" type="presOf" srcId="{B139C8CB-1037-480F-B7FE-1EE949F240B3}" destId="{61D470FD-3709-4BF2-8C0B-C5507B4B2088}" srcOrd="0" destOrd="0" presId="urn:microsoft.com/office/officeart/2005/8/layout/vList2"/>
    <dgm:cxn modelId="{DD0CC0F8-DEA6-43ED-81F6-32B38D77B4E5}" type="presOf" srcId="{19D3B816-4534-4610-8D83-ED54BC07EF62}" destId="{17FB8A98-6B74-45A1-83ED-E11A2AA553D7}" srcOrd="0" destOrd="1" presId="urn:microsoft.com/office/officeart/2005/8/layout/vList2"/>
    <dgm:cxn modelId="{5E37535D-E2A3-4FF7-AF4B-5CB5DBFBACE3}" srcId="{A5803A4B-B6E5-4CFD-B030-FFA783E17165}" destId="{3D19D39F-72AE-4FDF-9105-BB4459B35546}" srcOrd="0" destOrd="0" parTransId="{5EC8C3AD-EA21-4D1A-B7DD-261426FE19CE}" sibTransId="{EF9875A7-6D13-490E-B952-8656987637C2}"/>
    <dgm:cxn modelId="{AC5552EC-7155-4A04-9D74-08500B7FDF8F}" type="presParOf" srcId="{61D470FD-3709-4BF2-8C0B-C5507B4B2088}" destId="{BA91EADA-3119-45FE-9E76-E2E86CF9130F}" srcOrd="0" destOrd="0" presId="urn:microsoft.com/office/officeart/2005/8/layout/vList2"/>
    <dgm:cxn modelId="{FDE3A525-9B9E-43CD-BB7D-3ADAD983D897}" type="presParOf" srcId="{61D470FD-3709-4BF2-8C0B-C5507B4B2088}" destId="{65C5F8F2-0268-4B91-A899-5A0287AAB68D}" srcOrd="1" destOrd="0" presId="urn:microsoft.com/office/officeart/2005/8/layout/vList2"/>
    <dgm:cxn modelId="{22CA4690-32BC-465D-B43F-96721132D50F}" type="presParOf" srcId="{61D470FD-3709-4BF2-8C0B-C5507B4B2088}" destId="{34EF920E-7E66-403F-9B9C-76F0C5B6341B}" srcOrd="2" destOrd="0" presId="urn:microsoft.com/office/officeart/2005/8/layout/vList2"/>
    <dgm:cxn modelId="{4A0947C4-2D79-4409-A2EE-B2673793190B}" type="presParOf" srcId="{61D470FD-3709-4BF2-8C0B-C5507B4B2088}" destId="{D1B031A3-248A-48F1-BDDD-EB8B17314FC5}" srcOrd="3" destOrd="0" presId="urn:microsoft.com/office/officeart/2005/8/layout/vList2"/>
    <dgm:cxn modelId="{102F3D52-BD8D-4F4A-A349-C6DCAE19B5B9}" type="presParOf" srcId="{61D470FD-3709-4BF2-8C0B-C5507B4B2088}" destId="{EBB3D796-B392-4CC6-B2A9-2486BEDFD727}" srcOrd="4" destOrd="0" presId="urn:microsoft.com/office/officeart/2005/8/layout/vList2"/>
    <dgm:cxn modelId="{609B7B45-17D9-4F95-99AC-3446E6C19C50}" type="presParOf" srcId="{61D470FD-3709-4BF2-8C0B-C5507B4B2088}" destId="{17FB8A98-6B74-45A1-83ED-E11A2AA553D7}" srcOrd="5" destOrd="0" presId="urn:microsoft.com/office/officeart/2005/8/layout/vList2"/>
    <dgm:cxn modelId="{E331B67A-E67C-4A82-8C78-8CDC4F57D480}" type="presParOf" srcId="{61D470FD-3709-4BF2-8C0B-C5507B4B2088}" destId="{B78C55CD-736D-4A94-A121-182487DADB61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9063929-735E-47B9-8609-CBFF91BD723B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64CC74A9-1640-48A9-A4D7-3765570643B5}">
      <dgm:prSet phldrT="[텍스트]"/>
      <dgm:spPr/>
      <dgm:t>
        <a:bodyPr vert="horz"/>
        <a:lstStyle/>
        <a:p>
          <a:pPr latinLnBrk="1"/>
          <a:r>
            <a:rPr lang="en-US" altLang="ko-KR" dirty="0" smtClean="0"/>
            <a:t>Z</a:t>
          </a:r>
          <a:endParaRPr lang="ko-KR" altLang="en-US" dirty="0"/>
        </a:p>
      </dgm:t>
    </dgm:pt>
    <dgm:pt modelId="{43CFB7FB-B234-48DD-97AC-535965153580}" type="parTrans" cxnId="{A19448D8-FA84-4DD5-B2A7-C13B52A043CE}">
      <dgm:prSet/>
      <dgm:spPr/>
      <dgm:t>
        <a:bodyPr/>
        <a:lstStyle/>
        <a:p>
          <a:pPr latinLnBrk="1"/>
          <a:endParaRPr lang="ko-KR" altLang="en-US"/>
        </a:p>
      </dgm:t>
    </dgm:pt>
    <dgm:pt modelId="{5485DB2F-70F9-4BEA-96EE-64C014491A7A}" type="sibTrans" cxnId="{A19448D8-FA84-4DD5-B2A7-C13B52A043CE}">
      <dgm:prSet/>
      <dgm:spPr/>
      <dgm:t>
        <a:bodyPr/>
        <a:lstStyle/>
        <a:p>
          <a:pPr latinLnBrk="1"/>
          <a:endParaRPr lang="ko-KR" altLang="en-US"/>
        </a:p>
      </dgm:t>
    </dgm:pt>
    <dgm:pt modelId="{B066C515-A5FF-4F31-8A4C-AD033EEF88B1}">
      <dgm:prSet phldrT="[텍스트]"/>
      <dgm:spPr/>
      <dgm:t>
        <a:bodyPr/>
        <a:lstStyle/>
        <a:p>
          <a:pPr latinLnBrk="1"/>
          <a:r>
            <a:rPr lang="ko-KR" altLang="en-US" b="0" dirty="0" smtClean="0">
              <a:solidFill>
                <a:schemeClr val="tx1"/>
              </a:solidFill>
              <a:effectLst/>
            </a:rPr>
            <a:t>기술 통계</a:t>
          </a:r>
          <a:endParaRPr lang="ko-KR" altLang="en-US" b="0" dirty="0">
            <a:solidFill>
              <a:schemeClr val="tx1"/>
            </a:solidFill>
            <a:effectLst/>
          </a:endParaRPr>
        </a:p>
      </dgm:t>
    </dgm:pt>
    <dgm:pt modelId="{910482D2-3D4F-4247-A9C2-3191E7D01D5C}" type="parTrans" cxnId="{049E8E55-86BA-4FFA-B913-9EBB99F454B6}">
      <dgm:prSet/>
      <dgm:spPr/>
      <dgm:t>
        <a:bodyPr/>
        <a:lstStyle/>
        <a:p>
          <a:pPr latinLnBrk="1"/>
          <a:endParaRPr lang="ko-KR" altLang="en-US"/>
        </a:p>
      </dgm:t>
    </dgm:pt>
    <dgm:pt modelId="{1C0F2022-BF56-4EB3-99BA-DABB189AA9BE}" type="sibTrans" cxnId="{049E8E55-86BA-4FFA-B913-9EBB99F454B6}">
      <dgm:prSet/>
      <dgm:spPr/>
      <dgm:t>
        <a:bodyPr/>
        <a:lstStyle/>
        <a:p>
          <a:pPr latinLnBrk="1"/>
          <a:endParaRPr lang="ko-KR" altLang="en-US"/>
        </a:p>
      </dgm:t>
    </dgm:pt>
    <dgm:pt modelId="{ED154B5A-C303-4CC8-9359-583D6ADBE2A9}">
      <dgm:prSet phldrT="[텍스트]"/>
      <dgm:spPr/>
      <dgm:t>
        <a:bodyPr/>
        <a:lstStyle/>
        <a:p>
          <a:pPr latinLnBrk="1"/>
          <a:r>
            <a:rPr lang="ko-KR" altLang="en-US" b="0" dirty="0" smtClean="0">
              <a:solidFill>
                <a:schemeClr val="tx1"/>
              </a:solidFill>
              <a:effectLst/>
            </a:rPr>
            <a:t>테스트</a:t>
          </a:r>
          <a:endParaRPr lang="ko-KR" altLang="en-US" b="0" dirty="0">
            <a:solidFill>
              <a:schemeClr val="tx1"/>
            </a:solidFill>
            <a:effectLst/>
          </a:endParaRPr>
        </a:p>
      </dgm:t>
    </dgm:pt>
    <dgm:pt modelId="{E5C57F24-D869-48ED-9E7B-13E25C3A72FB}" type="parTrans" cxnId="{4FAF5829-A414-421C-B13B-6D23B8CC3DC4}">
      <dgm:prSet/>
      <dgm:spPr/>
      <dgm:t>
        <a:bodyPr/>
        <a:lstStyle/>
        <a:p>
          <a:pPr latinLnBrk="1"/>
          <a:endParaRPr lang="ko-KR" altLang="en-US"/>
        </a:p>
      </dgm:t>
    </dgm:pt>
    <dgm:pt modelId="{93D4286D-9A06-45B5-8E2E-BDE955F81EFE}" type="sibTrans" cxnId="{4FAF5829-A414-421C-B13B-6D23B8CC3DC4}">
      <dgm:prSet/>
      <dgm:spPr/>
      <dgm:t>
        <a:bodyPr/>
        <a:lstStyle/>
        <a:p>
          <a:pPr latinLnBrk="1"/>
          <a:endParaRPr lang="ko-KR" altLang="en-US"/>
        </a:p>
      </dgm:t>
    </dgm:pt>
    <dgm:pt modelId="{56ADBCF4-3659-4F66-8642-F4EF22D43860}">
      <dgm:prSet phldrT="[텍스트]"/>
      <dgm:spPr/>
      <dgm:t>
        <a:bodyPr/>
        <a:lstStyle/>
        <a:p>
          <a:pPr latinLnBrk="1"/>
          <a:r>
            <a:rPr lang="ko-KR" altLang="en-US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시나리오</a:t>
          </a:r>
          <a:endParaRPr lang="ko-KR" altLang="en-US" b="1" dirty="0">
            <a:solidFill>
              <a:srgbClr val="FF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18EA5A2D-05DB-4A4C-AC3F-041D4FAA0793}" type="parTrans" cxnId="{4E731A03-4686-41C0-A561-3856B36BCA4E}">
      <dgm:prSet/>
      <dgm:spPr/>
      <dgm:t>
        <a:bodyPr/>
        <a:lstStyle/>
        <a:p>
          <a:pPr latinLnBrk="1"/>
          <a:endParaRPr lang="ko-KR" altLang="en-US"/>
        </a:p>
      </dgm:t>
    </dgm:pt>
    <dgm:pt modelId="{24AEF2A9-7639-40EB-BCC2-807E345730F1}" type="sibTrans" cxnId="{4E731A03-4686-41C0-A561-3856B36BCA4E}">
      <dgm:prSet/>
      <dgm:spPr/>
      <dgm:t>
        <a:bodyPr/>
        <a:lstStyle/>
        <a:p>
          <a:pPr latinLnBrk="1"/>
          <a:endParaRPr lang="ko-KR" altLang="en-US"/>
        </a:p>
      </dgm:t>
    </dgm:pt>
    <dgm:pt modelId="{F6FCC14B-14EF-43EC-8110-7FEFAE8EEE68}" type="pres">
      <dgm:prSet presAssocID="{19063929-735E-47B9-8609-CBFF91BD723B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AD9451C-F89D-4037-BCC1-D2360B752E6A}" type="pres">
      <dgm:prSet presAssocID="{64CC74A9-1640-48A9-A4D7-3765570643B5}" presName="thickLine" presStyleLbl="alignNode1" presStyleIdx="0" presStyleCnt="1"/>
      <dgm:spPr/>
    </dgm:pt>
    <dgm:pt modelId="{5FCC817C-3D68-4F63-B0F1-37ED3474DC6D}" type="pres">
      <dgm:prSet presAssocID="{64CC74A9-1640-48A9-A4D7-3765570643B5}" presName="horz1" presStyleCnt="0"/>
      <dgm:spPr/>
    </dgm:pt>
    <dgm:pt modelId="{62FE130A-6F1A-47F2-987B-525ADB1E47DB}" type="pres">
      <dgm:prSet presAssocID="{64CC74A9-1640-48A9-A4D7-3765570643B5}" presName="tx1" presStyleLbl="revTx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D82DAA90-6962-4166-8D15-ABC659AA7335}" type="pres">
      <dgm:prSet presAssocID="{64CC74A9-1640-48A9-A4D7-3765570643B5}" presName="vert1" presStyleCnt="0"/>
      <dgm:spPr/>
    </dgm:pt>
    <dgm:pt modelId="{016FF4A4-47A0-408A-8249-9B791D97149F}" type="pres">
      <dgm:prSet presAssocID="{56ADBCF4-3659-4F66-8642-F4EF22D43860}" presName="vertSpace2a" presStyleCnt="0"/>
      <dgm:spPr/>
    </dgm:pt>
    <dgm:pt modelId="{4C23D611-C1EE-46BD-8894-A5484199BAEA}" type="pres">
      <dgm:prSet presAssocID="{56ADBCF4-3659-4F66-8642-F4EF22D43860}" presName="horz2" presStyleCnt="0"/>
      <dgm:spPr/>
    </dgm:pt>
    <dgm:pt modelId="{B7016009-2E04-43D7-9E31-CD41A178B55F}" type="pres">
      <dgm:prSet presAssocID="{56ADBCF4-3659-4F66-8642-F4EF22D43860}" presName="horzSpace2" presStyleCnt="0"/>
      <dgm:spPr/>
    </dgm:pt>
    <dgm:pt modelId="{502090BA-B832-46CB-B05B-8997A17C7BE6}" type="pres">
      <dgm:prSet presAssocID="{56ADBCF4-3659-4F66-8642-F4EF22D43860}" presName="tx2" presStyleLbl="revTx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65852562-AB67-48F2-BE0D-7D332CDE65E4}" type="pres">
      <dgm:prSet presAssocID="{56ADBCF4-3659-4F66-8642-F4EF22D43860}" presName="vert2" presStyleCnt="0"/>
      <dgm:spPr/>
    </dgm:pt>
    <dgm:pt modelId="{7D0CE07F-8060-4E89-BDAD-74D06D7F1F12}" type="pres">
      <dgm:prSet presAssocID="{56ADBCF4-3659-4F66-8642-F4EF22D43860}" presName="thinLine2b" presStyleLbl="callout" presStyleIdx="0" presStyleCnt="3"/>
      <dgm:spPr/>
    </dgm:pt>
    <dgm:pt modelId="{D28B323A-74B2-40F1-BE95-38F6DCC07693}" type="pres">
      <dgm:prSet presAssocID="{56ADBCF4-3659-4F66-8642-F4EF22D43860}" presName="vertSpace2b" presStyleCnt="0"/>
      <dgm:spPr/>
    </dgm:pt>
    <dgm:pt modelId="{8CD3B897-1FE1-4366-A768-D19213D99E4B}" type="pres">
      <dgm:prSet presAssocID="{B066C515-A5FF-4F31-8A4C-AD033EEF88B1}" presName="horz2" presStyleCnt="0"/>
      <dgm:spPr/>
    </dgm:pt>
    <dgm:pt modelId="{F436FC04-C6D8-4826-8F2D-4BA2ED75ADD3}" type="pres">
      <dgm:prSet presAssocID="{B066C515-A5FF-4F31-8A4C-AD033EEF88B1}" presName="horzSpace2" presStyleCnt="0"/>
      <dgm:spPr/>
    </dgm:pt>
    <dgm:pt modelId="{058D6D1E-01E2-4548-B843-7760B1F4FAD5}" type="pres">
      <dgm:prSet presAssocID="{B066C515-A5FF-4F31-8A4C-AD033EEF88B1}" presName="tx2" presStyleLbl="revTx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CA98B31D-DE81-4631-A960-CA337C4DC707}" type="pres">
      <dgm:prSet presAssocID="{B066C515-A5FF-4F31-8A4C-AD033EEF88B1}" presName="vert2" presStyleCnt="0"/>
      <dgm:spPr/>
    </dgm:pt>
    <dgm:pt modelId="{C2675829-BDB4-46C3-914E-8A8499F172F5}" type="pres">
      <dgm:prSet presAssocID="{B066C515-A5FF-4F31-8A4C-AD033EEF88B1}" presName="thinLine2b" presStyleLbl="callout" presStyleIdx="1" presStyleCnt="3"/>
      <dgm:spPr/>
    </dgm:pt>
    <dgm:pt modelId="{37C1005C-5B65-43E5-A7E2-54D66F199601}" type="pres">
      <dgm:prSet presAssocID="{B066C515-A5FF-4F31-8A4C-AD033EEF88B1}" presName="vertSpace2b" presStyleCnt="0"/>
      <dgm:spPr/>
    </dgm:pt>
    <dgm:pt modelId="{88DB2217-E686-4F5F-A06D-BB29F34D2F54}" type="pres">
      <dgm:prSet presAssocID="{ED154B5A-C303-4CC8-9359-583D6ADBE2A9}" presName="horz2" presStyleCnt="0"/>
      <dgm:spPr/>
    </dgm:pt>
    <dgm:pt modelId="{A5A51F6C-98DD-4DE1-A6F3-7F12700A3148}" type="pres">
      <dgm:prSet presAssocID="{ED154B5A-C303-4CC8-9359-583D6ADBE2A9}" presName="horzSpace2" presStyleCnt="0"/>
      <dgm:spPr/>
    </dgm:pt>
    <dgm:pt modelId="{7BA5F44E-0A33-467D-A867-6FBE80687EB5}" type="pres">
      <dgm:prSet presAssocID="{ED154B5A-C303-4CC8-9359-583D6ADBE2A9}" presName="tx2" presStyleLbl="revTx" presStyleIdx="3" presStyleCnt="4"/>
      <dgm:spPr/>
      <dgm:t>
        <a:bodyPr/>
        <a:lstStyle/>
        <a:p>
          <a:pPr latinLnBrk="1"/>
          <a:endParaRPr lang="ko-KR" altLang="en-US"/>
        </a:p>
      </dgm:t>
    </dgm:pt>
    <dgm:pt modelId="{09E89FA1-2077-4D38-B76B-1D73CA8F117B}" type="pres">
      <dgm:prSet presAssocID="{ED154B5A-C303-4CC8-9359-583D6ADBE2A9}" presName="vert2" presStyleCnt="0"/>
      <dgm:spPr/>
    </dgm:pt>
    <dgm:pt modelId="{1DE8B641-9A4D-484C-8F31-3813D5F3FEDE}" type="pres">
      <dgm:prSet presAssocID="{ED154B5A-C303-4CC8-9359-583D6ADBE2A9}" presName="thinLine2b" presStyleLbl="callout" presStyleIdx="2" presStyleCnt="3"/>
      <dgm:spPr/>
    </dgm:pt>
    <dgm:pt modelId="{86EDF5FB-1733-4BBE-800C-3E5EF32D1AFE}" type="pres">
      <dgm:prSet presAssocID="{ED154B5A-C303-4CC8-9359-583D6ADBE2A9}" presName="vertSpace2b" presStyleCnt="0"/>
      <dgm:spPr/>
    </dgm:pt>
  </dgm:ptLst>
  <dgm:cxnLst>
    <dgm:cxn modelId="{4E731A03-4686-41C0-A561-3856B36BCA4E}" srcId="{64CC74A9-1640-48A9-A4D7-3765570643B5}" destId="{56ADBCF4-3659-4F66-8642-F4EF22D43860}" srcOrd="0" destOrd="0" parTransId="{18EA5A2D-05DB-4A4C-AC3F-041D4FAA0793}" sibTransId="{24AEF2A9-7639-40EB-BCC2-807E345730F1}"/>
    <dgm:cxn modelId="{36ED7926-CD84-4C5B-A45E-6DEACD6BDB38}" type="presOf" srcId="{B066C515-A5FF-4F31-8A4C-AD033EEF88B1}" destId="{058D6D1E-01E2-4548-B843-7760B1F4FAD5}" srcOrd="0" destOrd="0" presId="urn:microsoft.com/office/officeart/2008/layout/LinedList"/>
    <dgm:cxn modelId="{049E8E55-86BA-4FFA-B913-9EBB99F454B6}" srcId="{64CC74A9-1640-48A9-A4D7-3765570643B5}" destId="{B066C515-A5FF-4F31-8A4C-AD033EEF88B1}" srcOrd="1" destOrd="0" parTransId="{910482D2-3D4F-4247-A9C2-3191E7D01D5C}" sibTransId="{1C0F2022-BF56-4EB3-99BA-DABB189AA9BE}"/>
    <dgm:cxn modelId="{4FAF5829-A414-421C-B13B-6D23B8CC3DC4}" srcId="{64CC74A9-1640-48A9-A4D7-3765570643B5}" destId="{ED154B5A-C303-4CC8-9359-583D6ADBE2A9}" srcOrd="2" destOrd="0" parTransId="{E5C57F24-D869-48ED-9E7B-13E25C3A72FB}" sibTransId="{93D4286D-9A06-45B5-8E2E-BDE955F81EFE}"/>
    <dgm:cxn modelId="{40DDF7B9-D913-496A-B4C0-588165BA43C7}" type="presOf" srcId="{ED154B5A-C303-4CC8-9359-583D6ADBE2A9}" destId="{7BA5F44E-0A33-467D-A867-6FBE80687EB5}" srcOrd="0" destOrd="0" presId="urn:microsoft.com/office/officeart/2008/layout/LinedList"/>
    <dgm:cxn modelId="{A19448D8-FA84-4DD5-B2A7-C13B52A043CE}" srcId="{19063929-735E-47B9-8609-CBFF91BD723B}" destId="{64CC74A9-1640-48A9-A4D7-3765570643B5}" srcOrd="0" destOrd="0" parTransId="{43CFB7FB-B234-48DD-97AC-535965153580}" sibTransId="{5485DB2F-70F9-4BEA-96EE-64C014491A7A}"/>
    <dgm:cxn modelId="{916012F0-1A12-4760-BD79-A257F8970704}" type="presOf" srcId="{64CC74A9-1640-48A9-A4D7-3765570643B5}" destId="{62FE130A-6F1A-47F2-987B-525ADB1E47DB}" srcOrd="0" destOrd="0" presId="urn:microsoft.com/office/officeart/2008/layout/LinedList"/>
    <dgm:cxn modelId="{64FF3505-6978-493D-B97E-FAFB7EDC2BB0}" type="presOf" srcId="{19063929-735E-47B9-8609-CBFF91BD723B}" destId="{F6FCC14B-14EF-43EC-8110-7FEFAE8EEE68}" srcOrd="0" destOrd="0" presId="urn:microsoft.com/office/officeart/2008/layout/LinedList"/>
    <dgm:cxn modelId="{22B7DC92-B27A-4B75-BC06-1539F0627CB8}" type="presOf" srcId="{56ADBCF4-3659-4F66-8642-F4EF22D43860}" destId="{502090BA-B832-46CB-B05B-8997A17C7BE6}" srcOrd="0" destOrd="0" presId="urn:microsoft.com/office/officeart/2008/layout/LinedList"/>
    <dgm:cxn modelId="{2FEF0EC4-0882-4CAE-9C24-A3F80F565F08}" type="presParOf" srcId="{F6FCC14B-14EF-43EC-8110-7FEFAE8EEE68}" destId="{1AD9451C-F89D-4037-BCC1-D2360B752E6A}" srcOrd="0" destOrd="0" presId="urn:microsoft.com/office/officeart/2008/layout/LinedList"/>
    <dgm:cxn modelId="{7C4529B9-F837-47CA-AB34-5AB2CBC3C65F}" type="presParOf" srcId="{F6FCC14B-14EF-43EC-8110-7FEFAE8EEE68}" destId="{5FCC817C-3D68-4F63-B0F1-37ED3474DC6D}" srcOrd="1" destOrd="0" presId="urn:microsoft.com/office/officeart/2008/layout/LinedList"/>
    <dgm:cxn modelId="{C70AA912-4725-42F1-8649-CDC70D77D200}" type="presParOf" srcId="{5FCC817C-3D68-4F63-B0F1-37ED3474DC6D}" destId="{62FE130A-6F1A-47F2-987B-525ADB1E47DB}" srcOrd="0" destOrd="0" presId="urn:microsoft.com/office/officeart/2008/layout/LinedList"/>
    <dgm:cxn modelId="{C3DAFEC6-6360-443B-A412-45AF65FE99FF}" type="presParOf" srcId="{5FCC817C-3D68-4F63-B0F1-37ED3474DC6D}" destId="{D82DAA90-6962-4166-8D15-ABC659AA7335}" srcOrd="1" destOrd="0" presId="urn:microsoft.com/office/officeart/2008/layout/LinedList"/>
    <dgm:cxn modelId="{347EDCCD-F5A8-40CD-A6AD-486BDB9C016A}" type="presParOf" srcId="{D82DAA90-6962-4166-8D15-ABC659AA7335}" destId="{016FF4A4-47A0-408A-8249-9B791D97149F}" srcOrd="0" destOrd="0" presId="urn:microsoft.com/office/officeart/2008/layout/LinedList"/>
    <dgm:cxn modelId="{B4AF6F83-05F2-47F5-B55E-22D8C91AEFA3}" type="presParOf" srcId="{D82DAA90-6962-4166-8D15-ABC659AA7335}" destId="{4C23D611-C1EE-46BD-8894-A5484199BAEA}" srcOrd="1" destOrd="0" presId="urn:microsoft.com/office/officeart/2008/layout/LinedList"/>
    <dgm:cxn modelId="{97C1C40F-A4C6-49FA-BA95-BBFAE32ADD1F}" type="presParOf" srcId="{4C23D611-C1EE-46BD-8894-A5484199BAEA}" destId="{B7016009-2E04-43D7-9E31-CD41A178B55F}" srcOrd="0" destOrd="0" presId="urn:microsoft.com/office/officeart/2008/layout/LinedList"/>
    <dgm:cxn modelId="{8355BE78-9A39-4164-92C7-321AB4A74930}" type="presParOf" srcId="{4C23D611-C1EE-46BD-8894-A5484199BAEA}" destId="{502090BA-B832-46CB-B05B-8997A17C7BE6}" srcOrd="1" destOrd="0" presId="urn:microsoft.com/office/officeart/2008/layout/LinedList"/>
    <dgm:cxn modelId="{0DB6D9C3-11CA-4012-B259-88FBF2C1714E}" type="presParOf" srcId="{4C23D611-C1EE-46BD-8894-A5484199BAEA}" destId="{65852562-AB67-48F2-BE0D-7D332CDE65E4}" srcOrd="2" destOrd="0" presId="urn:microsoft.com/office/officeart/2008/layout/LinedList"/>
    <dgm:cxn modelId="{42AC9B94-A724-4B79-9812-A139F01F550C}" type="presParOf" srcId="{D82DAA90-6962-4166-8D15-ABC659AA7335}" destId="{7D0CE07F-8060-4E89-BDAD-74D06D7F1F12}" srcOrd="2" destOrd="0" presId="urn:microsoft.com/office/officeart/2008/layout/LinedList"/>
    <dgm:cxn modelId="{C77791B1-1D0F-4BA6-AF85-C5C398AE8014}" type="presParOf" srcId="{D82DAA90-6962-4166-8D15-ABC659AA7335}" destId="{D28B323A-74B2-40F1-BE95-38F6DCC07693}" srcOrd="3" destOrd="0" presId="urn:microsoft.com/office/officeart/2008/layout/LinedList"/>
    <dgm:cxn modelId="{CE090F55-83EB-4819-915D-09205F4671A9}" type="presParOf" srcId="{D82DAA90-6962-4166-8D15-ABC659AA7335}" destId="{8CD3B897-1FE1-4366-A768-D19213D99E4B}" srcOrd="4" destOrd="0" presId="urn:microsoft.com/office/officeart/2008/layout/LinedList"/>
    <dgm:cxn modelId="{758C658C-BD29-4F63-8C5D-D50A8F9CB5F4}" type="presParOf" srcId="{8CD3B897-1FE1-4366-A768-D19213D99E4B}" destId="{F436FC04-C6D8-4826-8F2D-4BA2ED75ADD3}" srcOrd="0" destOrd="0" presId="urn:microsoft.com/office/officeart/2008/layout/LinedList"/>
    <dgm:cxn modelId="{E6993D3B-A345-4F61-B29E-B62DE8A15985}" type="presParOf" srcId="{8CD3B897-1FE1-4366-A768-D19213D99E4B}" destId="{058D6D1E-01E2-4548-B843-7760B1F4FAD5}" srcOrd="1" destOrd="0" presId="urn:microsoft.com/office/officeart/2008/layout/LinedList"/>
    <dgm:cxn modelId="{7CB08F4D-49D2-42CF-82E4-469BD6632DB6}" type="presParOf" srcId="{8CD3B897-1FE1-4366-A768-D19213D99E4B}" destId="{CA98B31D-DE81-4631-A960-CA337C4DC707}" srcOrd="2" destOrd="0" presId="urn:microsoft.com/office/officeart/2008/layout/LinedList"/>
    <dgm:cxn modelId="{1BD54EA6-E7ED-41B8-AC06-88A22DACA1FB}" type="presParOf" srcId="{D82DAA90-6962-4166-8D15-ABC659AA7335}" destId="{C2675829-BDB4-46C3-914E-8A8499F172F5}" srcOrd="5" destOrd="0" presId="urn:microsoft.com/office/officeart/2008/layout/LinedList"/>
    <dgm:cxn modelId="{605B85CD-C30D-4DC8-A940-20943DD2008D}" type="presParOf" srcId="{D82DAA90-6962-4166-8D15-ABC659AA7335}" destId="{37C1005C-5B65-43E5-A7E2-54D66F199601}" srcOrd="6" destOrd="0" presId="urn:microsoft.com/office/officeart/2008/layout/LinedList"/>
    <dgm:cxn modelId="{5E108236-620A-4D4C-99F8-0A00C7B12FE1}" type="presParOf" srcId="{D82DAA90-6962-4166-8D15-ABC659AA7335}" destId="{88DB2217-E686-4F5F-A06D-BB29F34D2F54}" srcOrd="7" destOrd="0" presId="urn:microsoft.com/office/officeart/2008/layout/LinedList"/>
    <dgm:cxn modelId="{CB100CA9-D128-4E62-B0A4-88663D2D0482}" type="presParOf" srcId="{88DB2217-E686-4F5F-A06D-BB29F34D2F54}" destId="{A5A51F6C-98DD-4DE1-A6F3-7F12700A3148}" srcOrd="0" destOrd="0" presId="urn:microsoft.com/office/officeart/2008/layout/LinedList"/>
    <dgm:cxn modelId="{B64F3DF7-3439-40DD-9CEA-8A52CD4D9111}" type="presParOf" srcId="{88DB2217-E686-4F5F-A06D-BB29F34D2F54}" destId="{7BA5F44E-0A33-467D-A867-6FBE80687EB5}" srcOrd="1" destOrd="0" presId="urn:microsoft.com/office/officeart/2008/layout/LinedList"/>
    <dgm:cxn modelId="{7302C6E1-01B4-42C8-841F-0D0D4B49D15B}" type="presParOf" srcId="{88DB2217-E686-4F5F-A06D-BB29F34D2F54}" destId="{09E89FA1-2077-4D38-B76B-1D73CA8F117B}" srcOrd="2" destOrd="0" presId="urn:microsoft.com/office/officeart/2008/layout/LinedList"/>
    <dgm:cxn modelId="{706D07E0-32ED-48E1-8CAB-88E59C5E963C}" type="presParOf" srcId="{D82DAA90-6962-4166-8D15-ABC659AA7335}" destId="{1DE8B641-9A4D-484C-8F31-3813D5F3FEDE}" srcOrd="8" destOrd="0" presId="urn:microsoft.com/office/officeart/2008/layout/LinedList"/>
    <dgm:cxn modelId="{2E83D535-895D-41EB-846A-84D8F6965505}" type="presParOf" srcId="{D82DAA90-6962-4166-8D15-ABC659AA7335}" destId="{86EDF5FB-1733-4BBE-800C-3E5EF32D1AFE}" srcOrd="9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9063929-735E-47B9-8609-CBFF91BD723B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64CC74A9-1640-48A9-A4D7-3765570643B5}">
      <dgm:prSet phldrT="[텍스트]"/>
      <dgm:spPr/>
      <dgm:t>
        <a:bodyPr vert="horz"/>
        <a:lstStyle/>
        <a:p>
          <a:pPr latinLnBrk="1"/>
          <a:r>
            <a:rPr lang="en-US" altLang="ko-KR" dirty="0" smtClean="0"/>
            <a:t>Z</a:t>
          </a:r>
          <a:endParaRPr lang="ko-KR" altLang="en-US" dirty="0"/>
        </a:p>
      </dgm:t>
    </dgm:pt>
    <dgm:pt modelId="{43CFB7FB-B234-48DD-97AC-535965153580}" type="parTrans" cxnId="{A19448D8-FA84-4DD5-B2A7-C13B52A043CE}">
      <dgm:prSet/>
      <dgm:spPr/>
      <dgm:t>
        <a:bodyPr/>
        <a:lstStyle/>
        <a:p>
          <a:pPr latinLnBrk="1"/>
          <a:endParaRPr lang="ko-KR" altLang="en-US"/>
        </a:p>
      </dgm:t>
    </dgm:pt>
    <dgm:pt modelId="{5485DB2F-70F9-4BEA-96EE-64C014491A7A}" type="sibTrans" cxnId="{A19448D8-FA84-4DD5-B2A7-C13B52A043CE}">
      <dgm:prSet/>
      <dgm:spPr/>
      <dgm:t>
        <a:bodyPr/>
        <a:lstStyle/>
        <a:p>
          <a:pPr latinLnBrk="1"/>
          <a:endParaRPr lang="ko-KR" altLang="en-US"/>
        </a:p>
      </dgm:t>
    </dgm:pt>
    <dgm:pt modelId="{B066C515-A5FF-4F31-8A4C-AD033EEF88B1}">
      <dgm:prSet phldrT="[텍스트]"/>
      <dgm:spPr/>
      <dgm:t>
        <a:bodyPr/>
        <a:lstStyle/>
        <a:p>
          <a:pPr latinLnBrk="1"/>
          <a:r>
            <a:rPr lang="ko-KR" altLang="en-US" b="1" u="none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기술 통계</a:t>
          </a:r>
          <a:endParaRPr lang="ko-KR" altLang="en-US" b="1" u="none" dirty="0">
            <a:solidFill>
              <a:srgbClr val="FF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910482D2-3D4F-4247-A9C2-3191E7D01D5C}" type="parTrans" cxnId="{049E8E55-86BA-4FFA-B913-9EBB99F454B6}">
      <dgm:prSet/>
      <dgm:spPr/>
      <dgm:t>
        <a:bodyPr/>
        <a:lstStyle/>
        <a:p>
          <a:pPr latinLnBrk="1"/>
          <a:endParaRPr lang="ko-KR" altLang="en-US"/>
        </a:p>
      </dgm:t>
    </dgm:pt>
    <dgm:pt modelId="{1C0F2022-BF56-4EB3-99BA-DABB189AA9BE}" type="sibTrans" cxnId="{049E8E55-86BA-4FFA-B913-9EBB99F454B6}">
      <dgm:prSet/>
      <dgm:spPr/>
      <dgm:t>
        <a:bodyPr/>
        <a:lstStyle/>
        <a:p>
          <a:pPr latinLnBrk="1"/>
          <a:endParaRPr lang="ko-KR" altLang="en-US"/>
        </a:p>
      </dgm:t>
    </dgm:pt>
    <dgm:pt modelId="{ED154B5A-C303-4CC8-9359-583D6ADBE2A9}">
      <dgm:prSet phldrT="[텍스트]"/>
      <dgm:spPr/>
      <dgm:t>
        <a:bodyPr/>
        <a:lstStyle/>
        <a:p>
          <a:pPr latinLnBrk="1"/>
          <a:r>
            <a:rPr lang="ko-KR" altLang="en-US" b="0" dirty="0" smtClean="0">
              <a:solidFill>
                <a:schemeClr val="tx1"/>
              </a:solidFill>
              <a:effectLst/>
            </a:rPr>
            <a:t>테스트</a:t>
          </a:r>
          <a:endParaRPr lang="ko-KR" altLang="en-US" b="0" dirty="0">
            <a:solidFill>
              <a:schemeClr val="tx1"/>
            </a:solidFill>
            <a:effectLst/>
          </a:endParaRPr>
        </a:p>
      </dgm:t>
    </dgm:pt>
    <dgm:pt modelId="{E5C57F24-D869-48ED-9E7B-13E25C3A72FB}" type="parTrans" cxnId="{4FAF5829-A414-421C-B13B-6D23B8CC3DC4}">
      <dgm:prSet/>
      <dgm:spPr/>
      <dgm:t>
        <a:bodyPr/>
        <a:lstStyle/>
        <a:p>
          <a:pPr latinLnBrk="1"/>
          <a:endParaRPr lang="ko-KR" altLang="en-US"/>
        </a:p>
      </dgm:t>
    </dgm:pt>
    <dgm:pt modelId="{93D4286D-9A06-45B5-8E2E-BDE955F81EFE}" type="sibTrans" cxnId="{4FAF5829-A414-421C-B13B-6D23B8CC3DC4}">
      <dgm:prSet/>
      <dgm:spPr/>
      <dgm:t>
        <a:bodyPr/>
        <a:lstStyle/>
        <a:p>
          <a:pPr latinLnBrk="1"/>
          <a:endParaRPr lang="ko-KR" altLang="en-US"/>
        </a:p>
      </dgm:t>
    </dgm:pt>
    <dgm:pt modelId="{56ADBCF4-3659-4F66-8642-F4EF22D43860}">
      <dgm:prSet phldrT="[텍스트]"/>
      <dgm:spPr/>
      <dgm:t>
        <a:bodyPr/>
        <a:lstStyle/>
        <a:p>
          <a:pPr latinLnBrk="1"/>
          <a:r>
            <a:rPr lang="ko-KR" altLang="en-US" b="0" dirty="0" smtClean="0">
              <a:solidFill>
                <a:schemeClr val="tx1"/>
              </a:solidFill>
              <a:effectLst/>
            </a:rPr>
            <a:t>시나리오</a:t>
          </a:r>
          <a:endParaRPr lang="ko-KR" altLang="en-US" b="0" dirty="0">
            <a:solidFill>
              <a:schemeClr val="tx1"/>
            </a:solidFill>
            <a:effectLst/>
          </a:endParaRPr>
        </a:p>
      </dgm:t>
    </dgm:pt>
    <dgm:pt modelId="{18EA5A2D-05DB-4A4C-AC3F-041D4FAA0793}" type="parTrans" cxnId="{4E731A03-4686-41C0-A561-3856B36BCA4E}">
      <dgm:prSet/>
      <dgm:spPr/>
      <dgm:t>
        <a:bodyPr/>
        <a:lstStyle/>
        <a:p>
          <a:pPr latinLnBrk="1"/>
          <a:endParaRPr lang="ko-KR" altLang="en-US"/>
        </a:p>
      </dgm:t>
    </dgm:pt>
    <dgm:pt modelId="{24AEF2A9-7639-40EB-BCC2-807E345730F1}" type="sibTrans" cxnId="{4E731A03-4686-41C0-A561-3856B36BCA4E}">
      <dgm:prSet/>
      <dgm:spPr/>
      <dgm:t>
        <a:bodyPr/>
        <a:lstStyle/>
        <a:p>
          <a:pPr latinLnBrk="1"/>
          <a:endParaRPr lang="ko-KR" altLang="en-US"/>
        </a:p>
      </dgm:t>
    </dgm:pt>
    <dgm:pt modelId="{F6FCC14B-14EF-43EC-8110-7FEFAE8EEE68}" type="pres">
      <dgm:prSet presAssocID="{19063929-735E-47B9-8609-CBFF91BD723B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AD9451C-F89D-4037-BCC1-D2360B752E6A}" type="pres">
      <dgm:prSet presAssocID="{64CC74A9-1640-48A9-A4D7-3765570643B5}" presName="thickLine" presStyleLbl="alignNode1" presStyleIdx="0" presStyleCnt="1"/>
      <dgm:spPr/>
    </dgm:pt>
    <dgm:pt modelId="{5FCC817C-3D68-4F63-B0F1-37ED3474DC6D}" type="pres">
      <dgm:prSet presAssocID="{64CC74A9-1640-48A9-A4D7-3765570643B5}" presName="horz1" presStyleCnt="0"/>
      <dgm:spPr/>
    </dgm:pt>
    <dgm:pt modelId="{62FE130A-6F1A-47F2-987B-525ADB1E47DB}" type="pres">
      <dgm:prSet presAssocID="{64CC74A9-1640-48A9-A4D7-3765570643B5}" presName="tx1" presStyleLbl="revTx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D82DAA90-6962-4166-8D15-ABC659AA7335}" type="pres">
      <dgm:prSet presAssocID="{64CC74A9-1640-48A9-A4D7-3765570643B5}" presName="vert1" presStyleCnt="0"/>
      <dgm:spPr/>
    </dgm:pt>
    <dgm:pt modelId="{016FF4A4-47A0-408A-8249-9B791D97149F}" type="pres">
      <dgm:prSet presAssocID="{56ADBCF4-3659-4F66-8642-F4EF22D43860}" presName="vertSpace2a" presStyleCnt="0"/>
      <dgm:spPr/>
    </dgm:pt>
    <dgm:pt modelId="{4C23D611-C1EE-46BD-8894-A5484199BAEA}" type="pres">
      <dgm:prSet presAssocID="{56ADBCF4-3659-4F66-8642-F4EF22D43860}" presName="horz2" presStyleCnt="0"/>
      <dgm:spPr/>
    </dgm:pt>
    <dgm:pt modelId="{B7016009-2E04-43D7-9E31-CD41A178B55F}" type="pres">
      <dgm:prSet presAssocID="{56ADBCF4-3659-4F66-8642-F4EF22D43860}" presName="horzSpace2" presStyleCnt="0"/>
      <dgm:spPr/>
    </dgm:pt>
    <dgm:pt modelId="{502090BA-B832-46CB-B05B-8997A17C7BE6}" type="pres">
      <dgm:prSet presAssocID="{56ADBCF4-3659-4F66-8642-F4EF22D43860}" presName="tx2" presStyleLbl="revTx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65852562-AB67-48F2-BE0D-7D332CDE65E4}" type="pres">
      <dgm:prSet presAssocID="{56ADBCF4-3659-4F66-8642-F4EF22D43860}" presName="vert2" presStyleCnt="0"/>
      <dgm:spPr/>
    </dgm:pt>
    <dgm:pt modelId="{7D0CE07F-8060-4E89-BDAD-74D06D7F1F12}" type="pres">
      <dgm:prSet presAssocID="{56ADBCF4-3659-4F66-8642-F4EF22D43860}" presName="thinLine2b" presStyleLbl="callout" presStyleIdx="0" presStyleCnt="3"/>
      <dgm:spPr/>
    </dgm:pt>
    <dgm:pt modelId="{D28B323A-74B2-40F1-BE95-38F6DCC07693}" type="pres">
      <dgm:prSet presAssocID="{56ADBCF4-3659-4F66-8642-F4EF22D43860}" presName="vertSpace2b" presStyleCnt="0"/>
      <dgm:spPr/>
    </dgm:pt>
    <dgm:pt modelId="{8CD3B897-1FE1-4366-A768-D19213D99E4B}" type="pres">
      <dgm:prSet presAssocID="{B066C515-A5FF-4F31-8A4C-AD033EEF88B1}" presName="horz2" presStyleCnt="0"/>
      <dgm:spPr/>
    </dgm:pt>
    <dgm:pt modelId="{F436FC04-C6D8-4826-8F2D-4BA2ED75ADD3}" type="pres">
      <dgm:prSet presAssocID="{B066C515-A5FF-4F31-8A4C-AD033EEF88B1}" presName="horzSpace2" presStyleCnt="0"/>
      <dgm:spPr/>
    </dgm:pt>
    <dgm:pt modelId="{058D6D1E-01E2-4548-B843-7760B1F4FAD5}" type="pres">
      <dgm:prSet presAssocID="{B066C515-A5FF-4F31-8A4C-AD033EEF88B1}" presName="tx2" presStyleLbl="revTx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CA98B31D-DE81-4631-A960-CA337C4DC707}" type="pres">
      <dgm:prSet presAssocID="{B066C515-A5FF-4F31-8A4C-AD033EEF88B1}" presName="vert2" presStyleCnt="0"/>
      <dgm:spPr/>
    </dgm:pt>
    <dgm:pt modelId="{C2675829-BDB4-46C3-914E-8A8499F172F5}" type="pres">
      <dgm:prSet presAssocID="{B066C515-A5FF-4F31-8A4C-AD033EEF88B1}" presName="thinLine2b" presStyleLbl="callout" presStyleIdx="1" presStyleCnt="3"/>
      <dgm:spPr/>
    </dgm:pt>
    <dgm:pt modelId="{37C1005C-5B65-43E5-A7E2-54D66F199601}" type="pres">
      <dgm:prSet presAssocID="{B066C515-A5FF-4F31-8A4C-AD033EEF88B1}" presName="vertSpace2b" presStyleCnt="0"/>
      <dgm:spPr/>
    </dgm:pt>
    <dgm:pt modelId="{88DB2217-E686-4F5F-A06D-BB29F34D2F54}" type="pres">
      <dgm:prSet presAssocID="{ED154B5A-C303-4CC8-9359-583D6ADBE2A9}" presName="horz2" presStyleCnt="0"/>
      <dgm:spPr/>
    </dgm:pt>
    <dgm:pt modelId="{A5A51F6C-98DD-4DE1-A6F3-7F12700A3148}" type="pres">
      <dgm:prSet presAssocID="{ED154B5A-C303-4CC8-9359-583D6ADBE2A9}" presName="horzSpace2" presStyleCnt="0"/>
      <dgm:spPr/>
    </dgm:pt>
    <dgm:pt modelId="{7BA5F44E-0A33-467D-A867-6FBE80687EB5}" type="pres">
      <dgm:prSet presAssocID="{ED154B5A-C303-4CC8-9359-583D6ADBE2A9}" presName="tx2" presStyleLbl="revTx" presStyleIdx="3" presStyleCnt="4"/>
      <dgm:spPr/>
      <dgm:t>
        <a:bodyPr/>
        <a:lstStyle/>
        <a:p>
          <a:pPr latinLnBrk="1"/>
          <a:endParaRPr lang="ko-KR" altLang="en-US"/>
        </a:p>
      </dgm:t>
    </dgm:pt>
    <dgm:pt modelId="{09E89FA1-2077-4D38-B76B-1D73CA8F117B}" type="pres">
      <dgm:prSet presAssocID="{ED154B5A-C303-4CC8-9359-583D6ADBE2A9}" presName="vert2" presStyleCnt="0"/>
      <dgm:spPr/>
    </dgm:pt>
    <dgm:pt modelId="{1DE8B641-9A4D-484C-8F31-3813D5F3FEDE}" type="pres">
      <dgm:prSet presAssocID="{ED154B5A-C303-4CC8-9359-583D6ADBE2A9}" presName="thinLine2b" presStyleLbl="callout" presStyleIdx="2" presStyleCnt="3"/>
      <dgm:spPr/>
    </dgm:pt>
    <dgm:pt modelId="{86EDF5FB-1733-4BBE-800C-3E5EF32D1AFE}" type="pres">
      <dgm:prSet presAssocID="{ED154B5A-C303-4CC8-9359-583D6ADBE2A9}" presName="vertSpace2b" presStyleCnt="0"/>
      <dgm:spPr/>
    </dgm:pt>
  </dgm:ptLst>
  <dgm:cxnLst>
    <dgm:cxn modelId="{4E731A03-4686-41C0-A561-3856B36BCA4E}" srcId="{64CC74A9-1640-48A9-A4D7-3765570643B5}" destId="{56ADBCF4-3659-4F66-8642-F4EF22D43860}" srcOrd="0" destOrd="0" parTransId="{18EA5A2D-05DB-4A4C-AC3F-041D4FAA0793}" sibTransId="{24AEF2A9-7639-40EB-BCC2-807E345730F1}"/>
    <dgm:cxn modelId="{36ED7926-CD84-4C5B-A45E-6DEACD6BDB38}" type="presOf" srcId="{B066C515-A5FF-4F31-8A4C-AD033EEF88B1}" destId="{058D6D1E-01E2-4548-B843-7760B1F4FAD5}" srcOrd="0" destOrd="0" presId="urn:microsoft.com/office/officeart/2008/layout/LinedList"/>
    <dgm:cxn modelId="{049E8E55-86BA-4FFA-B913-9EBB99F454B6}" srcId="{64CC74A9-1640-48A9-A4D7-3765570643B5}" destId="{B066C515-A5FF-4F31-8A4C-AD033EEF88B1}" srcOrd="1" destOrd="0" parTransId="{910482D2-3D4F-4247-A9C2-3191E7D01D5C}" sibTransId="{1C0F2022-BF56-4EB3-99BA-DABB189AA9BE}"/>
    <dgm:cxn modelId="{4FAF5829-A414-421C-B13B-6D23B8CC3DC4}" srcId="{64CC74A9-1640-48A9-A4D7-3765570643B5}" destId="{ED154B5A-C303-4CC8-9359-583D6ADBE2A9}" srcOrd="2" destOrd="0" parTransId="{E5C57F24-D869-48ED-9E7B-13E25C3A72FB}" sibTransId="{93D4286D-9A06-45B5-8E2E-BDE955F81EFE}"/>
    <dgm:cxn modelId="{40DDF7B9-D913-496A-B4C0-588165BA43C7}" type="presOf" srcId="{ED154B5A-C303-4CC8-9359-583D6ADBE2A9}" destId="{7BA5F44E-0A33-467D-A867-6FBE80687EB5}" srcOrd="0" destOrd="0" presId="urn:microsoft.com/office/officeart/2008/layout/LinedList"/>
    <dgm:cxn modelId="{A19448D8-FA84-4DD5-B2A7-C13B52A043CE}" srcId="{19063929-735E-47B9-8609-CBFF91BD723B}" destId="{64CC74A9-1640-48A9-A4D7-3765570643B5}" srcOrd="0" destOrd="0" parTransId="{43CFB7FB-B234-48DD-97AC-535965153580}" sibTransId="{5485DB2F-70F9-4BEA-96EE-64C014491A7A}"/>
    <dgm:cxn modelId="{916012F0-1A12-4760-BD79-A257F8970704}" type="presOf" srcId="{64CC74A9-1640-48A9-A4D7-3765570643B5}" destId="{62FE130A-6F1A-47F2-987B-525ADB1E47DB}" srcOrd="0" destOrd="0" presId="urn:microsoft.com/office/officeart/2008/layout/LinedList"/>
    <dgm:cxn modelId="{64FF3505-6978-493D-B97E-FAFB7EDC2BB0}" type="presOf" srcId="{19063929-735E-47B9-8609-CBFF91BD723B}" destId="{F6FCC14B-14EF-43EC-8110-7FEFAE8EEE68}" srcOrd="0" destOrd="0" presId="urn:microsoft.com/office/officeart/2008/layout/LinedList"/>
    <dgm:cxn modelId="{22B7DC92-B27A-4B75-BC06-1539F0627CB8}" type="presOf" srcId="{56ADBCF4-3659-4F66-8642-F4EF22D43860}" destId="{502090BA-B832-46CB-B05B-8997A17C7BE6}" srcOrd="0" destOrd="0" presId="urn:microsoft.com/office/officeart/2008/layout/LinedList"/>
    <dgm:cxn modelId="{2FEF0EC4-0882-4CAE-9C24-A3F80F565F08}" type="presParOf" srcId="{F6FCC14B-14EF-43EC-8110-7FEFAE8EEE68}" destId="{1AD9451C-F89D-4037-BCC1-D2360B752E6A}" srcOrd="0" destOrd="0" presId="urn:microsoft.com/office/officeart/2008/layout/LinedList"/>
    <dgm:cxn modelId="{7C4529B9-F837-47CA-AB34-5AB2CBC3C65F}" type="presParOf" srcId="{F6FCC14B-14EF-43EC-8110-7FEFAE8EEE68}" destId="{5FCC817C-3D68-4F63-B0F1-37ED3474DC6D}" srcOrd="1" destOrd="0" presId="urn:microsoft.com/office/officeart/2008/layout/LinedList"/>
    <dgm:cxn modelId="{C70AA912-4725-42F1-8649-CDC70D77D200}" type="presParOf" srcId="{5FCC817C-3D68-4F63-B0F1-37ED3474DC6D}" destId="{62FE130A-6F1A-47F2-987B-525ADB1E47DB}" srcOrd="0" destOrd="0" presId="urn:microsoft.com/office/officeart/2008/layout/LinedList"/>
    <dgm:cxn modelId="{C3DAFEC6-6360-443B-A412-45AF65FE99FF}" type="presParOf" srcId="{5FCC817C-3D68-4F63-B0F1-37ED3474DC6D}" destId="{D82DAA90-6962-4166-8D15-ABC659AA7335}" srcOrd="1" destOrd="0" presId="urn:microsoft.com/office/officeart/2008/layout/LinedList"/>
    <dgm:cxn modelId="{347EDCCD-F5A8-40CD-A6AD-486BDB9C016A}" type="presParOf" srcId="{D82DAA90-6962-4166-8D15-ABC659AA7335}" destId="{016FF4A4-47A0-408A-8249-9B791D97149F}" srcOrd="0" destOrd="0" presId="urn:microsoft.com/office/officeart/2008/layout/LinedList"/>
    <dgm:cxn modelId="{B4AF6F83-05F2-47F5-B55E-22D8C91AEFA3}" type="presParOf" srcId="{D82DAA90-6962-4166-8D15-ABC659AA7335}" destId="{4C23D611-C1EE-46BD-8894-A5484199BAEA}" srcOrd="1" destOrd="0" presId="urn:microsoft.com/office/officeart/2008/layout/LinedList"/>
    <dgm:cxn modelId="{97C1C40F-A4C6-49FA-BA95-BBFAE32ADD1F}" type="presParOf" srcId="{4C23D611-C1EE-46BD-8894-A5484199BAEA}" destId="{B7016009-2E04-43D7-9E31-CD41A178B55F}" srcOrd="0" destOrd="0" presId="urn:microsoft.com/office/officeart/2008/layout/LinedList"/>
    <dgm:cxn modelId="{8355BE78-9A39-4164-92C7-321AB4A74930}" type="presParOf" srcId="{4C23D611-C1EE-46BD-8894-A5484199BAEA}" destId="{502090BA-B832-46CB-B05B-8997A17C7BE6}" srcOrd="1" destOrd="0" presId="urn:microsoft.com/office/officeart/2008/layout/LinedList"/>
    <dgm:cxn modelId="{0DB6D9C3-11CA-4012-B259-88FBF2C1714E}" type="presParOf" srcId="{4C23D611-C1EE-46BD-8894-A5484199BAEA}" destId="{65852562-AB67-48F2-BE0D-7D332CDE65E4}" srcOrd="2" destOrd="0" presId="urn:microsoft.com/office/officeart/2008/layout/LinedList"/>
    <dgm:cxn modelId="{42AC9B94-A724-4B79-9812-A139F01F550C}" type="presParOf" srcId="{D82DAA90-6962-4166-8D15-ABC659AA7335}" destId="{7D0CE07F-8060-4E89-BDAD-74D06D7F1F12}" srcOrd="2" destOrd="0" presId="urn:microsoft.com/office/officeart/2008/layout/LinedList"/>
    <dgm:cxn modelId="{C77791B1-1D0F-4BA6-AF85-C5C398AE8014}" type="presParOf" srcId="{D82DAA90-6962-4166-8D15-ABC659AA7335}" destId="{D28B323A-74B2-40F1-BE95-38F6DCC07693}" srcOrd="3" destOrd="0" presId="urn:microsoft.com/office/officeart/2008/layout/LinedList"/>
    <dgm:cxn modelId="{CE090F55-83EB-4819-915D-09205F4671A9}" type="presParOf" srcId="{D82DAA90-6962-4166-8D15-ABC659AA7335}" destId="{8CD3B897-1FE1-4366-A768-D19213D99E4B}" srcOrd="4" destOrd="0" presId="urn:microsoft.com/office/officeart/2008/layout/LinedList"/>
    <dgm:cxn modelId="{758C658C-BD29-4F63-8C5D-D50A8F9CB5F4}" type="presParOf" srcId="{8CD3B897-1FE1-4366-A768-D19213D99E4B}" destId="{F436FC04-C6D8-4826-8F2D-4BA2ED75ADD3}" srcOrd="0" destOrd="0" presId="urn:microsoft.com/office/officeart/2008/layout/LinedList"/>
    <dgm:cxn modelId="{E6993D3B-A345-4F61-B29E-B62DE8A15985}" type="presParOf" srcId="{8CD3B897-1FE1-4366-A768-D19213D99E4B}" destId="{058D6D1E-01E2-4548-B843-7760B1F4FAD5}" srcOrd="1" destOrd="0" presId="urn:microsoft.com/office/officeart/2008/layout/LinedList"/>
    <dgm:cxn modelId="{7CB08F4D-49D2-42CF-82E4-469BD6632DB6}" type="presParOf" srcId="{8CD3B897-1FE1-4366-A768-D19213D99E4B}" destId="{CA98B31D-DE81-4631-A960-CA337C4DC707}" srcOrd="2" destOrd="0" presId="urn:microsoft.com/office/officeart/2008/layout/LinedList"/>
    <dgm:cxn modelId="{1BD54EA6-E7ED-41B8-AC06-88A22DACA1FB}" type="presParOf" srcId="{D82DAA90-6962-4166-8D15-ABC659AA7335}" destId="{C2675829-BDB4-46C3-914E-8A8499F172F5}" srcOrd="5" destOrd="0" presId="urn:microsoft.com/office/officeart/2008/layout/LinedList"/>
    <dgm:cxn modelId="{605B85CD-C30D-4DC8-A940-20943DD2008D}" type="presParOf" srcId="{D82DAA90-6962-4166-8D15-ABC659AA7335}" destId="{37C1005C-5B65-43E5-A7E2-54D66F199601}" srcOrd="6" destOrd="0" presId="urn:microsoft.com/office/officeart/2008/layout/LinedList"/>
    <dgm:cxn modelId="{5E108236-620A-4D4C-99F8-0A00C7B12FE1}" type="presParOf" srcId="{D82DAA90-6962-4166-8D15-ABC659AA7335}" destId="{88DB2217-E686-4F5F-A06D-BB29F34D2F54}" srcOrd="7" destOrd="0" presId="urn:microsoft.com/office/officeart/2008/layout/LinedList"/>
    <dgm:cxn modelId="{CB100CA9-D128-4E62-B0A4-88663D2D0482}" type="presParOf" srcId="{88DB2217-E686-4F5F-A06D-BB29F34D2F54}" destId="{A5A51F6C-98DD-4DE1-A6F3-7F12700A3148}" srcOrd="0" destOrd="0" presId="urn:microsoft.com/office/officeart/2008/layout/LinedList"/>
    <dgm:cxn modelId="{B64F3DF7-3439-40DD-9CEA-8A52CD4D9111}" type="presParOf" srcId="{88DB2217-E686-4F5F-A06D-BB29F34D2F54}" destId="{7BA5F44E-0A33-467D-A867-6FBE80687EB5}" srcOrd="1" destOrd="0" presId="urn:microsoft.com/office/officeart/2008/layout/LinedList"/>
    <dgm:cxn modelId="{7302C6E1-01B4-42C8-841F-0D0D4B49D15B}" type="presParOf" srcId="{88DB2217-E686-4F5F-A06D-BB29F34D2F54}" destId="{09E89FA1-2077-4D38-B76B-1D73CA8F117B}" srcOrd="2" destOrd="0" presId="urn:microsoft.com/office/officeart/2008/layout/LinedList"/>
    <dgm:cxn modelId="{706D07E0-32ED-48E1-8CAB-88E59C5E963C}" type="presParOf" srcId="{D82DAA90-6962-4166-8D15-ABC659AA7335}" destId="{1DE8B641-9A4D-484C-8F31-3813D5F3FEDE}" srcOrd="8" destOrd="0" presId="urn:microsoft.com/office/officeart/2008/layout/LinedList"/>
    <dgm:cxn modelId="{2E83D535-895D-41EB-846A-84D8F6965505}" type="presParOf" srcId="{D82DAA90-6962-4166-8D15-ABC659AA7335}" destId="{86EDF5FB-1733-4BBE-800C-3E5EF32D1AFE}" srcOrd="9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9063929-735E-47B9-8609-CBFF91BD723B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64CC74A9-1640-48A9-A4D7-3765570643B5}">
      <dgm:prSet phldrT="[텍스트]"/>
      <dgm:spPr/>
      <dgm:t>
        <a:bodyPr vert="horz"/>
        <a:lstStyle/>
        <a:p>
          <a:pPr latinLnBrk="1"/>
          <a:r>
            <a:rPr lang="en-US" altLang="ko-KR" dirty="0" smtClean="0"/>
            <a:t>Z</a:t>
          </a:r>
          <a:endParaRPr lang="ko-KR" altLang="en-US" dirty="0"/>
        </a:p>
      </dgm:t>
    </dgm:pt>
    <dgm:pt modelId="{43CFB7FB-B234-48DD-97AC-535965153580}" type="parTrans" cxnId="{A19448D8-FA84-4DD5-B2A7-C13B52A043CE}">
      <dgm:prSet/>
      <dgm:spPr/>
      <dgm:t>
        <a:bodyPr/>
        <a:lstStyle/>
        <a:p>
          <a:pPr latinLnBrk="1"/>
          <a:endParaRPr lang="ko-KR" altLang="en-US"/>
        </a:p>
      </dgm:t>
    </dgm:pt>
    <dgm:pt modelId="{5485DB2F-70F9-4BEA-96EE-64C014491A7A}" type="sibTrans" cxnId="{A19448D8-FA84-4DD5-B2A7-C13B52A043CE}">
      <dgm:prSet/>
      <dgm:spPr/>
      <dgm:t>
        <a:bodyPr/>
        <a:lstStyle/>
        <a:p>
          <a:pPr latinLnBrk="1"/>
          <a:endParaRPr lang="ko-KR" altLang="en-US"/>
        </a:p>
      </dgm:t>
    </dgm:pt>
    <dgm:pt modelId="{B066C515-A5FF-4F31-8A4C-AD033EEF88B1}">
      <dgm:prSet phldrT="[텍스트]"/>
      <dgm:spPr/>
      <dgm:t>
        <a:bodyPr/>
        <a:lstStyle/>
        <a:p>
          <a:pPr latinLnBrk="1"/>
          <a:r>
            <a:rPr lang="ko-KR" altLang="en-US" b="0" u="none" dirty="0" smtClean="0">
              <a:solidFill>
                <a:schemeClr val="tx1"/>
              </a:solidFill>
              <a:effectLst/>
            </a:rPr>
            <a:t>기술 통계</a:t>
          </a:r>
          <a:endParaRPr lang="ko-KR" altLang="en-US" b="0" u="none" dirty="0">
            <a:solidFill>
              <a:schemeClr val="tx1"/>
            </a:solidFill>
            <a:effectLst/>
          </a:endParaRPr>
        </a:p>
      </dgm:t>
    </dgm:pt>
    <dgm:pt modelId="{910482D2-3D4F-4247-A9C2-3191E7D01D5C}" type="parTrans" cxnId="{049E8E55-86BA-4FFA-B913-9EBB99F454B6}">
      <dgm:prSet/>
      <dgm:spPr/>
      <dgm:t>
        <a:bodyPr/>
        <a:lstStyle/>
        <a:p>
          <a:pPr latinLnBrk="1"/>
          <a:endParaRPr lang="ko-KR" altLang="en-US"/>
        </a:p>
      </dgm:t>
    </dgm:pt>
    <dgm:pt modelId="{1C0F2022-BF56-4EB3-99BA-DABB189AA9BE}" type="sibTrans" cxnId="{049E8E55-86BA-4FFA-B913-9EBB99F454B6}">
      <dgm:prSet/>
      <dgm:spPr/>
      <dgm:t>
        <a:bodyPr/>
        <a:lstStyle/>
        <a:p>
          <a:pPr latinLnBrk="1"/>
          <a:endParaRPr lang="ko-KR" altLang="en-US"/>
        </a:p>
      </dgm:t>
    </dgm:pt>
    <dgm:pt modelId="{ED154B5A-C303-4CC8-9359-583D6ADBE2A9}">
      <dgm:prSet phldrT="[텍스트]"/>
      <dgm:spPr/>
      <dgm:t>
        <a:bodyPr/>
        <a:lstStyle/>
        <a:p>
          <a:pPr latinLnBrk="1"/>
          <a:r>
            <a:rPr lang="ko-KR" altLang="en-US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테스트</a:t>
          </a:r>
          <a:endParaRPr lang="ko-KR" altLang="en-US" b="1" dirty="0">
            <a:solidFill>
              <a:srgbClr val="FF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E5C57F24-D869-48ED-9E7B-13E25C3A72FB}" type="parTrans" cxnId="{4FAF5829-A414-421C-B13B-6D23B8CC3DC4}">
      <dgm:prSet/>
      <dgm:spPr/>
      <dgm:t>
        <a:bodyPr/>
        <a:lstStyle/>
        <a:p>
          <a:pPr latinLnBrk="1"/>
          <a:endParaRPr lang="ko-KR" altLang="en-US"/>
        </a:p>
      </dgm:t>
    </dgm:pt>
    <dgm:pt modelId="{93D4286D-9A06-45B5-8E2E-BDE955F81EFE}" type="sibTrans" cxnId="{4FAF5829-A414-421C-B13B-6D23B8CC3DC4}">
      <dgm:prSet/>
      <dgm:spPr/>
      <dgm:t>
        <a:bodyPr/>
        <a:lstStyle/>
        <a:p>
          <a:pPr latinLnBrk="1"/>
          <a:endParaRPr lang="ko-KR" altLang="en-US"/>
        </a:p>
      </dgm:t>
    </dgm:pt>
    <dgm:pt modelId="{56ADBCF4-3659-4F66-8642-F4EF22D43860}">
      <dgm:prSet phldrT="[텍스트]"/>
      <dgm:spPr/>
      <dgm:t>
        <a:bodyPr/>
        <a:lstStyle/>
        <a:p>
          <a:pPr latinLnBrk="1"/>
          <a:r>
            <a:rPr lang="ko-KR" altLang="en-US" b="0" dirty="0" smtClean="0">
              <a:solidFill>
                <a:schemeClr val="tx1"/>
              </a:solidFill>
              <a:effectLst/>
            </a:rPr>
            <a:t>시나리오</a:t>
          </a:r>
          <a:endParaRPr lang="ko-KR" altLang="en-US" b="0" dirty="0">
            <a:solidFill>
              <a:schemeClr val="tx1"/>
            </a:solidFill>
            <a:effectLst/>
          </a:endParaRPr>
        </a:p>
      </dgm:t>
    </dgm:pt>
    <dgm:pt modelId="{18EA5A2D-05DB-4A4C-AC3F-041D4FAA0793}" type="parTrans" cxnId="{4E731A03-4686-41C0-A561-3856B36BCA4E}">
      <dgm:prSet/>
      <dgm:spPr/>
      <dgm:t>
        <a:bodyPr/>
        <a:lstStyle/>
        <a:p>
          <a:pPr latinLnBrk="1"/>
          <a:endParaRPr lang="ko-KR" altLang="en-US"/>
        </a:p>
      </dgm:t>
    </dgm:pt>
    <dgm:pt modelId="{24AEF2A9-7639-40EB-BCC2-807E345730F1}" type="sibTrans" cxnId="{4E731A03-4686-41C0-A561-3856B36BCA4E}">
      <dgm:prSet/>
      <dgm:spPr/>
      <dgm:t>
        <a:bodyPr/>
        <a:lstStyle/>
        <a:p>
          <a:pPr latinLnBrk="1"/>
          <a:endParaRPr lang="ko-KR" altLang="en-US"/>
        </a:p>
      </dgm:t>
    </dgm:pt>
    <dgm:pt modelId="{F6FCC14B-14EF-43EC-8110-7FEFAE8EEE68}" type="pres">
      <dgm:prSet presAssocID="{19063929-735E-47B9-8609-CBFF91BD723B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AD9451C-F89D-4037-BCC1-D2360B752E6A}" type="pres">
      <dgm:prSet presAssocID="{64CC74A9-1640-48A9-A4D7-3765570643B5}" presName="thickLine" presStyleLbl="alignNode1" presStyleIdx="0" presStyleCnt="1"/>
      <dgm:spPr/>
    </dgm:pt>
    <dgm:pt modelId="{5FCC817C-3D68-4F63-B0F1-37ED3474DC6D}" type="pres">
      <dgm:prSet presAssocID="{64CC74A9-1640-48A9-A4D7-3765570643B5}" presName="horz1" presStyleCnt="0"/>
      <dgm:spPr/>
    </dgm:pt>
    <dgm:pt modelId="{62FE130A-6F1A-47F2-987B-525ADB1E47DB}" type="pres">
      <dgm:prSet presAssocID="{64CC74A9-1640-48A9-A4D7-3765570643B5}" presName="tx1" presStyleLbl="revTx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D82DAA90-6962-4166-8D15-ABC659AA7335}" type="pres">
      <dgm:prSet presAssocID="{64CC74A9-1640-48A9-A4D7-3765570643B5}" presName="vert1" presStyleCnt="0"/>
      <dgm:spPr/>
    </dgm:pt>
    <dgm:pt modelId="{016FF4A4-47A0-408A-8249-9B791D97149F}" type="pres">
      <dgm:prSet presAssocID="{56ADBCF4-3659-4F66-8642-F4EF22D43860}" presName="vertSpace2a" presStyleCnt="0"/>
      <dgm:spPr/>
    </dgm:pt>
    <dgm:pt modelId="{4C23D611-C1EE-46BD-8894-A5484199BAEA}" type="pres">
      <dgm:prSet presAssocID="{56ADBCF4-3659-4F66-8642-F4EF22D43860}" presName="horz2" presStyleCnt="0"/>
      <dgm:spPr/>
    </dgm:pt>
    <dgm:pt modelId="{B7016009-2E04-43D7-9E31-CD41A178B55F}" type="pres">
      <dgm:prSet presAssocID="{56ADBCF4-3659-4F66-8642-F4EF22D43860}" presName="horzSpace2" presStyleCnt="0"/>
      <dgm:spPr/>
    </dgm:pt>
    <dgm:pt modelId="{502090BA-B832-46CB-B05B-8997A17C7BE6}" type="pres">
      <dgm:prSet presAssocID="{56ADBCF4-3659-4F66-8642-F4EF22D43860}" presName="tx2" presStyleLbl="revTx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65852562-AB67-48F2-BE0D-7D332CDE65E4}" type="pres">
      <dgm:prSet presAssocID="{56ADBCF4-3659-4F66-8642-F4EF22D43860}" presName="vert2" presStyleCnt="0"/>
      <dgm:spPr/>
    </dgm:pt>
    <dgm:pt modelId="{7D0CE07F-8060-4E89-BDAD-74D06D7F1F12}" type="pres">
      <dgm:prSet presAssocID="{56ADBCF4-3659-4F66-8642-F4EF22D43860}" presName="thinLine2b" presStyleLbl="callout" presStyleIdx="0" presStyleCnt="3"/>
      <dgm:spPr/>
    </dgm:pt>
    <dgm:pt modelId="{D28B323A-74B2-40F1-BE95-38F6DCC07693}" type="pres">
      <dgm:prSet presAssocID="{56ADBCF4-3659-4F66-8642-F4EF22D43860}" presName="vertSpace2b" presStyleCnt="0"/>
      <dgm:spPr/>
    </dgm:pt>
    <dgm:pt modelId="{8CD3B897-1FE1-4366-A768-D19213D99E4B}" type="pres">
      <dgm:prSet presAssocID="{B066C515-A5FF-4F31-8A4C-AD033EEF88B1}" presName="horz2" presStyleCnt="0"/>
      <dgm:spPr/>
    </dgm:pt>
    <dgm:pt modelId="{F436FC04-C6D8-4826-8F2D-4BA2ED75ADD3}" type="pres">
      <dgm:prSet presAssocID="{B066C515-A5FF-4F31-8A4C-AD033EEF88B1}" presName="horzSpace2" presStyleCnt="0"/>
      <dgm:spPr/>
    </dgm:pt>
    <dgm:pt modelId="{058D6D1E-01E2-4548-B843-7760B1F4FAD5}" type="pres">
      <dgm:prSet presAssocID="{B066C515-A5FF-4F31-8A4C-AD033EEF88B1}" presName="tx2" presStyleLbl="revTx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CA98B31D-DE81-4631-A960-CA337C4DC707}" type="pres">
      <dgm:prSet presAssocID="{B066C515-A5FF-4F31-8A4C-AD033EEF88B1}" presName="vert2" presStyleCnt="0"/>
      <dgm:spPr/>
    </dgm:pt>
    <dgm:pt modelId="{C2675829-BDB4-46C3-914E-8A8499F172F5}" type="pres">
      <dgm:prSet presAssocID="{B066C515-A5FF-4F31-8A4C-AD033EEF88B1}" presName="thinLine2b" presStyleLbl="callout" presStyleIdx="1" presStyleCnt="3"/>
      <dgm:spPr/>
    </dgm:pt>
    <dgm:pt modelId="{37C1005C-5B65-43E5-A7E2-54D66F199601}" type="pres">
      <dgm:prSet presAssocID="{B066C515-A5FF-4F31-8A4C-AD033EEF88B1}" presName="vertSpace2b" presStyleCnt="0"/>
      <dgm:spPr/>
    </dgm:pt>
    <dgm:pt modelId="{88DB2217-E686-4F5F-A06D-BB29F34D2F54}" type="pres">
      <dgm:prSet presAssocID="{ED154B5A-C303-4CC8-9359-583D6ADBE2A9}" presName="horz2" presStyleCnt="0"/>
      <dgm:spPr/>
    </dgm:pt>
    <dgm:pt modelId="{A5A51F6C-98DD-4DE1-A6F3-7F12700A3148}" type="pres">
      <dgm:prSet presAssocID="{ED154B5A-C303-4CC8-9359-583D6ADBE2A9}" presName="horzSpace2" presStyleCnt="0"/>
      <dgm:spPr/>
    </dgm:pt>
    <dgm:pt modelId="{7BA5F44E-0A33-467D-A867-6FBE80687EB5}" type="pres">
      <dgm:prSet presAssocID="{ED154B5A-C303-4CC8-9359-583D6ADBE2A9}" presName="tx2" presStyleLbl="revTx" presStyleIdx="3" presStyleCnt="4"/>
      <dgm:spPr/>
      <dgm:t>
        <a:bodyPr/>
        <a:lstStyle/>
        <a:p>
          <a:pPr latinLnBrk="1"/>
          <a:endParaRPr lang="ko-KR" altLang="en-US"/>
        </a:p>
      </dgm:t>
    </dgm:pt>
    <dgm:pt modelId="{09E89FA1-2077-4D38-B76B-1D73CA8F117B}" type="pres">
      <dgm:prSet presAssocID="{ED154B5A-C303-4CC8-9359-583D6ADBE2A9}" presName="vert2" presStyleCnt="0"/>
      <dgm:spPr/>
    </dgm:pt>
    <dgm:pt modelId="{1DE8B641-9A4D-484C-8F31-3813D5F3FEDE}" type="pres">
      <dgm:prSet presAssocID="{ED154B5A-C303-4CC8-9359-583D6ADBE2A9}" presName="thinLine2b" presStyleLbl="callout" presStyleIdx="2" presStyleCnt="3"/>
      <dgm:spPr/>
    </dgm:pt>
    <dgm:pt modelId="{86EDF5FB-1733-4BBE-800C-3E5EF32D1AFE}" type="pres">
      <dgm:prSet presAssocID="{ED154B5A-C303-4CC8-9359-583D6ADBE2A9}" presName="vertSpace2b" presStyleCnt="0"/>
      <dgm:spPr/>
    </dgm:pt>
  </dgm:ptLst>
  <dgm:cxnLst>
    <dgm:cxn modelId="{4E731A03-4686-41C0-A561-3856B36BCA4E}" srcId="{64CC74A9-1640-48A9-A4D7-3765570643B5}" destId="{56ADBCF4-3659-4F66-8642-F4EF22D43860}" srcOrd="0" destOrd="0" parTransId="{18EA5A2D-05DB-4A4C-AC3F-041D4FAA0793}" sibTransId="{24AEF2A9-7639-40EB-BCC2-807E345730F1}"/>
    <dgm:cxn modelId="{36ED7926-CD84-4C5B-A45E-6DEACD6BDB38}" type="presOf" srcId="{B066C515-A5FF-4F31-8A4C-AD033EEF88B1}" destId="{058D6D1E-01E2-4548-B843-7760B1F4FAD5}" srcOrd="0" destOrd="0" presId="urn:microsoft.com/office/officeart/2008/layout/LinedList"/>
    <dgm:cxn modelId="{049E8E55-86BA-4FFA-B913-9EBB99F454B6}" srcId="{64CC74A9-1640-48A9-A4D7-3765570643B5}" destId="{B066C515-A5FF-4F31-8A4C-AD033EEF88B1}" srcOrd="1" destOrd="0" parTransId="{910482D2-3D4F-4247-A9C2-3191E7D01D5C}" sibTransId="{1C0F2022-BF56-4EB3-99BA-DABB189AA9BE}"/>
    <dgm:cxn modelId="{4FAF5829-A414-421C-B13B-6D23B8CC3DC4}" srcId="{64CC74A9-1640-48A9-A4D7-3765570643B5}" destId="{ED154B5A-C303-4CC8-9359-583D6ADBE2A9}" srcOrd="2" destOrd="0" parTransId="{E5C57F24-D869-48ED-9E7B-13E25C3A72FB}" sibTransId="{93D4286D-9A06-45B5-8E2E-BDE955F81EFE}"/>
    <dgm:cxn modelId="{40DDF7B9-D913-496A-B4C0-588165BA43C7}" type="presOf" srcId="{ED154B5A-C303-4CC8-9359-583D6ADBE2A9}" destId="{7BA5F44E-0A33-467D-A867-6FBE80687EB5}" srcOrd="0" destOrd="0" presId="urn:microsoft.com/office/officeart/2008/layout/LinedList"/>
    <dgm:cxn modelId="{A19448D8-FA84-4DD5-B2A7-C13B52A043CE}" srcId="{19063929-735E-47B9-8609-CBFF91BD723B}" destId="{64CC74A9-1640-48A9-A4D7-3765570643B5}" srcOrd="0" destOrd="0" parTransId="{43CFB7FB-B234-48DD-97AC-535965153580}" sibTransId="{5485DB2F-70F9-4BEA-96EE-64C014491A7A}"/>
    <dgm:cxn modelId="{916012F0-1A12-4760-BD79-A257F8970704}" type="presOf" srcId="{64CC74A9-1640-48A9-A4D7-3765570643B5}" destId="{62FE130A-6F1A-47F2-987B-525ADB1E47DB}" srcOrd="0" destOrd="0" presId="urn:microsoft.com/office/officeart/2008/layout/LinedList"/>
    <dgm:cxn modelId="{64FF3505-6978-493D-B97E-FAFB7EDC2BB0}" type="presOf" srcId="{19063929-735E-47B9-8609-CBFF91BD723B}" destId="{F6FCC14B-14EF-43EC-8110-7FEFAE8EEE68}" srcOrd="0" destOrd="0" presId="urn:microsoft.com/office/officeart/2008/layout/LinedList"/>
    <dgm:cxn modelId="{22B7DC92-B27A-4B75-BC06-1539F0627CB8}" type="presOf" srcId="{56ADBCF4-3659-4F66-8642-F4EF22D43860}" destId="{502090BA-B832-46CB-B05B-8997A17C7BE6}" srcOrd="0" destOrd="0" presId="urn:microsoft.com/office/officeart/2008/layout/LinedList"/>
    <dgm:cxn modelId="{2FEF0EC4-0882-4CAE-9C24-A3F80F565F08}" type="presParOf" srcId="{F6FCC14B-14EF-43EC-8110-7FEFAE8EEE68}" destId="{1AD9451C-F89D-4037-BCC1-D2360B752E6A}" srcOrd="0" destOrd="0" presId="urn:microsoft.com/office/officeart/2008/layout/LinedList"/>
    <dgm:cxn modelId="{7C4529B9-F837-47CA-AB34-5AB2CBC3C65F}" type="presParOf" srcId="{F6FCC14B-14EF-43EC-8110-7FEFAE8EEE68}" destId="{5FCC817C-3D68-4F63-B0F1-37ED3474DC6D}" srcOrd="1" destOrd="0" presId="urn:microsoft.com/office/officeart/2008/layout/LinedList"/>
    <dgm:cxn modelId="{C70AA912-4725-42F1-8649-CDC70D77D200}" type="presParOf" srcId="{5FCC817C-3D68-4F63-B0F1-37ED3474DC6D}" destId="{62FE130A-6F1A-47F2-987B-525ADB1E47DB}" srcOrd="0" destOrd="0" presId="urn:microsoft.com/office/officeart/2008/layout/LinedList"/>
    <dgm:cxn modelId="{C3DAFEC6-6360-443B-A412-45AF65FE99FF}" type="presParOf" srcId="{5FCC817C-3D68-4F63-B0F1-37ED3474DC6D}" destId="{D82DAA90-6962-4166-8D15-ABC659AA7335}" srcOrd="1" destOrd="0" presId="urn:microsoft.com/office/officeart/2008/layout/LinedList"/>
    <dgm:cxn modelId="{347EDCCD-F5A8-40CD-A6AD-486BDB9C016A}" type="presParOf" srcId="{D82DAA90-6962-4166-8D15-ABC659AA7335}" destId="{016FF4A4-47A0-408A-8249-9B791D97149F}" srcOrd="0" destOrd="0" presId="urn:microsoft.com/office/officeart/2008/layout/LinedList"/>
    <dgm:cxn modelId="{B4AF6F83-05F2-47F5-B55E-22D8C91AEFA3}" type="presParOf" srcId="{D82DAA90-6962-4166-8D15-ABC659AA7335}" destId="{4C23D611-C1EE-46BD-8894-A5484199BAEA}" srcOrd="1" destOrd="0" presId="urn:microsoft.com/office/officeart/2008/layout/LinedList"/>
    <dgm:cxn modelId="{97C1C40F-A4C6-49FA-BA95-BBFAE32ADD1F}" type="presParOf" srcId="{4C23D611-C1EE-46BD-8894-A5484199BAEA}" destId="{B7016009-2E04-43D7-9E31-CD41A178B55F}" srcOrd="0" destOrd="0" presId="urn:microsoft.com/office/officeart/2008/layout/LinedList"/>
    <dgm:cxn modelId="{8355BE78-9A39-4164-92C7-321AB4A74930}" type="presParOf" srcId="{4C23D611-C1EE-46BD-8894-A5484199BAEA}" destId="{502090BA-B832-46CB-B05B-8997A17C7BE6}" srcOrd="1" destOrd="0" presId="urn:microsoft.com/office/officeart/2008/layout/LinedList"/>
    <dgm:cxn modelId="{0DB6D9C3-11CA-4012-B259-88FBF2C1714E}" type="presParOf" srcId="{4C23D611-C1EE-46BD-8894-A5484199BAEA}" destId="{65852562-AB67-48F2-BE0D-7D332CDE65E4}" srcOrd="2" destOrd="0" presId="urn:microsoft.com/office/officeart/2008/layout/LinedList"/>
    <dgm:cxn modelId="{42AC9B94-A724-4B79-9812-A139F01F550C}" type="presParOf" srcId="{D82DAA90-6962-4166-8D15-ABC659AA7335}" destId="{7D0CE07F-8060-4E89-BDAD-74D06D7F1F12}" srcOrd="2" destOrd="0" presId="urn:microsoft.com/office/officeart/2008/layout/LinedList"/>
    <dgm:cxn modelId="{C77791B1-1D0F-4BA6-AF85-C5C398AE8014}" type="presParOf" srcId="{D82DAA90-6962-4166-8D15-ABC659AA7335}" destId="{D28B323A-74B2-40F1-BE95-38F6DCC07693}" srcOrd="3" destOrd="0" presId="urn:microsoft.com/office/officeart/2008/layout/LinedList"/>
    <dgm:cxn modelId="{CE090F55-83EB-4819-915D-09205F4671A9}" type="presParOf" srcId="{D82DAA90-6962-4166-8D15-ABC659AA7335}" destId="{8CD3B897-1FE1-4366-A768-D19213D99E4B}" srcOrd="4" destOrd="0" presId="urn:microsoft.com/office/officeart/2008/layout/LinedList"/>
    <dgm:cxn modelId="{758C658C-BD29-4F63-8C5D-D50A8F9CB5F4}" type="presParOf" srcId="{8CD3B897-1FE1-4366-A768-D19213D99E4B}" destId="{F436FC04-C6D8-4826-8F2D-4BA2ED75ADD3}" srcOrd="0" destOrd="0" presId="urn:microsoft.com/office/officeart/2008/layout/LinedList"/>
    <dgm:cxn modelId="{E6993D3B-A345-4F61-B29E-B62DE8A15985}" type="presParOf" srcId="{8CD3B897-1FE1-4366-A768-D19213D99E4B}" destId="{058D6D1E-01E2-4548-B843-7760B1F4FAD5}" srcOrd="1" destOrd="0" presId="urn:microsoft.com/office/officeart/2008/layout/LinedList"/>
    <dgm:cxn modelId="{7CB08F4D-49D2-42CF-82E4-469BD6632DB6}" type="presParOf" srcId="{8CD3B897-1FE1-4366-A768-D19213D99E4B}" destId="{CA98B31D-DE81-4631-A960-CA337C4DC707}" srcOrd="2" destOrd="0" presId="urn:microsoft.com/office/officeart/2008/layout/LinedList"/>
    <dgm:cxn modelId="{1BD54EA6-E7ED-41B8-AC06-88A22DACA1FB}" type="presParOf" srcId="{D82DAA90-6962-4166-8D15-ABC659AA7335}" destId="{C2675829-BDB4-46C3-914E-8A8499F172F5}" srcOrd="5" destOrd="0" presId="urn:microsoft.com/office/officeart/2008/layout/LinedList"/>
    <dgm:cxn modelId="{605B85CD-C30D-4DC8-A940-20943DD2008D}" type="presParOf" srcId="{D82DAA90-6962-4166-8D15-ABC659AA7335}" destId="{37C1005C-5B65-43E5-A7E2-54D66F199601}" srcOrd="6" destOrd="0" presId="urn:microsoft.com/office/officeart/2008/layout/LinedList"/>
    <dgm:cxn modelId="{5E108236-620A-4D4C-99F8-0A00C7B12FE1}" type="presParOf" srcId="{D82DAA90-6962-4166-8D15-ABC659AA7335}" destId="{88DB2217-E686-4F5F-A06D-BB29F34D2F54}" srcOrd="7" destOrd="0" presId="urn:microsoft.com/office/officeart/2008/layout/LinedList"/>
    <dgm:cxn modelId="{CB100CA9-D128-4E62-B0A4-88663D2D0482}" type="presParOf" srcId="{88DB2217-E686-4F5F-A06D-BB29F34D2F54}" destId="{A5A51F6C-98DD-4DE1-A6F3-7F12700A3148}" srcOrd="0" destOrd="0" presId="urn:microsoft.com/office/officeart/2008/layout/LinedList"/>
    <dgm:cxn modelId="{B64F3DF7-3439-40DD-9CEA-8A52CD4D9111}" type="presParOf" srcId="{88DB2217-E686-4F5F-A06D-BB29F34D2F54}" destId="{7BA5F44E-0A33-467D-A867-6FBE80687EB5}" srcOrd="1" destOrd="0" presId="urn:microsoft.com/office/officeart/2008/layout/LinedList"/>
    <dgm:cxn modelId="{7302C6E1-01B4-42C8-841F-0D0D4B49D15B}" type="presParOf" srcId="{88DB2217-E686-4F5F-A06D-BB29F34D2F54}" destId="{09E89FA1-2077-4D38-B76B-1D73CA8F117B}" srcOrd="2" destOrd="0" presId="urn:microsoft.com/office/officeart/2008/layout/LinedList"/>
    <dgm:cxn modelId="{706D07E0-32ED-48E1-8CAB-88E59C5E963C}" type="presParOf" srcId="{D82DAA90-6962-4166-8D15-ABC659AA7335}" destId="{1DE8B641-9A4D-484C-8F31-3813D5F3FEDE}" srcOrd="8" destOrd="0" presId="urn:microsoft.com/office/officeart/2008/layout/LinedList"/>
    <dgm:cxn modelId="{2E83D535-895D-41EB-846A-84D8F6965505}" type="presParOf" srcId="{D82DAA90-6962-4166-8D15-ABC659AA7335}" destId="{86EDF5FB-1733-4BBE-800C-3E5EF32D1AFE}" srcOrd="9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139C8CB-1037-480F-B7FE-1EE949F240B3}" type="doc">
      <dgm:prSet loTypeId="urn:microsoft.com/office/officeart/2005/8/layout/vList2" loCatId="list" qsTypeId="urn:microsoft.com/office/officeart/2005/8/quickstyle/simple3" qsCatId="simple" csTypeId="urn:microsoft.com/office/officeart/2005/8/colors/colorful4" csCatId="colorful" phldr="1"/>
      <dgm:spPr/>
      <dgm:t>
        <a:bodyPr/>
        <a:lstStyle/>
        <a:p>
          <a:pPr latinLnBrk="1"/>
          <a:endParaRPr lang="ko-KR" altLang="en-US"/>
        </a:p>
      </dgm:t>
    </dgm:pt>
    <dgm:pt modelId="{7CEF9FBE-3668-4EF6-9127-9BF5C938712D}">
      <dgm:prSet phldrT="[텍스트]"/>
      <dgm:spPr/>
      <dgm:t>
        <a:bodyPr/>
        <a:lstStyle/>
        <a:p>
          <a:pPr latinLnBrk="1"/>
          <a:r>
            <a:rPr lang="ko-KR" altLang="en-US" b="1" dirty="0" smtClean="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rPr>
            <a:t>준비과정</a:t>
          </a:r>
          <a:endParaRPr lang="ko-KR" altLang="en-US" b="1" dirty="0">
            <a:solidFill>
              <a:schemeClr val="tx1"/>
            </a:solidFill>
            <a:latin typeface="나눔고딕코딩" panose="020D0009000000000000" pitchFamily="49" charset="-127"/>
            <a:ea typeface="나눔고딕코딩" panose="020D0009000000000000" pitchFamily="49" charset="-127"/>
          </a:endParaRPr>
        </a:p>
      </dgm:t>
    </dgm:pt>
    <dgm:pt modelId="{3AB9502A-ECA5-4722-8E70-98711F1C09A2}" type="parTrans" cxnId="{3CAD4924-973A-40C1-BDEF-EA8C8BE6719A}">
      <dgm:prSet/>
      <dgm:spPr/>
      <dgm:t>
        <a:bodyPr/>
        <a:lstStyle/>
        <a:p>
          <a:pPr latinLnBrk="1"/>
          <a:endParaRPr lang="ko-KR" altLang="en-US"/>
        </a:p>
      </dgm:t>
    </dgm:pt>
    <dgm:pt modelId="{541CED9F-80C0-4F7E-B5C1-2ECA1FD9C2EB}" type="sibTrans" cxnId="{3CAD4924-973A-40C1-BDEF-EA8C8BE6719A}">
      <dgm:prSet/>
      <dgm:spPr/>
      <dgm:t>
        <a:bodyPr/>
        <a:lstStyle/>
        <a:p>
          <a:pPr latinLnBrk="1"/>
          <a:endParaRPr lang="ko-KR" altLang="en-US"/>
        </a:p>
      </dgm:t>
    </dgm:pt>
    <dgm:pt modelId="{EF1306BB-6700-4C76-B6B4-D2B8557372EC}">
      <dgm:prSet phldrT="[텍스트]"/>
      <dgm:spPr/>
      <dgm:t>
        <a:bodyPr/>
        <a:lstStyle/>
        <a:p>
          <a:pPr latinLnBrk="1"/>
          <a:r>
            <a:rPr lang="ko-KR" altLang="en-US" b="1" dirty="0" smtClean="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rPr>
            <a:t>소개</a:t>
          </a:r>
          <a:endParaRPr lang="ko-KR" altLang="en-US" b="1" dirty="0">
            <a:solidFill>
              <a:schemeClr val="tx1"/>
            </a:solidFill>
            <a:latin typeface="나눔고딕코딩" panose="020D0009000000000000" pitchFamily="49" charset="-127"/>
            <a:ea typeface="나눔고딕코딩" panose="020D0009000000000000" pitchFamily="49" charset="-127"/>
          </a:endParaRPr>
        </a:p>
      </dgm:t>
    </dgm:pt>
    <dgm:pt modelId="{737EB2A5-2C50-41C0-B1CE-73B3F0F62929}" type="parTrans" cxnId="{619DD8B3-5028-4AA9-BE7D-900B7E423779}">
      <dgm:prSet/>
      <dgm:spPr/>
      <dgm:t>
        <a:bodyPr/>
        <a:lstStyle/>
        <a:p>
          <a:pPr latinLnBrk="1"/>
          <a:endParaRPr lang="ko-KR" altLang="en-US"/>
        </a:p>
      </dgm:t>
    </dgm:pt>
    <dgm:pt modelId="{D1018B08-23A2-4AFE-8F01-531C87F2F177}" type="sibTrans" cxnId="{619DD8B3-5028-4AA9-BE7D-900B7E423779}">
      <dgm:prSet/>
      <dgm:spPr/>
      <dgm:t>
        <a:bodyPr/>
        <a:lstStyle/>
        <a:p>
          <a:pPr latinLnBrk="1"/>
          <a:endParaRPr lang="ko-KR" altLang="en-US"/>
        </a:p>
      </dgm:t>
    </dgm:pt>
    <dgm:pt modelId="{A5803A4B-B6E5-4CFD-B030-FFA783E17165}">
      <dgm:prSet phldrT="[텍스트]"/>
      <dgm:spPr/>
      <dgm:t>
        <a:bodyPr/>
        <a:lstStyle/>
        <a:p>
          <a:pPr latinLnBrk="1"/>
          <a:r>
            <a:rPr lang="ko-KR" altLang="en-US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rPr>
            <a:t>시나리오 별 테스트</a:t>
          </a:r>
          <a:endParaRPr lang="ko-KR" altLang="en-US" b="1" dirty="0">
            <a:solidFill>
              <a:srgbClr val="FF0000"/>
            </a:solidFill>
            <a:latin typeface="나눔고딕코딩" panose="020D0009000000000000" pitchFamily="49" charset="-127"/>
            <a:ea typeface="나눔고딕코딩" panose="020D0009000000000000" pitchFamily="49" charset="-127"/>
          </a:endParaRPr>
        </a:p>
      </dgm:t>
    </dgm:pt>
    <dgm:pt modelId="{6BC8CA64-E488-4C88-8667-04411CDBD443}" type="parTrans" cxnId="{D974E7AB-39E0-4E55-9AD0-DF96D9BB21AF}">
      <dgm:prSet/>
      <dgm:spPr/>
      <dgm:t>
        <a:bodyPr/>
        <a:lstStyle/>
        <a:p>
          <a:pPr latinLnBrk="1"/>
          <a:endParaRPr lang="ko-KR" altLang="en-US"/>
        </a:p>
      </dgm:t>
    </dgm:pt>
    <dgm:pt modelId="{26886D16-3145-45E9-8B22-BDE34AC8D792}" type="sibTrans" cxnId="{D974E7AB-39E0-4E55-9AD0-DF96D9BB21AF}">
      <dgm:prSet/>
      <dgm:spPr/>
      <dgm:t>
        <a:bodyPr/>
        <a:lstStyle/>
        <a:p>
          <a:pPr latinLnBrk="1"/>
          <a:endParaRPr lang="ko-KR" altLang="en-US"/>
        </a:p>
      </dgm:t>
    </dgm:pt>
    <dgm:pt modelId="{3D19D39F-72AE-4FDF-9105-BB4459B35546}">
      <dgm:prSet phldrT="[텍스트]"/>
      <dgm:spPr/>
      <dgm:t>
        <a:bodyPr/>
        <a:lstStyle/>
        <a:p>
          <a:pPr latinLnBrk="1"/>
          <a:r>
            <a:rPr lang="en-US" altLang="ko-KR" b="1" dirty="0" smtClean="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rPr>
            <a:t>z-Test</a:t>
          </a:r>
          <a:endParaRPr lang="ko-KR" altLang="en-US" b="1" dirty="0">
            <a:solidFill>
              <a:schemeClr val="tx1"/>
            </a:solidFill>
            <a:latin typeface="나눔고딕코딩" panose="020D0009000000000000" pitchFamily="49" charset="-127"/>
            <a:ea typeface="나눔고딕코딩" panose="020D0009000000000000" pitchFamily="49" charset="-127"/>
          </a:endParaRPr>
        </a:p>
      </dgm:t>
    </dgm:pt>
    <dgm:pt modelId="{5EC8C3AD-EA21-4D1A-B7DD-261426FE19CE}" type="parTrans" cxnId="{5E37535D-E2A3-4FF7-AF4B-5CB5DBFBACE3}">
      <dgm:prSet/>
      <dgm:spPr/>
      <dgm:t>
        <a:bodyPr/>
        <a:lstStyle/>
        <a:p>
          <a:pPr latinLnBrk="1"/>
          <a:endParaRPr lang="ko-KR" altLang="en-US"/>
        </a:p>
      </dgm:t>
    </dgm:pt>
    <dgm:pt modelId="{EF9875A7-6D13-490E-B952-8656987637C2}" type="sibTrans" cxnId="{5E37535D-E2A3-4FF7-AF4B-5CB5DBFBACE3}">
      <dgm:prSet/>
      <dgm:spPr/>
      <dgm:t>
        <a:bodyPr/>
        <a:lstStyle/>
        <a:p>
          <a:pPr latinLnBrk="1"/>
          <a:endParaRPr lang="ko-KR" altLang="en-US"/>
        </a:p>
      </dgm:t>
    </dgm:pt>
    <dgm:pt modelId="{19D3B816-4534-4610-8D83-ED54BC07EF62}">
      <dgm:prSet phldrT="[텍스트]"/>
      <dgm:spPr/>
      <dgm:t>
        <a:bodyPr/>
        <a:lstStyle/>
        <a:p>
          <a:pPr latinLnBrk="1"/>
          <a:r>
            <a:rPr lang="en-US" altLang="ko-KR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rPr>
            <a:t>t-Test</a:t>
          </a:r>
          <a:endParaRPr lang="ko-KR" altLang="en-US" b="1" dirty="0">
            <a:solidFill>
              <a:srgbClr val="FF0000"/>
            </a:solidFill>
            <a:latin typeface="나눔고딕코딩" panose="020D0009000000000000" pitchFamily="49" charset="-127"/>
            <a:ea typeface="나눔고딕코딩" panose="020D0009000000000000" pitchFamily="49" charset="-127"/>
          </a:endParaRPr>
        </a:p>
      </dgm:t>
    </dgm:pt>
    <dgm:pt modelId="{956A4A53-7882-4363-B870-4C2D39053AC3}" type="parTrans" cxnId="{BD3BC408-C7E1-4EF0-8CC3-62B71FAA74C7}">
      <dgm:prSet/>
      <dgm:spPr/>
      <dgm:t>
        <a:bodyPr/>
        <a:lstStyle/>
        <a:p>
          <a:pPr latinLnBrk="1"/>
          <a:endParaRPr lang="ko-KR" altLang="en-US"/>
        </a:p>
      </dgm:t>
    </dgm:pt>
    <dgm:pt modelId="{82ABF639-4345-4F4C-AB00-1A684A88D043}" type="sibTrans" cxnId="{BD3BC408-C7E1-4EF0-8CC3-62B71FAA74C7}">
      <dgm:prSet/>
      <dgm:spPr/>
      <dgm:t>
        <a:bodyPr/>
        <a:lstStyle/>
        <a:p>
          <a:pPr latinLnBrk="1"/>
          <a:endParaRPr lang="ko-KR" altLang="en-US"/>
        </a:p>
      </dgm:t>
    </dgm:pt>
    <dgm:pt modelId="{7DB29258-D764-464A-9282-DA54E9EE160F}">
      <dgm:prSet phldrT="[텍스트]"/>
      <dgm:spPr/>
      <dgm:t>
        <a:bodyPr/>
        <a:lstStyle/>
        <a:p>
          <a:pPr latinLnBrk="1"/>
          <a:r>
            <a:rPr lang="ko-KR" altLang="en-US" b="1" dirty="0" smtClean="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rPr>
            <a:t>연습문제</a:t>
          </a:r>
          <a:endParaRPr lang="ko-KR" altLang="en-US" b="1" dirty="0">
            <a:solidFill>
              <a:schemeClr val="tx1"/>
            </a:solidFill>
            <a:latin typeface="나눔고딕코딩" panose="020D0009000000000000" pitchFamily="49" charset="-127"/>
            <a:ea typeface="나눔고딕코딩" panose="020D0009000000000000" pitchFamily="49" charset="-127"/>
          </a:endParaRPr>
        </a:p>
      </dgm:t>
    </dgm:pt>
    <dgm:pt modelId="{71F708F7-6D14-471D-B368-62FF51E29A2B}" type="parTrans" cxnId="{F6F170AB-93D3-4C9D-BCAA-9A02FB26B6B5}">
      <dgm:prSet/>
      <dgm:spPr/>
      <dgm:t>
        <a:bodyPr/>
        <a:lstStyle/>
        <a:p>
          <a:pPr latinLnBrk="1"/>
          <a:endParaRPr lang="ko-KR" altLang="en-US"/>
        </a:p>
      </dgm:t>
    </dgm:pt>
    <dgm:pt modelId="{962AD6FC-8A43-4F36-9EC8-B51AC5716498}" type="sibTrans" cxnId="{F6F170AB-93D3-4C9D-BCAA-9A02FB26B6B5}">
      <dgm:prSet/>
      <dgm:spPr/>
      <dgm:t>
        <a:bodyPr/>
        <a:lstStyle/>
        <a:p>
          <a:pPr latinLnBrk="1"/>
          <a:endParaRPr lang="ko-KR" altLang="en-US"/>
        </a:p>
      </dgm:t>
    </dgm:pt>
    <dgm:pt modelId="{61D470FD-3709-4BF2-8C0B-C5507B4B2088}" type="pres">
      <dgm:prSet presAssocID="{B139C8CB-1037-480F-B7FE-1EE949F240B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A91EADA-3119-45FE-9E76-E2E86CF9130F}" type="pres">
      <dgm:prSet presAssocID="{7CEF9FBE-3668-4EF6-9127-9BF5C938712D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5C5F8F2-0268-4B91-A899-5A0287AAB68D}" type="pres">
      <dgm:prSet presAssocID="{541CED9F-80C0-4F7E-B5C1-2ECA1FD9C2EB}" presName="spacer" presStyleCnt="0"/>
      <dgm:spPr/>
    </dgm:pt>
    <dgm:pt modelId="{34EF920E-7E66-403F-9B9C-76F0C5B6341B}" type="pres">
      <dgm:prSet presAssocID="{EF1306BB-6700-4C76-B6B4-D2B8557372EC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1B031A3-248A-48F1-BDDD-EB8B17314FC5}" type="pres">
      <dgm:prSet presAssocID="{D1018B08-23A2-4AFE-8F01-531C87F2F177}" presName="spacer" presStyleCnt="0"/>
      <dgm:spPr/>
    </dgm:pt>
    <dgm:pt modelId="{EBB3D796-B392-4CC6-B2A9-2486BEDFD727}" type="pres">
      <dgm:prSet presAssocID="{A5803A4B-B6E5-4CFD-B030-FFA783E17165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7FB8A98-6B74-45A1-83ED-E11A2AA553D7}" type="pres">
      <dgm:prSet presAssocID="{A5803A4B-B6E5-4CFD-B030-FFA783E17165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8AE1119-B5B0-433D-8B8F-CDA344B039EE}" type="pres">
      <dgm:prSet presAssocID="{7DB29258-D764-464A-9282-DA54E9EE160F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27228A9C-7AA1-4AB9-84C4-F0C60A972064}" type="presOf" srcId="{EF1306BB-6700-4C76-B6B4-D2B8557372EC}" destId="{34EF920E-7E66-403F-9B9C-76F0C5B6341B}" srcOrd="0" destOrd="0" presId="urn:microsoft.com/office/officeart/2005/8/layout/vList2"/>
    <dgm:cxn modelId="{9FDFC80D-D038-491A-BDD8-DF8B8AB5C801}" type="presOf" srcId="{7DB29258-D764-464A-9282-DA54E9EE160F}" destId="{78AE1119-B5B0-433D-8B8F-CDA344B039EE}" srcOrd="0" destOrd="0" presId="urn:microsoft.com/office/officeart/2005/8/layout/vList2"/>
    <dgm:cxn modelId="{3CAD4924-973A-40C1-BDEF-EA8C8BE6719A}" srcId="{B139C8CB-1037-480F-B7FE-1EE949F240B3}" destId="{7CEF9FBE-3668-4EF6-9127-9BF5C938712D}" srcOrd="0" destOrd="0" parTransId="{3AB9502A-ECA5-4722-8E70-98711F1C09A2}" sibTransId="{541CED9F-80C0-4F7E-B5C1-2ECA1FD9C2EB}"/>
    <dgm:cxn modelId="{BD3BC408-C7E1-4EF0-8CC3-62B71FAA74C7}" srcId="{A5803A4B-B6E5-4CFD-B030-FFA783E17165}" destId="{19D3B816-4534-4610-8D83-ED54BC07EF62}" srcOrd="1" destOrd="0" parTransId="{956A4A53-7882-4363-B870-4C2D39053AC3}" sibTransId="{82ABF639-4345-4F4C-AB00-1A684A88D043}"/>
    <dgm:cxn modelId="{F6F170AB-93D3-4C9D-BCAA-9A02FB26B6B5}" srcId="{B139C8CB-1037-480F-B7FE-1EE949F240B3}" destId="{7DB29258-D764-464A-9282-DA54E9EE160F}" srcOrd="3" destOrd="0" parTransId="{71F708F7-6D14-471D-B368-62FF51E29A2B}" sibTransId="{962AD6FC-8A43-4F36-9EC8-B51AC5716498}"/>
    <dgm:cxn modelId="{3B348A04-D941-4F44-9FE9-50D802BCC05F}" type="presOf" srcId="{7CEF9FBE-3668-4EF6-9127-9BF5C938712D}" destId="{BA91EADA-3119-45FE-9E76-E2E86CF9130F}" srcOrd="0" destOrd="0" presId="urn:microsoft.com/office/officeart/2005/8/layout/vList2"/>
    <dgm:cxn modelId="{77CBDAD5-7EEB-4992-BA19-EF4B437B4B31}" type="presOf" srcId="{3D19D39F-72AE-4FDF-9105-BB4459B35546}" destId="{17FB8A98-6B74-45A1-83ED-E11A2AA553D7}" srcOrd="0" destOrd="0" presId="urn:microsoft.com/office/officeart/2005/8/layout/vList2"/>
    <dgm:cxn modelId="{C54EC865-3312-4809-A0CF-78FFABA056D1}" type="presOf" srcId="{A5803A4B-B6E5-4CFD-B030-FFA783E17165}" destId="{EBB3D796-B392-4CC6-B2A9-2486BEDFD727}" srcOrd="0" destOrd="0" presId="urn:microsoft.com/office/officeart/2005/8/layout/vList2"/>
    <dgm:cxn modelId="{D974E7AB-39E0-4E55-9AD0-DF96D9BB21AF}" srcId="{B139C8CB-1037-480F-B7FE-1EE949F240B3}" destId="{A5803A4B-B6E5-4CFD-B030-FFA783E17165}" srcOrd="2" destOrd="0" parTransId="{6BC8CA64-E488-4C88-8667-04411CDBD443}" sibTransId="{26886D16-3145-45E9-8B22-BDE34AC8D792}"/>
    <dgm:cxn modelId="{619DD8B3-5028-4AA9-BE7D-900B7E423779}" srcId="{B139C8CB-1037-480F-B7FE-1EE949F240B3}" destId="{EF1306BB-6700-4C76-B6B4-D2B8557372EC}" srcOrd="1" destOrd="0" parTransId="{737EB2A5-2C50-41C0-B1CE-73B3F0F62929}" sibTransId="{D1018B08-23A2-4AFE-8F01-531C87F2F177}"/>
    <dgm:cxn modelId="{C7E47279-8CE4-41DA-A10D-CB824763593C}" type="presOf" srcId="{B139C8CB-1037-480F-B7FE-1EE949F240B3}" destId="{61D470FD-3709-4BF2-8C0B-C5507B4B2088}" srcOrd="0" destOrd="0" presId="urn:microsoft.com/office/officeart/2005/8/layout/vList2"/>
    <dgm:cxn modelId="{DD0CC0F8-DEA6-43ED-81F6-32B38D77B4E5}" type="presOf" srcId="{19D3B816-4534-4610-8D83-ED54BC07EF62}" destId="{17FB8A98-6B74-45A1-83ED-E11A2AA553D7}" srcOrd="0" destOrd="1" presId="urn:microsoft.com/office/officeart/2005/8/layout/vList2"/>
    <dgm:cxn modelId="{5E37535D-E2A3-4FF7-AF4B-5CB5DBFBACE3}" srcId="{A5803A4B-B6E5-4CFD-B030-FFA783E17165}" destId="{3D19D39F-72AE-4FDF-9105-BB4459B35546}" srcOrd="0" destOrd="0" parTransId="{5EC8C3AD-EA21-4D1A-B7DD-261426FE19CE}" sibTransId="{EF9875A7-6D13-490E-B952-8656987637C2}"/>
    <dgm:cxn modelId="{AC5552EC-7155-4A04-9D74-08500B7FDF8F}" type="presParOf" srcId="{61D470FD-3709-4BF2-8C0B-C5507B4B2088}" destId="{BA91EADA-3119-45FE-9E76-E2E86CF9130F}" srcOrd="0" destOrd="0" presId="urn:microsoft.com/office/officeart/2005/8/layout/vList2"/>
    <dgm:cxn modelId="{FDE3A525-9B9E-43CD-BB7D-3ADAD983D897}" type="presParOf" srcId="{61D470FD-3709-4BF2-8C0B-C5507B4B2088}" destId="{65C5F8F2-0268-4B91-A899-5A0287AAB68D}" srcOrd="1" destOrd="0" presId="urn:microsoft.com/office/officeart/2005/8/layout/vList2"/>
    <dgm:cxn modelId="{22CA4690-32BC-465D-B43F-96721132D50F}" type="presParOf" srcId="{61D470FD-3709-4BF2-8C0B-C5507B4B2088}" destId="{34EF920E-7E66-403F-9B9C-76F0C5B6341B}" srcOrd="2" destOrd="0" presId="urn:microsoft.com/office/officeart/2005/8/layout/vList2"/>
    <dgm:cxn modelId="{4A0947C4-2D79-4409-A2EE-B2673793190B}" type="presParOf" srcId="{61D470FD-3709-4BF2-8C0B-C5507B4B2088}" destId="{D1B031A3-248A-48F1-BDDD-EB8B17314FC5}" srcOrd="3" destOrd="0" presId="urn:microsoft.com/office/officeart/2005/8/layout/vList2"/>
    <dgm:cxn modelId="{102F3D52-BD8D-4F4A-A349-C6DCAE19B5B9}" type="presParOf" srcId="{61D470FD-3709-4BF2-8C0B-C5507B4B2088}" destId="{EBB3D796-B392-4CC6-B2A9-2486BEDFD727}" srcOrd="4" destOrd="0" presId="urn:microsoft.com/office/officeart/2005/8/layout/vList2"/>
    <dgm:cxn modelId="{609B7B45-17D9-4F95-99AC-3446E6C19C50}" type="presParOf" srcId="{61D470FD-3709-4BF2-8C0B-C5507B4B2088}" destId="{17FB8A98-6B74-45A1-83ED-E11A2AA553D7}" srcOrd="5" destOrd="0" presId="urn:microsoft.com/office/officeart/2005/8/layout/vList2"/>
    <dgm:cxn modelId="{8FEC0C12-6ABF-4245-A89E-A5E77F9D87D4}" type="presParOf" srcId="{61D470FD-3709-4BF2-8C0B-C5507B4B2088}" destId="{78AE1119-B5B0-433D-8B8F-CDA344B039EE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19063929-735E-47B9-8609-CBFF91BD723B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64CC74A9-1640-48A9-A4D7-3765570643B5}">
      <dgm:prSet phldrT="[텍스트]"/>
      <dgm:spPr/>
      <dgm:t>
        <a:bodyPr vert="horz"/>
        <a:lstStyle/>
        <a:p>
          <a:pPr latinLnBrk="1"/>
          <a:r>
            <a:rPr lang="en-US" altLang="ko-KR" dirty="0" smtClean="0"/>
            <a:t>T</a:t>
          </a:r>
          <a:endParaRPr lang="ko-KR" altLang="en-US" dirty="0"/>
        </a:p>
      </dgm:t>
    </dgm:pt>
    <dgm:pt modelId="{43CFB7FB-B234-48DD-97AC-535965153580}" type="parTrans" cxnId="{A19448D8-FA84-4DD5-B2A7-C13B52A043CE}">
      <dgm:prSet/>
      <dgm:spPr/>
      <dgm:t>
        <a:bodyPr/>
        <a:lstStyle/>
        <a:p>
          <a:pPr latinLnBrk="1"/>
          <a:endParaRPr lang="ko-KR" altLang="en-US"/>
        </a:p>
      </dgm:t>
    </dgm:pt>
    <dgm:pt modelId="{5485DB2F-70F9-4BEA-96EE-64C014491A7A}" type="sibTrans" cxnId="{A19448D8-FA84-4DD5-B2A7-C13B52A043CE}">
      <dgm:prSet/>
      <dgm:spPr/>
      <dgm:t>
        <a:bodyPr/>
        <a:lstStyle/>
        <a:p>
          <a:pPr latinLnBrk="1"/>
          <a:endParaRPr lang="ko-KR" altLang="en-US"/>
        </a:p>
      </dgm:t>
    </dgm:pt>
    <dgm:pt modelId="{ED154B5A-C303-4CC8-9359-583D6ADBE2A9}">
      <dgm:prSet phldrT="[텍스트]"/>
      <dgm:spPr/>
      <dgm:t>
        <a:bodyPr/>
        <a:lstStyle/>
        <a:p>
          <a:pPr latinLnBrk="1"/>
          <a:r>
            <a:rPr lang="ko-KR" altLang="en-US" b="0" dirty="0" smtClean="0">
              <a:solidFill>
                <a:schemeClr val="tx1"/>
              </a:solidFill>
              <a:effectLst/>
            </a:rPr>
            <a:t>테스트</a:t>
          </a:r>
          <a:endParaRPr lang="ko-KR" altLang="en-US" b="0" dirty="0">
            <a:solidFill>
              <a:schemeClr val="tx1"/>
            </a:solidFill>
            <a:effectLst/>
          </a:endParaRPr>
        </a:p>
      </dgm:t>
    </dgm:pt>
    <dgm:pt modelId="{E5C57F24-D869-48ED-9E7B-13E25C3A72FB}" type="parTrans" cxnId="{4FAF5829-A414-421C-B13B-6D23B8CC3DC4}">
      <dgm:prSet/>
      <dgm:spPr/>
      <dgm:t>
        <a:bodyPr/>
        <a:lstStyle/>
        <a:p>
          <a:pPr latinLnBrk="1"/>
          <a:endParaRPr lang="ko-KR" altLang="en-US"/>
        </a:p>
      </dgm:t>
    </dgm:pt>
    <dgm:pt modelId="{93D4286D-9A06-45B5-8E2E-BDE955F81EFE}" type="sibTrans" cxnId="{4FAF5829-A414-421C-B13B-6D23B8CC3DC4}">
      <dgm:prSet/>
      <dgm:spPr/>
      <dgm:t>
        <a:bodyPr/>
        <a:lstStyle/>
        <a:p>
          <a:pPr latinLnBrk="1"/>
          <a:endParaRPr lang="ko-KR" altLang="en-US"/>
        </a:p>
      </dgm:t>
    </dgm:pt>
    <dgm:pt modelId="{56ADBCF4-3659-4F66-8642-F4EF22D43860}">
      <dgm:prSet phldrT="[텍스트]"/>
      <dgm:spPr/>
      <dgm:t>
        <a:bodyPr/>
        <a:lstStyle/>
        <a:p>
          <a:pPr latinLnBrk="1"/>
          <a:r>
            <a:rPr lang="ko-KR" altLang="en-US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시나리오</a:t>
          </a:r>
          <a:endParaRPr lang="ko-KR" altLang="en-US" b="1" dirty="0">
            <a:solidFill>
              <a:srgbClr val="FF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18EA5A2D-05DB-4A4C-AC3F-041D4FAA0793}" type="parTrans" cxnId="{4E731A03-4686-41C0-A561-3856B36BCA4E}">
      <dgm:prSet/>
      <dgm:spPr/>
      <dgm:t>
        <a:bodyPr/>
        <a:lstStyle/>
        <a:p>
          <a:pPr latinLnBrk="1"/>
          <a:endParaRPr lang="ko-KR" altLang="en-US"/>
        </a:p>
      </dgm:t>
    </dgm:pt>
    <dgm:pt modelId="{24AEF2A9-7639-40EB-BCC2-807E345730F1}" type="sibTrans" cxnId="{4E731A03-4686-41C0-A561-3856B36BCA4E}">
      <dgm:prSet/>
      <dgm:spPr/>
      <dgm:t>
        <a:bodyPr/>
        <a:lstStyle/>
        <a:p>
          <a:pPr latinLnBrk="1"/>
          <a:endParaRPr lang="ko-KR" altLang="en-US"/>
        </a:p>
      </dgm:t>
    </dgm:pt>
    <dgm:pt modelId="{F6FCC14B-14EF-43EC-8110-7FEFAE8EEE68}" type="pres">
      <dgm:prSet presAssocID="{19063929-735E-47B9-8609-CBFF91BD723B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AD9451C-F89D-4037-BCC1-D2360B752E6A}" type="pres">
      <dgm:prSet presAssocID="{64CC74A9-1640-48A9-A4D7-3765570643B5}" presName="thickLine" presStyleLbl="alignNode1" presStyleIdx="0" presStyleCnt="1"/>
      <dgm:spPr/>
    </dgm:pt>
    <dgm:pt modelId="{5FCC817C-3D68-4F63-B0F1-37ED3474DC6D}" type="pres">
      <dgm:prSet presAssocID="{64CC74A9-1640-48A9-A4D7-3765570643B5}" presName="horz1" presStyleCnt="0"/>
      <dgm:spPr/>
    </dgm:pt>
    <dgm:pt modelId="{62FE130A-6F1A-47F2-987B-525ADB1E47DB}" type="pres">
      <dgm:prSet presAssocID="{64CC74A9-1640-48A9-A4D7-3765570643B5}" presName="tx1" presStyleLbl="revTx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D82DAA90-6962-4166-8D15-ABC659AA7335}" type="pres">
      <dgm:prSet presAssocID="{64CC74A9-1640-48A9-A4D7-3765570643B5}" presName="vert1" presStyleCnt="0"/>
      <dgm:spPr/>
    </dgm:pt>
    <dgm:pt modelId="{016FF4A4-47A0-408A-8249-9B791D97149F}" type="pres">
      <dgm:prSet presAssocID="{56ADBCF4-3659-4F66-8642-F4EF22D43860}" presName="vertSpace2a" presStyleCnt="0"/>
      <dgm:spPr/>
    </dgm:pt>
    <dgm:pt modelId="{4C23D611-C1EE-46BD-8894-A5484199BAEA}" type="pres">
      <dgm:prSet presAssocID="{56ADBCF4-3659-4F66-8642-F4EF22D43860}" presName="horz2" presStyleCnt="0"/>
      <dgm:spPr/>
    </dgm:pt>
    <dgm:pt modelId="{B7016009-2E04-43D7-9E31-CD41A178B55F}" type="pres">
      <dgm:prSet presAssocID="{56ADBCF4-3659-4F66-8642-F4EF22D43860}" presName="horzSpace2" presStyleCnt="0"/>
      <dgm:spPr/>
    </dgm:pt>
    <dgm:pt modelId="{502090BA-B832-46CB-B05B-8997A17C7BE6}" type="pres">
      <dgm:prSet presAssocID="{56ADBCF4-3659-4F66-8642-F4EF22D43860}" presName="tx2" presStyleLbl="revTx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65852562-AB67-48F2-BE0D-7D332CDE65E4}" type="pres">
      <dgm:prSet presAssocID="{56ADBCF4-3659-4F66-8642-F4EF22D43860}" presName="vert2" presStyleCnt="0"/>
      <dgm:spPr/>
    </dgm:pt>
    <dgm:pt modelId="{7D0CE07F-8060-4E89-BDAD-74D06D7F1F12}" type="pres">
      <dgm:prSet presAssocID="{56ADBCF4-3659-4F66-8642-F4EF22D43860}" presName="thinLine2b" presStyleLbl="callout" presStyleIdx="0" presStyleCnt="2"/>
      <dgm:spPr/>
    </dgm:pt>
    <dgm:pt modelId="{D28B323A-74B2-40F1-BE95-38F6DCC07693}" type="pres">
      <dgm:prSet presAssocID="{56ADBCF4-3659-4F66-8642-F4EF22D43860}" presName="vertSpace2b" presStyleCnt="0"/>
      <dgm:spPr/>
    </dgm:pt>
    <dgm:pt modelId="{88DB2217-E686-4F5F-A06D-BB29F34D2F54}" type="pres">
      <dgm:prSet presAssocID="{ED154B5A-C303-4CC8-9359-583D6ADBE2A9}" presName="horz2" presStyleCnt="0"/>
      <dgm:spPr/>
    </dgm:pt>
    <dgm:pt modelId="{A5A51F6C-98DD-4DE1-A6F3-7F12700A3148}" type="pres">
      <dgm:prSet presAssocID="{ED154B5A-C303-4CC8-9359-583D6ADBE2A9}" presName="horzSpace2" presStyleCnt="0"/>
      <dgm:spPr/>
    </dgm:pt>
    <dgm:pt modelId="{7BA5F44E-0A33-467D-A867-6FBE80687EB5}" type="pres">
      <dgm:prSet presAssocID="{ED154B5A-C303-4CC8-9359-583D6ADBE2A9}" presName="tx2" presStyleLbl="revTx" presStyleIdx="2" presStyleCnt="3"/>
      <dgm:spPr/>
      <dgm:t>
        <a:bodyPr/>
        <a:lstStyle/>
        <a:p>
          <a:pPr latinLnBrk="1"/>
          <a:endParaRPr lang="ko-KR" altLang="en-US"/>
        </a:p>
      </dgm:t>
    </dgm:pt>
    <dgm:pt modelId="{09E89FA1-2077-4D38-B76B-1D73CA8F117B}" type="pres">
      <dgm:prSet presAssocID="{ED154B5A-C303-4CC8-9359-583D6ADBE2A9}" presName="vert2" presStyleCnt="0"/>
      <dgm:spPr/>
    </dgm:pt>
    <dgm:pt modelId="{1DE8B641-9A4D-484C-8F31-3813D5F3FEDE}" type="pres">
      <dgm:prSet presAssocID="{ED154B5A-C303-4CC8-9359-583D6ADBE2A9}" presName="thinLine2b" presStyleLbl="callout" presStyleIdx="1" presStyleCnt="2"/>
      <dgm:spPr/>
    </dgm:pt>
    <dgm:pt modelId="{86EDF5FB-1733-4BBE-800C-3E5EF32D1AFE}" type="pres">
      <dgm:prSet presAssocID="{ED154B5A-C303-4CC8-9359-583D6ADBE2A9}" presName="vertSpace2b" presStyleCnt="0"/>
      <dgm:spPr/>
    </dgm:pt>
  </dgm:ptLst>
  <dgm:cxnLst>
    <dgm:cxn modelId="{4E731A03-4686-41C0-A561-3856B36BCA4E}" srcId="{64CC74A9-1640-48A9-A4D7-3765570643B5}" destId="{56ADBCF4-3659-4F66-8642-F4EF22D43860}" srcOrd="0" destOrd="0" parTransId="{18EA5A2D-05DB-4A4C-AC3F-041D4FAA0793}" sibTransId="{24AEF2A9-7639-40EB-BCC2-807E345730F1}"/>
    <dgm:cxn modelId="{4FAF5829-A414-421C-B13B-6D23B8CC3DC4}" srcId="{64CC74A9-1640-48A9-A4D7-3765570643B5}" destId="{ED154B5A-C303-4CC8-9359-583D6ADBE2A9}" srcOrd="1" destOrd="0" parTransId="{E5C57F24-D869-48ED-9E7B-13E25C3A72FB}" sibTransId="{93D4286D-9A06-45B5-8E2E-BDE955F81EFE}"/>
    <dgm:cxn modelId="{40DDF7B9-D913-496A-B4C0-588165BA43C7}" type="presOf" srcId="{ED154B5A-C303-4CC8-9359-583D6ADBE2A9}" destId="{7BA5F44E-0A33-467D-A867-6FBE80687EB5}" srcOrd="0" destOrd="0" presId="urn:microsoft.com/office/officeart/2008/layout/LinedList"/>
    <dgm:cxn modelId="{A19448D8-FA84-4DD5-B2A7-C13B52A043CE}" srcId="{19063929-735E-47B9-8609-CBFF91BD723B}" destId="{64CC74A9-1640-48A9-A4D7-3765570643B5}" srcOrd="0" destOrd="0" parTransId="{43CFB7FB-B234-48DD-97AC-535965153580}" sibTransId="{5485DB2F-70F9-4BEA-96EE-64C014491A7A}"/>
    <dgm:cxn modelId="{916012F0-1A12-4760-BD79-A257F8970704}" type="presOf" srcId="{64CC74A9-1640-48A9-A4D7-3765570643B5}" destId="{62FE130A-6F1A-47F2-987B-525ADB1E47DB}" srcOrd="0" destOrd="0" presId="urn:microsoft.com/office/officeart/2008/layout/LinedList"/>
    <dgm:cxn modelId="{64FF3505-6978-493D-B97E-FAFB7EDC2BB0}" type="presOf" srcId="{19063929-735E-47B9-8609-CBFF91BD723B}" destId="{F6FCC14B-14EF-43EC-8110-7FEFAE8EEE68}" srcOrd="0" destOrd="0" presId="urn:microsoft.com/office/officeart/2008/layout/LinedList"/>
    <dgm:cxn modelId="{22B7DC92-B27A-4B75-BC06-1539F0627CB8}" type="presOf" srcId="{56ADBCF4-3659-4F66-8642-F4EF22D43860}" destId="{502090BA-B832-46CB-B05B-8997A17C7BE6}" srcOrd="0" destOrd="0" presId="urn:microsoft.com/office/officeart/2008/layout/LinedList"/>
    <dgm:cxn modelId="{2FEF0EC4-0882-4CAE-9C24-A3F80F565F08}" type="presParOf" srcId="{F6FCC14B-14EF-43EC-8110-7FEFAE8EEE68}" destId="{1AD9451C-F89D-4037-BCC1-D2360B752E6A}" srcOrd="0" destOrd="0" presId="urn:microsoft.com/office/officeart/2008/layout/LinedList"/>
    <dgm:cxn modelId="{7C4529B9-F837-47CA-AB34-5AB2CBC3C65F}" type="presParOf" srcId="{F6FCC14B-14EF-43EC-8110-7FEFAE8EEE68}" destId="{5FCC817C-3D68-4F63-B0F1-37ED3474DC6D}" srcOrd="1" destOrd="0" presId="urn:microsoft.com/office/officeart/2008/layout/LinedList"/>
    <dgm:cxn modelId="{C70AA912-4725-42F1-8649-CDC70D77D200}" type="presParOf" srcId="{5FCC817C-3D68-4F63-B0F1-37ED3474DC6D}" destId="{62FE130A-6F1A-47F2-987B-525ADB1E47DB}" srcOrd="0" destOrd="0" presId="urn:microsoft.com/office/officeart/2008/layout/LinedList"/>
    <dgm:cxn modelId="{C3DAFEC6-6360-443B-A412-45AF65FE99FF}" type="presParOf" srcId="{5FCC817C-3D68-4F63-B0F1-37ED3474DC6D}" destId="{D82DAA90-6962-4166-8D15-ABC659AA7335}" srcOrd="1" destOrd="0" presId="urn:microsoft.com/office/officeart/2008/layout/LinedList"/>
    <dgm:cxn modelId="{347EDCCD-F5A8-40CD-A6AD-486BDB9C016A}" type="presParOf" srcId="{D82DAA90-6962-4166-8D15-ABC659AA7335}" destId="{016FF4A4-47A0-408A-8249-9B791D97149F}" srcOrd="0" destOrd="0" presId="urn:microsoft.com/office/officeart/2008/layout/LinedList"/>
    <dgm:cxn modelId="{B4AF6F83-05F2-47F5-B55E-22D8C91AEFA3}" type="presParOf" srcId="{D82DAA90-6962-4166-8D15-ABC659AA7335}" destId="{4C23D611-C1EE-46BD-8894-A5484199BAEA}" srcOrd="1" destOrd="0" presId="urn:microsoft.com/office/officeart/2008/layout/LinedList"/>
    <dgm:cxn modelId="{97C1C40F-A4C6-49FA-BA95-BBFAE32ADD1F}" type="presParOf" srcId="{4C23D611-C1EE-46BD-8894-A5484199BAEA}" destId="{B7016009-2E04-43D7-9E31-CD41A178B55F}" srcOrd="0" destOrd="0" presId="urn:microsoft.com/office/officeart/2008/layout/LinedList"/>
    <dgm:cxn modelId="{8355BE78-9A39-4164-92C7-321AB4A74930}" type="presParOf" srcId="{4C23D611-C1EE-46BD-8894-A5484199BAEA}" destId="{502090BA-B832-46CB-B05B-8997A17C7BE6}" srcOrd="1" destOrd="0" presId="urn:microsoft.com/office/officeart/2008/layout/LinedList"/>
    <dgm:cxn modelId="{0DB6D9C3-11CA-4012-B259-88FBF2C1714E}" type="presParOf" srcId="{4C23D611-C1EE-46BD-8894-A5484199BAEA}" destId="{65852562-AB67-48F2-BE0D-7D332CDE65E4}" srcOrd="2" destOrd="0" presId="urn:microsoft.com/office/officeart/2008/layout/LinedList"/>
    <dgm:cxn modelId="{42AC9B94-A724-4B79-9812-A139F01F550C}" type="presParOf" srcId="{D82DAA90-6962-4166-8D15-ABC659AA7335}" destId="{7D0CE07F-8060-4E89-BDAD-74D06D7F1F12}" srcOrd="2" destOrd="0" presId="urn:microsoft.com/office/officeart/2008/layout/LinedList"/>
    <dgm:cxn modelId="{C77791B1-1D0F-4BA6-AF85-C5C398AE8014}" type="presParOf" srcId="{D82DAA90-6962-4166-8D15-ABC659AA7335}" destId="{D28B323A-74B2-40F1-BE95-38F6DCC07693}" srcOrd="3" destOrd="0" presId="urn:microsoft.com/office/officeart/2008/layout/LinedList"/>
    <dgm:cxn modelId="{5E108236-620A-4D4C-99F8-0A00C7B12FE1}" type="presParOf" srcId="{D82DAA90-6962-4166-8D15-ABC659AA7335}" destId="{88DB2217-E686-4F5F-A06D-BB29F34D2F54}" srcOrd="4" destOrd="0" presId="urn:microsoft.com/office/officeart/2008/layout/LinedList"/>
    <dgm:cxn modelId="{CB100CA9-D128-4E62-B0A4-88663D2D0482}" type="presParOf" srcId="{88DB2217-E686-4F5F-A06D-BB29F34D2F54}" destId="{A5A51F6C-98DD-4DE1-A6F3-7F12700A3148}" srcOrd="0" destOrd="0" presId="urn:microsoft.com/office/officeart/2008/layout/LinedList"/>
    <dgm:cxn modelId="{B64F3DF7-3439-40DD-9CEA-8A52CD4D9111}" type="presParOf" srcId="{88DB2217-E686-4F5F-A06D-BB29F34D2F54}" destId="{7BA5F44E-0A33-467D-A867-6FBE80687EB5}" srcOrd="1" destOrd="0" presId="urn:microsoft.com/office/officeart/2008/layout/LinedList"/>
    <dgm:cxn modelId="{7302C6E1-01B4-42C8-841F-0D0D4B49D15B}" type="presParOf" srcId="{88DB2217-E686-4F5F-A06D-BB29F34D2F54}" destId="{09E89FA1-2077-4D38-B76B-1D73CA8F117B}" srcOrd="2" destOrd="0" presId="urn:microsoft.com/office/officeart/2008/layout/LinedList"/>
    <dgm:cxn modelId="{706D07E0-32ED-48E1-8CAB-88E59C5E963C}" type="presParOf" srcId="{D82DAA90-6962-4166-8D15-ABC659AA7335}" destId="{1DE8B641-9A4D-484C-8F31-3813D5F3FEDE}" srcOrd="5" destOrd="0" presId="urn:microsoft.com/office/officeart/2008/layout/LinedList"/>
    <dgm:cxn modelId="{2E83D535-895D-41EB-846A-84D8F6965505}" type="presParOf" srcId="{D82DAA90-6962-4166-8D15-ABC659AA7335}" destId="{86EDF5FB-1733-4BBE-800C-3E5EF32D1AFE}" srcOrd="6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19063929-735E-47B9-8609-CBFF91BD723B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64CC74A9-1640-48A9-A4D7-3765570643B5}">
      <dgm:prSet phldrT="[텍스트]"/>
      <dgm:spPr/>
      <dgm:t>
        <a:bodyPr vert="horz"/>
        <a:lstStyle/>
        <a:p>
          <a:pPr latinLnBrk="1"/>
          <a:r>
            <a:rPr lang="en-US" altLang="ko-KR" dirty="0" smtClean="0"/>
            <a:t>T</a:t>
          </a:r>
          <a:endParaRPr lang="ko-KR" altLang="en-US" dirty="0"/>
        </a:p>
      </dgm:t>
    </dgm:pt>
    <dgm:pt modelId="{43CFB7FB-B234-48DD-97AC-535965153580}" type="parTrans" cxnId="{A19448D8-FA84-4DD5-B2A7-C13B52A043CE}">
      <dgm:prSet/>
      <dgm:spPr/>
      <dgm:t>
        <a:bodyPr/>
        <a:lstStyle/>
        <a:p>
          <a:pPr latinLnBrk="1"/>
          <a:endParaRPr lang="ko-KR" altLang="en-US"/>
        </a:p>
      </dgm:t>
    </dgm:pt>
    <dgm:pt modelId="{5485DB2F-70F9-4BEA-96EE-64C014491A7A}" type="sibTrans" cxnId="{A19448D8-FA84-4DD5-B2A7-C13B52A043CE}">
      <dgm:prSet/>
      <dgm:spPr/>
      <dgm:t>
        <a:bodyPr/>
        <a:lstStyle/>
        <a:p>
          <a:pPr latinLnBrk="1"/>
          <a:endParaRPr lang="ko-KR" altLang="en-US"/>
        </a:p>
      </dgm:t>
    </dgm:pt>
    <dgm:pt modelId="{ED154B5A-C303-4CC8-9359-583D6ADBE2A9}">
      <dgm:prSet phldrT="[텍스트]"/>
      <dgm:spPr/>
      <dgm:t>
        <a:bodyPr/>
        <a:lstStyle/>
        <a:p>
          <a:pPr latinLnBrk="1"/>
          <a:r>
            <a:rPr lang="ko-KR" altLang="en-US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테스트</a:t>
          </a:r>
          <a:endParaRPr lang="ko-KR" altLang="en-US" b="1" dirty="0">
            <a:solidFill>
              <a:srgbClr val="FF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E5C57F24-D869-48ED-9E7B-13E25C3A72FB}" type="parTrans" cxnId="{4FAF5829-A414-421C-B13B-6D23B8CC3DC4}">
      <dgm:prSet/>
      <dgm:spPr/>
      <dgm:t>
        <a:bodyPr/>
        <a:lstStyle/>
        <a:p>
          <a:pPr latinLnBrk="1"/>
          <a:endParaRPr lang="ko-KR" altLang="en-US"/>
        </a:p>
      </dgm:t>
    </dgm:pt>
    <dgm:pt modelId="{93D4286D-9A06-45B5-8E2E-BDE955F81EFE}" type="sibTrans" cxnId="{4FAF5829-A414-421C-B13B-6D23B8CC3DC4}">
      <dgm:prSet/>
      <dgm:spPr/>
      <dgm:t>
        <a:bodyPr/>
        <a:lstStyle/>
        <a:p>
          <a:pPr latinLnBrk="1"/>
          <a:endParaRPr lang="ko-KR" altLang="en-US"/>
        </a:p>
      </dgm:t>
    </dgm:pt>
    <dgm:pt modelId="{56ADBCF4-3659-4F66-8642-F4EF22D43860}">
      <dgm:prSet phldrT="[텍스트]"/>
      <dgm:spPr/>
      <dgm:t>
        <a:bodyPr/>
        <a:lstStyle/>
        <a:p>
          <a:pPr latinLnBrk="1"/>
          <a:r>
            <a:rPr lang="ko-KR" altLang="en-US" b="0" dirty="0" smtClean="0">
              <a:solidFill>
                <a:schemeClr val="tx1"/>
              </a:solidFill>
              <a:effectLst/>
            </a:rPr>
            <a:t>시나리오</a:t>
          </a:r>
          <a:endParaRPr lang="ko-KR" altLang="en-US" b="0" dirty="0">
            <a:solidFill>
              <a:schemeClr val="tx1"/>
            </a:solidFill>
            <a:effectLst/>
          </a:endParaRPr>
        </a:p>
      </dgm:t>
    </dgm:pt>
    <dgm:pt modelId="{18EA5A2D-05DB-4A4C-AC3F-041D4FAA0793}" type="parTrans" cxnId="{4E731A03-4686-41C0-A561-3856B36BCA4E}">
      <dgm:prSet/>
      <dgm:spPr/>
      <dgm:t>
        <a:bodyPr/>
        <a:lstStyle/>
        <a:p>
          <a:pPr latinLnBrk="1"/>
          <a:endParaRPr lang="ko-KR" altLang="en-US"/>
        </a:p>
      </dgm:t>
    </dgm:pt>
    <dgm:pt modelId="{24AEF2A9-7639-40EB-BCC2-807E345730F1}" type="sibTrans" cxnId="{4E731A03-4686-41C0-A561-3856B36BCA4E}">
      <dgm:prSet/>
      <dgm:spPr/>
      <dgm:t>
        <a:bodyPr/>
        <a:lstStyle/>
        <a:p>
          <a:pPr latinLnBrk="1"/>
          <a:endParaRPr lang="ko-KR" altLang="en-US"/>
        </a:p>
      </dgm:t>
    </dgm:pt>
    <dgm:pt modelId="{F6FCC14B-14EF-43EC-8110-7FEFAE8EEE68}" type="pres">
      <dgm:prSet presAssocID="{19063929-735E-47B9-8609-CBFF91BD723B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AD9451C-F89D-4037-BCC1-D2360B752E6A}" type="pres">
      <dgm:prSet presAssocID="{64CC74A9-1640-48A9-A4D7-3765570643B5}" presName="thickLine" presStyleLbl="alignNode1" presStyleIdx="0" presStyleCnt="1"/>
      <dgm:spPr/>
    </dgm:pt>
    <dgm:pt modelId="{5FCC817C-3D68-4F63-B0F1-37ED3474DC6D}" type="pres">
      <dgm:prSet presAssocID="{64CC74A9-1640-48A9-A4D7-3765570643B5}" presName="horz1" presStyleCnt="0"/>
      <dgm:spPr/>
    </dgm:pt>
    <dgm:pt modelId="{62FE130A-6F1A-47F2-987B-525ADB1E47DB}" type="pres">
      <dgm:prSet presAssocID="{64CC74A9-1640-48A9-A4D7-3765570643B5}" presName="tx1" presStyleLbl="revTx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D82DAA90-6962-4166-8D15-ABC659AA7335}" type="pres">
      <dgm:prSet presAssocID="{64CC74A9-1640-48A9-A4D7-3765570643B5}" presName="vert1" presStyleCnt="0"/>
      <dgm:spPr/>
    </dgm:pt>
    <dgm:pt modelId="{016FF4A4-47A0-408A-8249-9B791D97149F}" type="pres">
      <dgm:prSet presAssocID="{56ADBCF4-3659-4F66-8642-F4EF22D43860}" presName="vertSpace2a" presStyleCnt="0"/>
      <dgm:spPr/>
    </dgm:pt>
    <dgm:pt modelId="{4C23D611-C1EE-46BD-8894-A5484199BAEA}" type="pres">
      <dgm:prSet presAssocID="{56ADBCF4-3659-4F66-8642-F4EF22D43860}" presName="horz2" presStyleCnt="0"/>
      <dgm:spPr/>
    </dgm:pt>
    <dgm:pt modelId="{B7016009-2E04-43D7-9E31-CD41A178B55F}" type="pres">
      <dgm:prSet presAssocID="{56ADBCF4-3659-4F66-8642-F4EF22D43860}" presName="horzSpace2" presStyleCnt="0"/>
      <dgm:spPr/>
    </dgm:pt>
    <dgm:pt modelId="{502090BA-B832-46CB-B05B-8997A17C7BE6}" type="pres">
      <dgm:prSet presAssocID="{56ADBCF4-3659-4F66-8642-F4EF22D43860}" presName="tx2" presStyleLbl="revTx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65852562-AB67-48F2-BE0D-7D332CDE65E4}" type="pres">
      <dgm:prSet presAssocID="{56ADBCF4-3659-4F66-8642-F4EF22D43860}" presName="vert2" presStyleCnt="0"/>
      <dgm:spPr/>
    </dgm:pt>
    <dgm:pt modelId="{7D0CE07F-8060-4E89-BDAD-74D06D7F1F12}" type="pres">
      <dgm:prSet presAssocID="{56ADBCF4-3659-4F66-8642-F4EF22D43860}" presName="thinLine2b" presStyleLbl="callout" presStyleIdx="0" presStyleCnt="2"/>
      <dgm:spPr/>
    </dgm:pt>
    <dgm:pt modelId="{D28B323A-74B2-40F1-BE95-38F6DCC07693}" type="pres">
      <dgm:prSet presAssocID="{56ADBCF4-3659-4F66-8642-F4EF22D43860}" presName="vertSpace2b" presStyleCnt="0"/>
      <dgm:spPr/>
    </dgm:pt>
    <dgm:pt modelId="{88DB2217-E686-4F5F-A06D-BB29F34D2F54}" type="pres">
      <dgm:prSet presAssocID="{ED154B5A-C303-4CC8-9359-583D6ADBE2A9}" presName="horz2" presStyleCnt="0"/>
      <dgm:spPr/>
    </dgm:pt>
    <dgm:pt modelId="{A5A51F6C-98DD-4DE1-A6F3-7F12700A3148}" type="pres">
      <dgm:prSet presAssocID="{ED154B5A-C303-4CC8-9359-583D6ADBE2A9}" presName="horzSpace2" presStyleCnt="0"/>
      <dgm:spPr/>
    </dgm:pt>
    <dgm:pt modelId="{7BA5F44E-0A33-467D-A867-6FBE80687EB5}" type="pres">
      <dgm:prSet presAssocID="{ED154B5A-C303-4CC8-9359-583D6ADBE2A9}" presName="tx2" presStyleLbl="revTx" presStyleIdx="2" presStyleCnt="3"/>
      <dgm:spPr/>
      <dgm:t>
        <a:bodyPr/>
        <a:lstStyle/>
        <a:p>
          <a:pPr latinLnBrk="1"/>
          <a:endParaRPr lang="ko-KR" altLang="en-US"/>
        </a:p>
      </dgm:t>
    </dgm:pt>
    <dgm:pt modelId="{09E89FA1-2077-4D38-B76B-1D73CA8F117B}" type="pres">
      <dgm:prSet presAssocID="{ED154B5A-C303-4CC8-9359-583D6ADBE2A9}" presName="vert2" presStyleCnt="0"/>
      <dgm:spPr/>
    </dgm:pt>
    <dgm:pt modelId="{1DE8B641-9A4D-484C-8F31-3813D5F3FEDE}" type="pres">
      <dgm:prSet presAssocID="{ED154B5A-C303-4CC8-9359-583D6ADBE2A9}" presName="thinLine2b" presStyleLbl="callout" presStyleIdx="1" presStyleCnt="2"/>
      <dgm:spPr/>
    </dgm:pt>
    <dgm:pt modelId="{86EDF5FB-1733-4BBE-800C-3E5EF32D1AFE}" type="pres">
      <dgm:prSet presAssocID="{ED154B5A-C303-4CC8-9359-583D6ADBE2A9}" presName="vertSpace2b" presStyleCnt="0"/>
      <dgm:spPr/>
    </dgm:pt>
  </dgm:ptLst>
  <dgm:cxnLst>
    <dgm:cxn modelId="{4E731A03-4686-41C0-A561-3856B36BCA4E}" srcId="{64CC74A9-1640-48A9-A4D7-3765570643B5}" destId="{56ADBCF4-3659-4F66-8642-F4EF22D43860}" srcOrd="0" destOrd="0" parTransId="{18EA5A2D-05DB-4A4C-AC3F-041D4FAA0793}" sibTransId="{24AEF2A9-7639-40EB-BCC2-807E345730F1}"/>
    <dgm:cxn modelId="{4FAF5829-A414-421C-B13B-6D23B8CC3DC4}" srcId="{64CC74A9-1640-48A9-A4D7-3765570643B5}" destId="{ED154B5A-C303-4CC8-9359-583D6ADBE2A9}" srcOrd="1" destOrd="0" parTransId="{E5C57F24-D869-48ED-9E7B-13E25C3A72FB}" sibTransId="{93D4286D-9A06-45B5-8E2E-BDE955F81EFE}"/>
    <dgm:cxn modelId="{40DDF7B9-D913-496A-B4C0-588165BA43C7}" type="presOf" srcId="{ED154B5A-C303-4CC8-9359-583D6ADBE2A9}" destId="{7BA5F44E-0A33-467D-A867-6FBE80687EB5}" srcOrd="0" destOrd="0" presId="urn:microsoft.com/office/officeart/2008/layout/LinedList"/>
    <dgm:cxn modelId="{A19448D8-FA84-4DD5-B2A7-C13B52A043CE}" srcId="{19063929-735E-47B9-8609-CBFF91BD723B}" destId="{64CC74A9-1640-48A9-A4D7-3765570643B5}" srcOrd="0" destOrd="0" parTransId="{43CFB7FB-B234-48DD-97AC-535965153580}" sibTransId="{5485DB2F-70F9-4BEA-96EE-64C014491A7A}"/>
    <dgm:cxn modelId="{916012F0-1A12-4760-BD79-A257F8970704}" type="presOf" srcId="{64CC74A9-1640-48A9-A4D7-3765570643B5}" destId="{62FE130A-6F1A-47F2-987B-525ADB1E47DB}" srcOrd="0" destOrd="0" presId="urn:microsoft.com/office/officeart/2008/layout/LinedList"/>
    <dgm:cxn modelId="{64FF3505-6978-493D-B97E-FAFB7EDC2BB0}" type="presOf" srcId="{19063929-735E-47B9-8609-CBFF91BD723B}" destId="{F6FCC14B-14EF-43EC-8110-7FEFAE8EEE68}" srcOrd="0" destOrd="0" presId="urn:microsoft.com/office/officeart/2008/layout/LinedList"/>
    <dgm:cxn modelId="{22B7DC92-B27A-4B75-BC06-1539F0627CB8}" type="presOf" srcId="{56ADBCF4-3659-4F66-8642-F4EF22D43860}" destId="{502090BA-B832-46CB-B05B-8997A17C7BE6}" srcOrd="0" destOrd="0" presId="urn:microsoft.com/office/officeart/2008/layout/LinedList"/>
    <dgm:cxn modelId="{2FEF0EC4-0882-4CAE-9C24-A3F80F565F08}" type="presParOf" srcId="{F6FCC14B-14EF-43EC-8110-7FEFAE8EEE68}" destId="{1AD9451C-F89D-4037-BCC1-D2360B752E6A}" srcOrd="0" destOrd="0" presId="urn:microsoft.com/office/officeart/2008/layout/LinedList"/>
    <dgm:cxn modelId="{7C4529B9-F837-47CA-AB34-5AB2CBC3C65F}" type="presParOf" srcId="{F6FCC14B-14EF-43EC-8110-7FEFAE8EEE68}" destId="{5FCC817C-3D68-4F63-B0F1-37ED3474DC6D}" srcOrd="1" destOrd="0" presId="urn:microsoft.com/office/officeart/2008/layout/LinedList"/>
    <dgm:cxn modelId="{C70AA912-4725-42F1-8649-CDC70D77D200}" type="presParOf" srcId="{5FCC817C-3D68-4F63-B0F1-37ED3474DC6D}" destId="{62FE130A-6F1A-47F2-987B-525ADB1E47DB}" srcOrd="0" destOrd="0" presId="urn:microsoft.com/office/officeart/2008/layout/LinedList"/>
    <dgm:cxn modelId="{C3DAFEC6-6360-443B-A412-45AF65FE99FF}" type="presParOf" srcId="{5FCC817C-3D68-4F63-B0F1-37ED3474DC6D}" destId="{D82DAA90-6962-4166-8D15-ABC659AA7335}" srcOrd="1" destOrd="0" presId="urn:microsoft.com/office/officeart/2008/layout/LinedList"/>
    <dgm:cxn modelId="{347EDCCD-F5A8-40CD-A6AD-486BDB9C016A}" type="presParOf" srcId="{D82DAA90-6962-4166-8D15-ABC659AA7335}" destId="{016FF4A4-47A0-408A-8249-9B791D97149F}" srcOrd="0" destOrd="0" presId="urn:microsoft.com/office/officeart/2008/layout/LinedList"/>
    <dgm:cxn modelId="{B4AF6F83-05F2-47F5-B55E-22D8C91AEFA3}" type="presParOf" srcId="{D82DAA90-6962-4166-8D15-ABC659AA7335}" destId="{4C23D611-C1EE-46BD-8894-A5484199BAEA}" srcOrd="1" destOrd="0" presId="urn:microsoft.com/office/officeart/2008/layout/LinedList"/>
    <dgm:cxn modelId="{97C1C40F-A4C6-49FA-BA95-BBFAE32ADD1F}" type="presParOf" srcId="{4C23D611-C1EE-46BD-8894-A5484199BAEA}" destId="{B7016009-2E04-43D7-9E31-CD41A178B55F}" srcOrd="0" destOrd="0" presId="urn:microsoft.com/office/officeart/2008/layout/LinedList"/>
    <dgm:cxn modelId="{8355BE78-9A39-4164-92C7-321AB4A74930}" type="presParOf" srcId="{4C23D611-C1EE-46BD-8894-A5484199BAEA}" destId="{502090BA-B832-46CB-B05B-8997A17C7BE6}" srcOrd="1" destOrd="0" presId="urn:microsoft.com/office/officeart/2008/layout/LinedList"/>
    <dgm:cxn modelId="{0DB6D9C3-11CA-4012-B259-88FBF2C1714E}" type="presParOf" srcId="{4C23D611-C1EE-46BD-8894-A5484199BAEA}" destId="{65852562-AB67-48F2-BE0D-7D332CDE65E4}" srcOrd="2" destOrd="0" presId="urn:microsoft.com/office/officeart/2008/layout/LinedList"/>
    <dgm:cxn modelId="{42AC9B94-A724-4B79-9812-A139F01F550C}" type="presParOf" srcId="{D82DAA90-6962-4166-8D15-ABC659AA7335}" destId="{7D0CE07F-8060-4E89-BDAD-74D06D7F1F12}" srcOrd="2" destOrd="0" presId="urn:microsoft.com/office/officeart/2008/layout/LinedList"/>
    <dgm:cxn modelId="{C77791B1-1D0F-4BA6-AF85-C5C398AE8014}" type="presParOf" srcId="{D82DAA90-6962-4166-8D15-ABC659AA7335}" destId="{D28B323A-74B2-40F1-BE95-38F6DCC07693}" srcOrd="3" destOrd="0" presId="urn:microsoft.com/office/officeart/2008/layout/LinedList"/>
    <dgm:cxn modelId="{5E108236-620A-4D4C-99F8-0A00C7B12FE1}" type="presParOf" srcId="{D82DAA90-6962-4166-8D15-ABC659AA7335}" destId="{88DB2217-E686-4F5F-A06D-BB29F34D2F54}" srcOrd="4" destOrd="0" presId="urn:microsoft.com/office/officeart/2008/layout/LinedList"/>
    <dgm:cxn modelId="{CB100CA9-D128-4E62-B0A4-88663D2D0482}" type="presParOf" srcId="{88DB2217-E686-4F5F-A06D-BB29F34D2F54}" destId="{A5A51F6C-98DD-4DE1-A6F3-7F12700A3148}" srcOrd="0" destOrd="0" presId="urn:microsoft.com/office/officeart/2008/layout/LinedList"/>
    <dgm:cxn modelId="{B64F3DF7-3439-40DD-9CEA-8A52CD4D9111}" type="presParOf" srcId="{88DB2217-E686-4F5F-A06D-BB29F34D2F54}" destId="{7BA5F44E-0A33-467D-A867-6FBE80687EB5}" srcOrd="1" destOrd="0" presId="urn:microsoft.com/office/officeart/2008/layout/LinedList"/>
    <dgm:cxn modelId="{7302C6E1-01B4-42C8-841F-0D0D4B49D15B}" type="presParOf" srcId="{88DB2217-E686-4F5F-A06D-BB29F34D2F54}" destId="{09E89FA1-2077-4D38-B76B-1D73CA8F117B}" srcOrd="2" destOrd="0" presId="urn:microsoft.com/office/officeart/2008/layout/LinedList"/>
    <dgm:cxn modelId="{706D07E0-32ED-48E1-8CAB-88E59C5E963C}" type="presParOf" srcId="{D82DAA90-6962-4166-8D15-ABC659AA7335}" destId="{1DE8B641-9A4D-484C-8F31-3813D5F3FEDE}" srcOrd="5" destOrd="0" presId="urn:microsoft.com/office/officeart/2008/layout/LinedList"/>
    <dgm:cxn modelId="{2E83D535-895D-41EB-846A-84D8F6965505}" type="presParOf" srcId="{D82DAA90-6962-4166-8D15-ABC659AA7335}" destId="{86EDF5FB-1733-4BBE-800C-3E5EF32D1AFE}" srcOrd="6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91EADA-3119-45FE-9E76-E2E86CF9130F}">
      <dsp:nvSpPr>
        <dsp:cNvPr id="0" name=""/>
        <dsp:cNvSpPr/>
      </dsp:nvSpPr>
      <dsp:spPr>
        <a:xfrm>
          <a:off x="0" y="51006"/>
          <a:ext cx="9695329" cy="933879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600" b="1" kern="12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rPr>
            <a:t>준비과정</a:t>
          </a:r>
          <a:endParaRPr lang="ko-KR" altLang="en-US" sz="3600" b="1" kern="1200" dirty="0">
            <a:solidFill>
              <a:srgbClr val="FF0000"/>
            </a:solidFill>
            <a:latin typeface="나눔고딕코딩" panose="020D0009000000000000" pitchFamily="49" charset="-127"/>
            <a:ea typeface="나눔고딕코딩" panose="020D0009000000000000" pitchFamily="49" charset="-127"/>
          </a:endParaRPr>
        </a:p>
      </dsp:txBody>
      <dsp:txXfrm>
        <a:off x="45588" y="96594"/>
        <a:ext cx="9604153" cy="842703"/>
      </dsp:txXfrm>
    </dsp:sp>
    <dsp:sp modelId="{34EF920E-7E66-403F-9B9C-76F0C5B6341B}">
      <dsp:nvSpPr>
        <dsp:cNvPr id="0" name=""/>
        <dsp:cNvSpPr/>
      </dsp:nvSpPr>
      <dsp:spPr>
        <a:xfrm>
          <a:off x="0" y="1088565"/>
          <a:ext cx="9695329" cy="933879"/>
        </a:xfrm>
        <a:prstGeom prst="roundRect">
          <a:avLst/>
        </a:prstGeom>
        <a:gradFill rotWithShape="0">
          <a:gsLst>
            <a:gs pos="0">
              <a:schemeClr val="accent4">
                <a:hueOff val="3465231"/>
                <a:satOff val="-15989"/>
                <a:lumOff val="588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3465231"/>
                <a:satOff val="-15989"/>
                <a:lumOff val="588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3465231"/>
                <a:satOff val="-15989"/>
                <a:lumOff val="588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600" b="1" kern="1200" dirty="0" smtClean="0">
              <a:latin typeface="나눔고딕코딩" panose="020D0009000000000000" pitchFamily="49" charset="-127"/>
              <a:ea typeface="나눔고딕코딩" panose="020D0009000000000000" pitchFamily="49" charset="-127"/>
            </a:rPr>
            <a:t>소개</a:t>
          </a:r>
          <a:endParaRPr lang="ko-KR" altLang="en-US" sz="3600" b="1" kern="1200" dirty="0">
            <a:latin typeface="나눔고딕코딩" panose="020D0009000000000000" pitchFamily="49" charset="-127"/>
            <a:ea typeface="나눔고딕코딩" panose="020D0009000000000000" pitchFamily="49" charset="-127"/>
          </a:endParaRPr>
        </a:p>
      </dsp:txBody>
      <dsp:txXfrm>
        <a:off x="45588" y="1134153"/>
        <a:ext cx="9604153" cy="842703"/>
      </dsp:txXfrm>
    </dsp:sp>
    <dsp:sp modelId="{EBB3D796-B392-4CC6-B2A9-2486BEDFD727}">
      <dsp:nvSpPr>
        <dsp:cNvPr id="0" name=""/>
        <dsp:cNvSpPr/>
      </dsp:nvSpPr>
      <dsp:spPr>
        <a:xfrm>
          <a:off x="0" y="2126125"/>
          <a:ext cx="9695329" cy="933879"/>
        </a:xfrm>
        <a:prstGeom prst="roundRect">
          <a:avLst/>
        </a:prstGeom>
        <a:gradFill rotWithShape="0">
          <a:gsLst>
            <a:gs pos="0">
              <a:schemeClr val="accent4">
                <a:hueOff val="6930461"/>
                <a:satOff val="-31979"/>
                <a:lumOff val="1177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6930461"/>
                <a:satOff val="-31979"/>
                <a:lumOff val="1177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6930461"/>
                <a:satOff val="-31979"/>
                <a:lumOff val="1177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600" b="1" kern="1200" dirty="0" smtClean="0">
              <a:latin typeface="나눔고딕코딩" panose="020D0009000000000000" pitchFamily="49" charset="-127"/>
              <a:ea typeface="나눔고딕코딩" panose="020D0009000000000000" pitchFamily="49" charset="-127"/>
            </a:rPr>
            <a:t>시나리오 별 테스트</a:t>
          </a:r>
          <a:endParaRPr lang="ko-KR" altLang="en-US" sz="3600" b="1" kern="1200" dirty="0">
            <a:latin typeface="나눔고딕코딩" panose="020D0009000000000000" pitchFamily="49" charset="-127"/>
            <a:ea typeface="나눔고딕코딩" panose="020D0009000000000000" pitchFamily="49" charset="-127"/>
          </a:endParaRPr>
        </a:p>
      </dsp:txBody>
      <dsp:txXfrm>
        <a:off x="45588" y="2171713"/>
        <a:ext cx="9604153" cy="842703"/>
      </dsp:txXfrm>
    </dsp:sp>
    <dsp:sp modelId="{17FB8A98-6B74-45A1-83ED-E11A2AA553D7}">
      <dsp:nvSpPr>
        <dsp:cNvPr id="0" name=""/>
        <dsp:cNvSpPr/>
      </dsp:nvSpPr>
      <dsp:spPr>
        <a:xfrm>
          <a:off x="0" y="3060004"/>
          <a:ext cx="9695329" cy="10246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7827" tIns="45720" rIns="256032" bIns="45720" numCol="1" spcCol="1270" anchor="t" anchorCtr="0">
          <a:noAutofit/>
        </a:bodyPr>
        <a:lstStyle/>
        <a:p>
          <a:pPr marL="285750" lvl="1" indent="-285750" algn="l" defTabSz="124460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ko-KR" sz="2800" b="1" kern="1200" dirty="0" smtClean="0">
              <a:latin typeface="나눔고딕코딩" panose="020D0009000000000000" pitchFamily="49" charset="-127"/>
              <a:ea typeface="나눔고딕코딩" panose="020D0009000000000000" pitchFamily="49" charset="-127"/>
            </a:rPr>
            <a:t>z-Test</a:t>
          </a:r>
          <a:endParaRPr lang="ko-KR" altLang="en-US" sz="2800" b="1" kern="1200" dirty="0">
            <a:latin typeface="나눔고딕코딩" panose="020D0009000000000000" pitchFamily="49" charset="-127"/>
            <a:ea typeface="나눔고딕코딩" panose="020D0009000000000000" pitchFamily="49" charset="-127"/>
          </a:endParaRPr>
        </a:p>
        <a:p>
          <a:pPr marL="285750" lvl="1" indent="-285750" algn="l" defTabSz="124460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ko-KR" sz="2800" b="1" kern="1200" dirty="0" smtClean="0">
              <a:latin typeface="나눔고딕코딩" panose="020D0009000000000000" pitchFamily="49" charset="-127"/>
              <a:ea typeface="나눔고딕코딩" panose="020D0009000000000000" pitchFamily="49" charset="-127"/>
            </a:rPr>
            <a:t>t-Test</a:t>
          </a:r>
          <a:endParaRPr lang="ko-KR" altLang="en-US" sz="2800" b="1" kern="1200" dirty="0">
            <a:latin typeface="나눔고딕코딩" panose="020D0009000000000000" pitchFamily="49" charset="-127"/>
            <a:ea typeface="나눔고딕코딩" panose="020D0009000000000000" pitchFamily="49" charset="-127"/>
          </a:endParaRPr>
        </a:p>
      </dsp:txBody>
      <dsp:txXfrm>
        <a:off x="0" y="3060004"/>
        <a:ext cx="9695329" cy="1024650"/>
      </dsp:txXfrm>
    </dsp:sp>
    <dsp:sp modelId="{AEB25965-2895-46D7-B119-79B0D20AD861}">
      <dsp:nvSpPr>
        <dsp:cNvPr id="0" name=""/>
        <dsp:cNvSpPr/>
      </dsp:nvSpPr>
      <dsp:spPr>
        <a:xfrm>
          <a:off x="0" y="4084654"/>
          <a:ext cx="9695329" cy="933879"/>
        </a:xfrm>
        <a:prstGeom prst="roundRect">
          <a:avLst/>
        </a:prstGeom>
        <a:gradFill rotWithShape="0">
          <a:gsLst>
            <a:gs pos="0">
              <a:schemeClr val="accent4">
                <a:hueOff val="10395692"/>
                <a:satOff val="-47968"/>
                <a:lumOff val="1765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10395692"/>
                <a:satOff val="-47968"/>
                <a:lumOff val="1765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10395692"/>
                <a:satOff val="-47968"/>
                <a:lumOff val="1765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600" b="1" kern="1200" dirty="0" smtClean="0">
              <a:latin typeface="나눔고딕코딩" panose="020D0009000000000000" pitchFamily="49" charset="-127"/>
              <a:ea typeface="나눔고딕코딩" panose="020D0009000000000000" pitchFamily="49" charset="-127"/>
            </a:rPr>
            <a:t>연습문제</a:t>
          </a:r>
          <a:endParaRPr lang="ko-KR" altLang="en-US" sz="3600" b="1" kern="1200" dirty="0">
            <a:latin typeface="나눔고딕코딩" panose="020D0009000000000000" pitchFamily="49" charset="-127"/>
            <a:ea typeface="나눔고딕코딩" panose="020D0009000000000000" pitchFamily="49" charset="-127"/>
          </a:endParaRPr>
        </a:p>
      </dsp:txBody>
      <dsp:txXfrm>
        <a:off x="45588" y="4130242"/>
        <a:ext cx="9604153" cy="842703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91EADA-3119-45FE-9E76-E2E86CF9130F}">
      <dsp:nvSpPr>
        <dsp:cNvPr id="0" name=""/>
        <dsp:cNvSpPr/>
      </dsp:nvSpPr>
      <dsp:spPr>
        <a:xfrm>
          <a:off x="0" y="51006"/>
          <a:ext cx="9695329" cy="933879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600" b="1" kern="1200" dirty="0" smtClean="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rPr>
            <a:t>준비과정</a:t>
          </a:r>
          <a:endParaRPr lang="ko-KR" altLang="en-US" sz="3600" b="1" kern="1200" dirty="0">
            <a:solidFill>
              <a:schemeClr val="tx1"/>
            </a:solidFill>
            <a:latin typeface="나눔고딕코딩" panose="020D0009000000000000" pitchFamily="49" charset="-127"/>
            <a:ea typeface="나눔고딕코딩" panose="020D0009000000000000" pitchFamily="49" charset="-127"/>
          </a:endParaRPr>
        </a:p>
      </dsp:txBody>
      <dsp:txXfrm>
        <a:off x="45588" y="96594"/>
        <a:ext cx="9604153" cy="842703"/>
      </dsp:txXfrm>
    </dsp:sp>
    <dsp:sp modelId="{34EF920E-7E66-403F-9B9C-76F0C5B6341B}">
      <dsp:nvSpPr>
        <dsp:cNvPr id="0" name=""/>
        <dsp:cNvSpPr/>
      </dsp:nvSpPr>
      <dsp:spPr>
        <a:xfrm>
          <a:off x="0" y="1088565"/>
          <a:ext cx="9695329" cy="933879"/>
        </a:xfrm>
        <a:prstGeom prst="roundRect">
          <a:avLst/>
        </a:prstGeom>
        <a:gradFill rotWithShape="0">
          <a:gsLst>
            <a:gs pos="0">
              <a:schemeClr val="accent4">
                <a:hueOff val="3465231"/>
                <a:satOff val="-15989"/>
                <a:lumOff val="588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3465231"/>
                <a:satOff val="-15989"/>
                <a:lumOff val="588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3465231"/>
                <a:satOff val="-15989"/>
                <a:lumOff val="588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600" b="1" kern="1200" dirty="0" smtClean="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rPr>
            <a:t>소개</a:t>
          </a:r>
          <a:endParaRPr lang="ko-KR" altLang="en-US" sz="3600" b="1" kern="1200" dirty="0">
            <a:solidFill>
              <a:schemeClr val="tx1"/>
            </a:solidFill>
            <a:latin typeface="나눔고딕코딩" panose="020D0009000000000000" pitchFamily="49" charset="-127"/>
            <a:ea typeface="나눔고딕코딩" panose="020D0009000000000000" pitchFamily="49" charset="-127"/>
          </a:endParaRPr>
        </a:p>
      </dsp:txBody>
      <dsp:txXfrm>
        <a:off x="45588" y="1134153"/>
        <a:ext cx="9604153" cy="842703"/>
      </dsp:txXfrm>
    </dsp:sp>
    <dsp:sp modelId="{EBB3D796-B392-4CC6-B2A9-2486BEDFD727}">
      <dsp:nvSpPr>
        <dsp:cNvPr id="0" name=""/>
        <dsp:cNvSpPr/>
      </dsp:nvSpPr>
      <dsp:spPr>
        <a:xfrm>
          <a:off x="0" y="2126125"/>
          <a:ext cx="9695329" cy="933879"/>
        </a:xfrm>
        <a:prstGeom prst="roundRect">
          <a:avLst/>
        </a:prstGeom>
        <a:gradFill rotWithShape="0">
          <a:gsLst>
            <a:gs pos="0">
              <a:schemeClr val="accent4">
                <a:hueOff val="6930461"/>
                <a:satOff val="-31979"/>
                <a:lumOff val="1177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6930461"/>
                <a:satOff val="-31979"/>
                <a:lumOff val="1177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6930461"/>
                <a:satOff val="-31979"/>
                <a:lumOff val="1177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600" b="1" kern="1200" dirty="0" smtClean="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rPr>
            <a:t>시나리오 별 테스트</a:t>
          </a:r>
          <a:endParaRPr lang="ko-KR" altLang="en-US" sz="3600" b="1" kern="1200" dirty="0">
            <a:solidFill>
              <a:schemeClr val="tx1"/>
            </a:solidFill>
            <a:latin typeface="나눔고딕코딩" panose="020D0009000000000000" pitchFamily="49" charset="-127"/>
            <a:ea typeface="나눔고딕코딩" panose="020D0009000000000000" pitchFamily="49" charset="-127"/>
          </a:endParaRPr>
        </a:p>
      </dsp:txBody>
      <dsp:txXfrm>
        <a:off x="45588" y="2171713"/>
        <a:ext cx="9604153" cy="842703"/>
      </dsp:txXfrm>
    </dsp:sp>
    <dsp:sp modelId="{17FB8A98-6B74-45A1-83ED-E11A2AA553D7}">
      <dsp:nvSpPr>
        <dsp:cNvPr id="0" name=""/>
        <dsp:cNvSpPr/>
      </dsp:nvSpPr>
      <dsp:spPr>
        <a:xfrm>
          <a:off x="0" y="3060004"/>
          <a:ext cx="9695329" cy="10246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7827" tIns="45720" rIns="256032" bIns="45720" numCol="1" spcCol="1270" anchor="t" anchorCtr="0">
          <a:noAutofit/>
        </a:bodyPr>
        <a:lstStyle/>
        <a:p>
          <a:pPr marL="285750" lvl="1" indent="-285750" algn="l" defTabSz="124460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ko-KR" sz="2800" b="1" kern="1200" dirty="0" smtClean="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rPr>
            <a:t>z-Test</a:t>
          </a:r>
          <a:endParaRPr lang="ko-KR" altLang="en-US" sz="2800" b="1" kern="1200" dirty="0">
            <a:solidFill>
              <a:schemeClr val="tx1"/>
            </a:solidFill>
            <a:latin typeface="나눔고딕코딩" panose="020D0009000000000000" pitchFamily="49" charset="-127"/>
            <a:ea typeface="나눔고딕코딩" panose="020D0009000000000000" pitchFamily="49" charset="-127"/>
          </a:endParaRPr>
        </a:p>
        <a:p>
          <a:pPr marL="285750" lvl="1" indent="-285750" algn="l" defTabSz="124460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ko-KR" sz="2800" b="1" kern="1200" dirty="0" smtClean="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rPr>
            <a:t>t-Test</a:t>
          </a:r>
          <a:endParaRPr lang="ko-KR" altLang="en-US" sz="2800" b="1" kern="1200" dirty="0">
            <a:solidFill>
              <a:schemeClr val="tx1"/>
            </a:solidFill>
            <a:latin typeface="나눔고딕코딩" panose="020D0009000000000000" pitchFamily="49" charset="-127"/>
            <a:ea typeface="나눔고딕코딩" panose="020D0009000000000000" pitchFamily="49" charset="-127"/>
          </a:endParaRPr>
        </a:p>
      </dsp:txBody>
      <dsp:txXfrm>
        <a:off x="0" y="3060004"/>
        <a:ext cx="9695329" cy="1024650"/>
      </dsp:txXfrm>
    </dsp:sp>
    <dsp:sp modelId="{78AE1119-B5B0-433D-8B8F-CDA344B039EE}">
      <dsp:nvSpPr>
        <dsp:cNvPr id="0" name=""/>
        <dsp:cNvSpPr/>
      </dsp:nvSpPr>
      <dsp:spPr>
        <a:xfrm>
          <a:off x="0" y="4084654"/>
          <a:ext cx="9695329" cy="933879"/>
        </a:xfrm>
        <a:prstGeom prst="roundRect">
          <a:avLst/>
        </a:prstGeom>
        <a:gradFill rotWithShape="0">
          <a:gsLst>
            <a:gs pos="0">
              <a:schemeClr val="accent4">
                <a:hueOff val="10395692"/>
                <a:satOff val="-47968"/>
                <a:lumOff val="1765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10395692"/>
                <a:satOff val="-47968"/>
                <a:lumOff val="1765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10395692"/>
                <a:satOff val="-47968"/>
                <a:lumOff val="1765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600" b="1" kern="12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rPr>
            <a:t>연습문제</a:t>
          </a:r>
          <a:endParaRPr lang="ko-KR" altLang="en-US" sz="3600" b="1" kern="1200" dirty="0">
            <a:solidFill>
              <a:srgbClr val="FF0000"/>
            </a:solidFill>
            <a:latin typeface="나눔고딕코딩" panose="020D0009000000000000" pitchFamily="49" charset="-127"/>
            <a:ea typeface="나눔고딕코딩" panose="020D0009000000000000" pitchFamily="49" charset="-127"/>
          </a:endParaRPr>
        </a:p>
      </dsp:txBody>
      <dsp:txXfrm>
        <a:off x="45588" y="4130242"/>
        <a:ext cx="9604153" cy="84270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91EADA-3119-45FE-9E76-E2E86CF9130F}">
      <dsp:nvSpPr>
        <dsp:cNvPr id="0" name=""/>
        <dsp:cNvSpPr/>
      </dsp:nvSpPr>
      <dsp:spPr>
        <a:xfrm>
          <a:off x="0" y="51006"/>
          <a:ext cx="9695329" cy="933879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600" b="1" kern="1200" dirty="0" smtClean="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rPr>
            <a:t>준비과정</a:t>
          </a:r>
          <a:endParaRPr lang="ko-KR" altLang="en-US" sz="3600" b="1" kern="1200" dirty="0">
            <a:solidFill>
              <a:schemeClr val="tx1"/>
            </a:solidFill>
            <a:latin typeface="나눔고딕코딩" panose="020D0009000000000000" pitchFamily="49" charset="-127"/>
            <a:ea typeface="나눔고딕코딩" panose="020D0009000000000000" pitchFamily="49" charset="-127"/>
          </a:endParaRPr>
        </a:p>
      </dsp:txBody>
      <dsp:txXfrm>
        <a:off x="45588" y="96594"/>
        <a:ext cx="9604153" cy="842703"/>
      </dsp:txXfrm>
    </dsp:sp>
    <dsp:sp modelId="{34EF920E-7E66-403F-9B9C-76F0C5B6341B}">
      <dsp:nvSpPr>
        <dsp:cNvPr id="0" name=""/>
        <dsp:cNvSpPr/>
      </dsp:nvSpPr>
      <dsp:spPr>
        <a:xfrm>
          <a:off x="0" y="1088565"/>
          <a:ext cx="9695329" cy="933879"/>
        </a:xfrm>
        <a:prstGeom prst="roundRect">
          <a:avLst/>
        </a:prstGeom>
        <a:gradFill rotWithShape="0">
          <a:gsLst>
            <a:gs pos="0">
              <a:schemeClr val="accent4">
                <a:hueOff val="3465231"/>
                <a:satOff val="-15989"/>
                <a:lumOff val="588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3465231"/>
                <a:satOff val="-15989"/>
                <a:lumOff val="588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3465231"/>
                <a:satOff val="-15989"/>
                <a:lumOff val="588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600" b="1" kern="12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rPr>
            <a:t>소개</a:t>
          </a:r>
          <a:endParaRPr lang="ko-KR" altLang="en-US" sz="3600" b="1" kern="1200" dirty="0">
            <a:solidFill>
              <a:srgbClr val="FF0000"/>
            </a:solidFill>
            <a:latin typeface="나눔고딕코딩" panose="020D0009000000000000" pitchFamily="49" charset="-127"/>
            <a:ea typeface="나눔고딕코딩" panose="020D0009000000000000" pitchFamily="49" charset="-127"/>
          </a:endParaRPr>
        </a:p>
      </dsp:txBody>
      <dsp:txXfrm>
        <a:off x="45588" y="1134153"/>
        <a:ext cx="9604153" cy="842703"/>
      </dsp:txXfrm>
    </dsp:sp>
    <dsp:sp modelId="{EBB3D796-B392-4CC6-B2A9-2486BEDFD727}">
      <dsp:nvSpPr>
        <dsp:cNvPr id="0" name=""/>
        <dsp:cNvSpPr/>
      </dsp:nvSpPr>
      <dsp:spPr>
        <a:xfrm>
          <a:off x="0" y="2126125"/>
          <a:ext cx="9695329" cy="933879"/>
        </a:xfrm>
        <a:prstGeom prst="roundRect">
          <a:avLst/>
        </a:prstGeom>
        <a:gradFill rotWithShape="0">
          <a:gsLst>
            <a:gs pos="0">
              <a:schemeClr val="accent4">
                <a:hueOff val="6930461"/>
                <a:satOff val="-31979"/>
                <a:lumOff val="1177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6930461"/>
                <a:satOff val="-31979"/>
                <a:lumOff val="1177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6930461"/>
                <a:satOff val="-31979"/>
                <a:lumOff val="1177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600" b="1" kern="1200" dirty="0" smtClean="0">
              <a:latin typeface="나눔고딕코딩" panose="020D0009000000000000" pitchFamily="49" charset="-127"/>
              <a:ea typeface="나눔고딕코딩" panose="020D0009000000000000" pitchFamily="49" charset="-127"/>
            </a:rPr>
            <a:t>시나리오 별 테스트</a:t>
          </a:r>
          <a:endParaRPr lang="ko-KR" altLang="en-US" sz="3600" b="1" kern="1200" dirty="0">
            <a:latin typeface="나눔고딕코딩" panose="020D0009000000000000" pitchFamily="49" charset="-127"/>
            <a:ea typeface="나눔고딕코딩" panose="020D0009000000000000" pitchFamily="49" charset="-127"/>
          </a:endParaRPr>
        </a:p>
      </dsp:txBody>
      <dsp:txXfrm>
        <a:off x="45588" y="2171713"/>
        <a:ext cx="9604153" cy="842703"/>
      </dsp:txXfrm>
    </dsp:sp>
    <dsp:sp modelId="{17FB8A98-6B74-45A1-83ED-E11A2AA553D7}">
      <dsp:nvSpPr>
        <dsp:cNvPr id="0" name=""/>
        <dsp:cNvSpPr/>
      </dsp:nvSpPr>
      <dsp:spPr>
        <a:xfrm>
          <a:off x="0" y="3060004"/>
          <a:ext cx="9695329" cy="10246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7827" tIns="45720" rIns="256032" bIns="45720" numCol="1" spcCol="1270" anchor="t" anchorCtr="0">
          <a:noAutofit/>
        </a:bodyPr>
        <a:lstStyle/>
        <a:p>
          <a:pPr marL="285750" lvl="1" indent="-285750" algn="l" defTabSz="124460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ko-KR" sz="2800" b="1" kern="1200" dirty="0" smtClean="0">
              <a:latin typeface="나눔고딕코딩" panose="020D0009000000000000" pitchFamily="49" charset="-127"/>
              <a:ea typeface="나눔고딕코딩" panose="020D0009000000000000" pitchFamily="49" charset="-127"/>
            </a:rPr>
            <a:t>z-Test</a:t>
          </a:r>
          <a:endParaRPr lang="ko-KR" altLang="en-US" sz="2800" b="1" kern="1200" dirty="0">
            <a:latin typeface="나눔고딕코딩" panose="020D0009000000000000" pitchFamily="49" charset="-127"/>
            <a:ea typeface="나눔고딕코딩" panose="020D0009000000000000" pitchFamily="49" charset="-127"/>
          </a:endParaRPr>
        </a:p>
        <a:p>
          <a:pPr marL="285750" lvl="1" indent="-285750" algn="l" defTabSz="124460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ko-KR" sz="2800" b="1" kern="1200" dirty="0" smtClean="0">
              <a:latin typeface="나눔고딕코딩" panose="020D0009000000000000" pitchFamily="49" charset="-127"/>
              <a:ea typeface="나눔고딕코딩" panose="020D0009000000000000" pitchFamily="49" charset="-127"/>
            </a:rPr>
            <a:t>t-Test</a:t>
          </a:r>
          <a:endParaRPr lang="ko-KR" altLang="en-US" sz="2800" b="1" kern="1200" dirty="0">
            <a:latin typeface="나눔고딕코딩" panose="020D0009000000000000" pitchFamily="49" charset="-127"/>
            <a:ea typeface="나눔고딕코딩" panose="020D0009000000000000" pitchFamily="49" charset="-127"/>
          </a:endParaRPr>
        </a:p>
      </dsp:txBody>
      <dsp:txXfrm>
        <a:off x="0" y="3060004"/>
        <a:ext cx="9695329" cy="1024650"/>
      </dsp:txXfrm>
    </dsp:sp>
    <dsp:sp modelId="{C8B222CF-CFD4-46C4-965C-B4512568AB24}">
      <dsp:nvSpPr>
        <dsp:cNvPr id="0" name=""/>
        <dsp:cNvSpPr/>
      </dsp:nvSpPr>
      <dsp:spPr>
        <a:xfrm>
          <a:off x="0" y="4084654"/>
          <a:ext cx="9695329" cy="933879"/>
        </a:xfrm>
        <a:prstGeom prst="roundRect">
          <a:avLst/>
        </a:prstGeom>
        <a:gradFill rotWithShape="0">
          <a:gsLst>
            <a:gs pos="0">
              <a:schemeClr val="accent4">
                <a:hueOff val="10395692"/>
                <a:satOff val="-47968"/>
                <a:lumOff val="1765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10395692"/>
                <a:satOff val="-47968"/>
                <a:lumOff val="1765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10395692"/>
                <a:satOff val="-47968"/>
                <a:lumOff val="1765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600" b="1" kern="1200" dirty="0" smtClean="0">
              <a:latin typeface="나눔고딕코딩" panose="020D0009000000000000" pitchFamily="49" charset="-127"/>
              <a:ea typeface="나눔고딕코딩" panose="020D0009000000000000" pitchFamily="49" charset="-127"/>
            </a:rPr>
            <a:t>연습문제</a:t>
          </a:r>
          <a:endParaRPr lang="ko-KR" altLang="en-US" sz="3600" b="1" kern="1200" dirty="0">
            <a:latin typeface="나눔고딕코딩" panose="020D0009000000000000" pitchFamily="49" charset="-127"/>
            <a:ea typeface="나눔고딕코딩" panose="020D0009000000000000" pitchFamily="49" charset="-127"/>
          </a:endParaRPr>
        </a:p>
      </dsp:txBody>
      <dsp:txXfrm>
        <a:off x="45588" y="4130242"/>
        <a:ext cx="9604153" cy="84270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91EADA-3119-45FE-9E76-E2E86CF9130F}">
      <dsp:nvSpPr>
        <dsp:cNvPr id="0" name=""/>
        <dsp:cNvSpPr/>
      </dsp:nvSpPr>
      <dsp:spPr>
        <a:xfrm>
          <a:off x="0" y="51006"/>
          <a:ext cx="9695329" cy="933879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600" b="1" kern="1200" dirty="0" smtClean="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rPr>
            <a:t>준비과정</a:t>
          </a:r>
          <a:endParaRPr lang="ko-KR" altLang="en-US" sz="3600" b="1" kern="1200" dirty="0">
            <a:solidFill>
              <a:schemeClr val="tx1"/>
            </a:solidFill>
            <a:latin typeface="나눔고딕코딩" panose="020D0009000000000000" pitchFamily="49" charset="-127"/>
            <a:ea typeface="나눔고딕코딩" panose="020D0009000000000000" pitchFamily="49" charset="-127"/>
          </a:endParaRPr>
        </a:p>
      </dsp:txBody>
      <dsp:txXfrm>
        <a:off x="45588" y="96594"/>
        <a:ext cx="9604153" cy="842703"/>
      </dsp:txXfrm>
    </dsp:sp>
    <dsp:sp modelId="{34EF920E-7E66-403F-9B9C-76F0C5B6341B}">
      <dsp:nvSpPr>
        <dsp:cNvPr id="0" name=""/>
        <dsp:cNvSpPr/>
      </dsp:nvSpPr>
      <dsp:spPr>
        <a:xfrm>
          <a:off x="0" y="1088565"/>
          <a:ext cx="9695329" cy="933879"/>
        </a:xfrm>
        <a:prstGeom prst="roundRect">
          <a:avLst/>
        </a:prstGeom>
        <a:gradFill rotWithShape="0">
          <a:gsLst>
            <a:gs pos="0">
              <a:schemeClr val="accent4">
                <a:hueOff val="3465231"/>
                <a:satOff val="-15989"/>
                <a:lumOff val="588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3465231"/>
                <a:satOff val="-15989"/>
                <a:lumOff val="588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3465231"/>
                <a:satOff val="-15989"/>
                <a:lumOff val="588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600" b="1" kern="1200" dirty="0" smtClean="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rPr>
            <a:t>소개</a:t>
          </a:r>
          <a:endParaRPr lang="ko-KR" altLang="en-US" sz="3600" b="1" kern="1200" dirty="0">
            <a:solidFill>
              <a:schemeClr val="tx1"/>
            </a:solidFill>
            <a:latin typeface="나눔고딕코딩" panose="020D0009000000000000" pitchFamily="49" charset="-127"/>
            <a:ea typeface="나눔고딕코딩" panose="020D0009000000000000" pitchFamily="49" charset="-127"/>
          </a:endParaRPr>
        </a:p>
      </dsp:txBody>
      <dsp:txXfrm>
        <a:off x="45588" y="1134153"/>
        <a:ext cx="9604153" cy="842703"/>
      </dsp:txXfrm>
    </dsp:sp>
    <dsp:sp modelId="{EBB3D796-B392-4CC6-B2A9-2486BEDFD727}">
      <dsp:nvSpPr>
        <dsp:cNvPr id="0" name=""/>
        <dsp:cNvSpPr/>
      </dsp:nvSpPr>
      <dsp:spPr>
        <a:xfrm>
          <a:off x="0" y="2126125"/>
          <a:ext cx="9695329" cy="933879"/>
        </a:xfrm>
        <a:prstGeom prst="roundRect">
          <a:avLst/>
        </a:prstGeom>
        <a:gradFill rotWithShape="0">
          <a:gsLst>
            <a:gs pos="0">
              <a:schemeClr val="accent4">
                <a:hueOff val="6930461"/>
                <a:satOff val="-31979"/>
                <a:lumOff val="1177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6930461"/>
                <a:satOff val="-31979"/>
                <a:lumOff val="1177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6930461"/>
                <a:satOff val="-31979"/>
                <a:lumOff val="1177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600" b="1" kern="12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rPr>
            <a:t>시나리오 별 테스트</a:t>
          </a:r>
          <a:endParaRPr lang="ko-KR" altLang="en-US" sz="3600" b="1" kern="1200" dirty="0">
            <a:solidFill>
              <a:srgbClr val="FF0000"/>
            </a:solidFill>
            <a:latin typeface="나눔고딕코딩" panose="020D0009000000000000" pitchFamily="49" charset="-127"/>
            <a:ea typeface="나눔고딕코딩" panose="020D0009000000000000" pitchFamily="49" charset="-127"/>
          </a:endParaRPr>
        </a:p>
      </dsp:txBody>
      <dsp:txXfrm>
        <a:off x="45588" y="2171713"/>
        <a:ext cx="9604153" cy="842703"/>
      </dsp:txXfrm>
    </dsp:sp>
    <dsp:sp modelId="{17FB8A98-6B74-45A1-83ED-E11A2AA553D7}">
      <dsp:nvSpPr>
        <dsp:cNvPr id="0" name=""/>
        <dsp:cNvSpPr/>
      </dsp:nvSpPr>
      <dsp:spPr>
        <a:xfrm>
          <a:off x="0" y="3060004"/>
          <a:ext cx="9695329" cy="10246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7827" tIns="45720" rIns="256032" bIns="45720" numCol="1" spcCol="1270" anchor="t" anchorCtr="0">
          <a:noAutofit/>
        </a:bodyPr>
        <a:lstStyle/>
        <a:p>
          <a:pPr marL="285750" lvl="1" indent="-285750" algn="l" defTabSz="124460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ko-KR" sz="2800" b="1" kern="12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rPr>
            <a:t>z-Test</a:t>
          </a:r>
          <a:endParaRPr lang="ko-KR" altLang="en-US" sz="2800" b="1" kern="1200" dirty="0">
            <a:solidFill>
              <a:srgbClr val="FF0000"/>
            </a:solidFill>
            <a:latin typeface="나눔고딕코딩" panose="020D0009000000000000" pitchFamily="49" charset="-127"/>
            <a:ea typeface="나눔고딕코딩" panose="020D0009000000000000" pitchFamily="49" charset="-127"/>
          </a:endParaRPr>
        </a:p>
        <a:p>
          <a:pPr marL="285750" lvl="1" indent="-285750" algn="l" defTabSz="124460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ko-KR" sz="2800" b="1" kern="1200" dirty="0" smtClean="0">
              <a:latin typeface="나눔고딕코딩" panose="020D0009000000000000" pitchFamily="49" charset="-127"/>
              <a:ea typeface="나눔고딕코딩" panose="020D0009000000000000" pitchFamily="49" charset="-127"/>
            </a:rPr>
            <a:t>t-Test</a:t>
          </a:r>
          <a:endParaRPr lang="ko-KR" altLang="en-US" sz="2800" b="1" kern="1200" dirty="0">
            <a:latin typeface="나눔고딕코딩" panose="020D0009000000000000" pitchFamily="49" charset="-127"/>
            <a:ea typeface="나눔고딕코딩" panose="020D0009000000000000" pitchFamily="49" charset="-127"/>
          </a:endParaRPr>
        </a:p>
      </dsp:txBody>
      <dsp:txXfrm>
        <a:off x="0" y="3060004"/>
        <a:ext cx="9695329" cy="1024650"/>
      </dsp:txXfrm>
    </dsp:sp>
    <dsp:sp modelId="{B78C55CD-736D-4A94-A121-182487DADB61}">
      <dsp:nvSpPr>
        <dsp:cNvPr id="0" name=""/>
        <dsp:cNvSpPr/>
      </dsp:nvSpPr>
      <dsp:spPr>
        <a:xfrm>
          <a:off x="0" y="4084654"/>
          <a:ext cx="9695329" cy="933879"/>
        </a:xfrm>
        <a:prstGeom prst="roundRect">
          <a:avLst/>
        </a:prstGeom>
        <a:gradFill rotWithShape="0">
          <a:gsLst>
            <a:gs pos="0">
              <a:schemeClr val="accent4">
                <a:hueOff val="10395692"/>
                <a:satOff val="-47968"/>
                <a:lumOff val="1765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10395692"/>
                <a:satOff val="-47968"/>
                <a:lumOff val="1765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10395692"/>
                <a:satOff val="-47968"/>
                <a:lumOff val="1765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600" b="1" kern="1200" dirty="0" smtClean="0">
              <a:latin typeface="나눔고딕코딩" panose="020D0009000000000000" pitchFamily="49" charset="-127"/>
              <a:ea typeface="나눔고딕코딩" panose="020D0009000000000000" pitchFamily="49" charset="-127"/>
            </a:rPr>
            <a:t>연습문제</a:t>
          </a:r>
          <a:endParaRPr lang="ko-KR" altLang="en-US" sz="3600" b="1" kern="1200" dirty="0">
            <a:latin typeface="나눔고딕코딩" panose="020D0009000000000000" pitchFamily="49" charset="-127"/>
            <a:ea typeface="나눔고딕코딩" panose="020D0009000000000000" pitchFamily="49" charset="-127"/>
          </a:endParaRPr>
        </a:p>
      </dsp:txBody>
      <dsp:txXfrm>
        <a:off x="45588" y="4130242"/>
        <a:ext cx="9604153" cy="84270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D9451C-F89D-4037-BCC1-D2360B752E6A}">
      <dsp:nvSpPr>
        <dsp:cNvPr id="0" name=""/>
        <dsp:cNvSpPr/>
      </dsp:nvSpPr>
      <dsp:spPr>
        <a:xfrm>
          <a:off x="0" y="0"/>
          <a:ext cx="1098624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FE130A-6F1A-47F2-987B-525ADB1E47DB}">
      <dsp:nvSpPr>
        <dsp:cNvPr id="0" name=""/>
        <dsp:cNvSpPr/>
      </dsp:nvSpPr>
      <dsp:spPr>
        <a:xfrm>
          <a:off x="0" y="0"/>
          <a:ext cx="2197249" cy="52040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lvl="0" algn="l" defTabSz="2889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6500" kern="1200" dirty="0" smtClean="0"/>
            <a:t>Z</a:t>
          </a:r>
          <a:endParaRPr lang="ko-KR" altLang="en-US" sz="6500" kern="1200" dirty="0"/>
        </a:p>
      </dsp:txBody>
      <dsp:txXfrm>
        <a:off x="0" y="0"/>
        <a:ext cx="2197249" cy="5204012"/>
      </dsp:txXfrm>
    </dsp:sp>
    <dsp:sp modelId="{502090BA-B832-46CB-B05B-8997A17C7BE6}">
      <dsp:nvSpPr>
        <dsp:cNvPr id="0" name=""/>
        <dsp:cNvSpPr/>
      </dsp:nvSpPr>
      <dsp:spPr>
        <a:xfrm>
          <a:off x="2362043" y="81312"/>
          <a:ext cx="8624203" cy="16262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980" tIns="220980" rIns="220980" bIns="220980" numCol="1" spcCol="1270" anchor="t" anchorCtr="0">
          <a:noAutofit/>
        </a:bodyPr>
        <a:lstStyle/>
        <a:p>
          <a:pPr lvl="0" algn="l" defTabSz="2578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5800" b="1" kern="1200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시나리오</a:t>
          </a:r>
          <a:endParaRPr lang="ko-KR" altLang="en-US" sz="5800" b="1" kern="1200" dirty="0">
            <a:solidFill>
              <a:srgbClr val="FF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2362043" y="81312"/>
        <a:ext cx="8624203" cy="1626253"/>
      </dsp:txXfrm>
    </dsp:sp>
    <dsp:sp modelId="{7D0CE07F-8060-4E89-BDAD-74D06D7F1F12}">
      <dsp:nvSpPr>
        <dsp:cNvPr id="0" name=""/>
        <dsp:cNvSpPr/>
      </dsp:nvSpPr>
      <dsp:spPr>
        <a:xfrm>
          <a:off x="2197249" y="1707566"/>
          <a:ext cx="878899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8D6D1E-01E2-4548-B843-7760B1F4FAD5}">
      <dsp:nvSpPr>
        <dsp:cNvPr id="0" name=""/>
        <dsp:cNvSpPr/>
      </dsp:nvSpPr>
      <dsp:spPr>
        <a:xfrm>
          <a:off x="2362043" y="1788879"/>
          <a:ext cx="8624203" cy="16262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980" tIns="220980" rIns="220980" bIns="220980" numCol="1" spcCol="1270" anchor="t" anchorCtr="0">
          <a:noAutofit/>
        </a:bodyPr>
        <a:lstStyle/>
        <a:p>
          <a:pPr lvl="0" algn="l" defTabSz="2578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5800" b="0" kern="1200" dirty="0" smtClean="0">
              <a:solidFill>
                <a:schemeClr val="tx1"/>
              </a:solidFill>
              <a:effectLst/>
            </a:rPr>
            <a:t>기술 통계</a:t>
          </a:r>
          <a:endParaRPr lang="ko-KR" altLang="en-US" sz="5800" b="0" kern="1200" dirty="0">
            <a:solidFill>
              <a:schemeClr val="tx1"/>
            </a:solidFill>
            <a:effectLst/>
          </a:endParaRPr>
        </a:p>
      </dsp:txBody>
      <dsp:txXfrm>
        <a:off x="2362043" y="1788879"/>
        <a:ext cx="8624203" cy="1626253"/>
      </dsp:txXfrm>
    </dsp:sp>
    <dsp:sp modelId="{C2675829-BDB4-46C3-914E-8A8499F172F5}">
      <dsp:nvSpPr>
        <dsp:cNvPr id="0" name=""/>
        <dsp:cNvSpPr/>
      </dsp:nvSpPr>
      <dsp:spPr>
        <a:xfrm>
          <a:off x="2197249" y="3415132"/>
          <a:ext cx="878899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A5F44E-0A33-467D-A867-6FBE80687EB5}">
      <dsp:nvSpPr>
        <dsp:cNvPr id="0" name=""/>
        <dsp:cNvSpPr/>
      </dsp:nvSpPr>
      <dsp:spPr>
        <a:xfrm>
          <a:off x="2362043" y="3496445"/>
          <a:ext cx="8624203" cy="16262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980" tIns="220980" rIns="220980" bIns="220980" numCol="1" spcCol="1270" anchor="t" anchorCtr="0">
          <a:noAutofit/>
        </a:bodyPr>
        <a:lstStyle/>
        <a:p>
          <a:pPr lvl="0" algn="l" defTabSz="2578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5800" b="0" kern="1200" dirty="0" smtClean="0">
              <a:solidFill>
                <a:schemeClr val="tx1"/>
              </a:solidFill>
              <a:effectLst/>
            </a:rPr>
            <a:t>테스트</a:t>
          </a:r>
          <a:endParaRPr lang="ko-KR" altLang="en-US" sz="5800" b="0" kern="1200" dirty="0">
            <a:solidFill>
              <a:schemeClr val="tx1"/>
            </a:solidFill>
            <a:effectLst/>
          </a:endParaRPr>
        </a:p>
      </dsp:txBody>
      <dsp:txXfrm>
        <a:off x="2362043" y="3496445"/>
        <a:ext cx="8624203" cy="1626253"/>
      </dsp:txXfrm>
    </dsp:sp>
    <dsp:sp modelId="{1DE8B641-9A4D-484C-8F31-3813D5F3FEDE}">
      <dsp:nvSpPr>
        <dsp:cNvPr id="0" name=""/>
        <dsp:cNvSpPr/>
      </dsp:nvSpPr>
      <dsp:spPr>
        <a:xfrm>
          <a:off x="2197249" y="5122699"/>
          <a:ext cx="878899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D9451C-F89D-4037-BCC1-D2360B752E6A}">
      <dsp:nvSpPr>
        <dsp:cNvPr id="0" name=""/>
        <dsp:cNvSpPr/>
      </dsp:nvSpPr>
      <dsp:spPr>
        <a:xfrm>
          <a:off x="0" y="0"/>
          <a:ext cx="1098624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FE130A-6F1A-47F2-987B-525ADB1E47DB}">
      <dsp:nvSpPr>
        <dsp:cNvPr id="0" name=""/>
        <dsp:cNvSpPr/>
      </dsp:nvSpPr>
      <dsp:spPr>
        <a:xfrm>
          <a:off x="0" y="0"/>
          <a:ext cx="2197249" cy="52040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lvl="0" algn="l" defTabSz="2889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6500" kern="1200" dirty="0" smtClean="0"/>
            <a:t>Z</a:t>
          </a:r>
          <a:endParaRPr lang="ko-KR" altLang="en-US" sz="6500" kern="1200" dirty="0"/>
        </a:p>
      </dsp:txBody>
      <dsp:txXfrm>
        <a:off x="0" y="0"/>
        <a:ext cx="2197249" cy="5204012"/>
      </dsp:txXfrm>
    </dsp:sp>
    <dsp:sp modelId="{502090BA-B832-46CB-B05B-8997A17C7BE6}">
      <dsp:nvSpPr>
        <dsp:cNvPr id="0" name=""/>
        <dsp:cNvSpPr/>
      </dsp:nvSpPr>
      <dsp:spPr>
        <a:xfrm>
          <a:off x="2362043" y="81312"/>
          <a:ext cx="8624203" cy="16262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980" tIns="220980" rIns="220980" bIns="220980" numCol="1" spcCol="1270" anchor="t" anchorCtr="0">
          <a:noAutofit/>
        </a:bodyPr>
        <a:lstStyle/>
        <a:p>
          <a:pPr lvl="0" algn="l" defTabSz="2578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5800" b="0" kern="1200" dirty="0" smtClean="0">
              <a:solidFill>
                <a:schemeClr val="tx1"/>
              </a:solidFill>
              <a:effectLst/>
            </a:rPr>
            <a:t>시나리오</a:t>
          </a:r>
          <a:endParaRPr lang="ko-KR" altLang="en-US" sz="5800" b="0" kern="1200" dirty="0">
            <a:solidFill>
              <a:schemeClr val="tx1"/>
            </a:solidFill>
            <a:effectLst/>
          </a:endParaRPr>
        </a:p>
      </dsp:txBody>
      <dsp:txXfrm>
        <a:off x="2362043" y="81312"/>
        <a:ext cx="8624203" cy="1626253"/>
      </dsp:txXfrm>
    </dsp:sp>
    <dsp:sp modelId="{7D0CE07F-8060-4E89-BDAD-74D06D7F1F12}">
      <dsp:nvSpPr>
        <dsp:cNvPr id="0" name=""/>
        <dsp:cNvSpPr/>
      </dsp:nvSpPr>
      <dsp:spPr>
        <a:xfrm>
          <a:off x="2197249" y="1707566"/>
          <a:ext cx="878899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8D6D1E-01E2-4548-B843-7760B1F4FAD5}">
      <dsp:nvSpPr>
        <dsp:cNvPr id="0" name=""/>
        <dsp:cNvSpPr/>
      </dsp:nvSpPr>
      <dsp:spPr>
        <a:xfrm>
          <a:off x="2362043" y="1788879"/>
          <a:ext cx="8624203" cy="16262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980" tIns="220980" rIns="220980" bIns="220980" numCol="1" spcCol="1270" anchor="t" anchorCtr="0">
          <a:noAutofit/>
        </a:bodyPr>
        <a:lstStyle/>
        <a:p>
          <a:pPr lvl="0" algn="l" defTabSz="2578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5800" b="1" u="none" kern="1200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기술 통계</a:t>
          </a:r>
          <a:endParaRPr lang="ko-KR" altLang="en-US" sz="5800" b="1" u="none" kern="1200" dirty="0">
            <a:solidFill>
              <a:srgbClr val="FF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2362043" y="1788879"/>
        <a:ext cx="8624203" cy="1626253"/>
      </dsp:txXfrm>
    </dsp:sp>
    <dsp:sp modelId="{C2675829-BDB4-46C3-914E-8A8499F172F5}">
      <dsp:nvSpPr>
        <dsp:cNvPr id="0" name=""/>
        <dsp:cNvSpPr/>
      </dsp:nvSpPr>
      <dsp:spPr>
        <a:xfrm>
          <a:off x="2197249" y="3415132"/>
          <a:ext cx="878899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A5F44E-0A33-467D-A867-6FBE80687EB5}">
      <dsp:nvSpPr>
        <dsp:cNvPr id="0" name=""/>
        <dsp:cNvSpPr/>
      </dsp:nvSpPr>
      <dsp:spPr>
        <a:xfrm>
          <a:off x="2362043" y="3496445"/>
          <a:ext cx="8624203" cy="16262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980" tIns="220980" rIns="220980" bIns="220980" numCol="1" spcCol="1270" anchor="t" anchorCtr="0">
          <a:noAutofit/>
        </a:bodyPr>
        <a:lstStyle/>
        <a:p>
          <a:pPr lvl="0" algn="l" defTabSz="2578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5800" b="0" kern="1200" dirty="0" smtClean="0">
              <a:solidFill>
                <a:schemeClr val="tx1"/>
              </a:solidFill>
              <a:effectLst/>
            </a:rPr>
            <a:t>테스트</a:t>
          </a:r>
          <a:endParaRPr lang="ko-KR" altLang="en-US" sz="5800" b="0" kern="1200" dirty="0">
            <a:solidFill>
              <a:schemeClr val="tx1"/>
            </a:solidFill>
            <a:effectLst/>
          </a:endParaRPr>
        </a:p>
      </dsp:txBody>
      <dsp:txXfrm>
        <a:off x="2362043" y="3496445"/>
        <a:ext cx="8624203" cy="1626253"/>
      </dsp:txXfrm>
    </dsp:sp>
    <dsp:sp modelId="{1DE8B641-9A4D-484C-8F31-3813D5F3FEDE}">
      <dsp:nvSpPr>
        <dsp:cNvPr id="0" name=""/>
        <dsp:cNvSpPr/>
      </dsp:nvSpPr>
      <dsp:spPr>
        <a:xfrm>
          <a:off x="2197249" y="5122699"/>
          <a:ext cx="878899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D9451C-F89D-4037-BCC1-D2360B752E6A}">
      <dsp:nvSpPr>
        <dsp:cNvPr id="0" name=""/>
        <dsp:cNvSpPr/>
      </dsp:nvSpPr>
      <dsp:spPr>
        <a:xfrm>
          <a:off x="0" y="0"/>
          <a:ext cx="1098624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FE130A-6F1A-47F2-987B-525ADB1E47DB}">
      <dsp:nvSpPr>
        <dsp:cNvPr id="0" name=""/>
        <dsp:cNvSpPr/>
      </dsp:nvSpPr>
      <dsp:spPr>
        <a:xfrm>
          <a:off x="0" y="0"/>
          <a:ext cx="2197249" cy="52040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lvl="0" algn="l" defTabSz="2889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6500" kern="1200" dirty="0" smtClean="0"/>
            <a:t>Z</a:t>
          </a:r>
          <a:endParaRPr lang="ko-KR" altLang="en-US" sz="6500" kern="1200" dirty="0"/>
        </a:p>
      </dsp:txBody>
      <dsp:txXfrm>
        <a:off x="0" y="0"/>
        <a:ext cx="2197249" cy="5204012"/>
      </dsp:txXfrm>
    </dsp:sp>
    <dsp:sp modelId="{502090BA-B832-46CB-B05B-8997A17C7BE6}">
      <dsp:nvSpPr>
        <dsp:cNvPr id="0" name=""/>
        <dsp:cNvSpPr/>
      </dsp:nvSpPr>
      <dsp:spPr>
        <a:xfrm>
          <a:off x="2362043" y="81312"/>
          <a:ext cx="8624203" cy="16262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980" tIns="220980" rIns="220980" bIns="220980" numCol="1" spcCol="1270" anchor="t" anchorCtr="0">
          <a:noAutofit/>
        </a:bodyPr>
        <a:lstStyle/>
        <a:p>
          <a:pPr lvl="0" algn="l" defTabSz="2578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5800" b="0" kern="1200" dirty="0" smtClean="0">
              <a:solidFill>
                <a:schemeClr val="tx1"/>
              </a:solidFill>
              <a:effectLst/>
            </a:rPr>
            <a:t>시나리오</a:t>
          </a:r>
          <a:endParaRPr lang="ko-KR" altLang="en-US" sz="5800" b="0" kern="1200" dirty="0">
            <a:solidFill>
              <a:schemeClr val="tx1"/>
            </a:solidFill>
            <a:effectLst/>
          </a:endParaRPr>
        </a:p>
      </dsp:txBody>
      <dsp:txXfrm>
        <a:off x="2362043" y="81312"/>
        <a:ext cx="8624203" cy="1626253"/>
      </dsp:txXfrm>
    </dsp:sp>
    <dsp:sp modelId="{7D0CE07F-8060-4E89-BDAD-74D06D7F1F12}">
      <dsp:nvSpPr>
        <dsp:cNvPr id="0" name=""/>
        <dsp:cNvSpPr/>
      </dsp:nvSpPr>
      <dsp:spPr>
        <a:xfrm>
          <a:off x="2197249" y="1707566"/>
          <a:ext cx="878899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8D6D1E-01E2-4548-B843-7760B1F4FAD5}">
      <dsp:nvSpPr>
        <dsp:cNvPr id="0" name=""/>
        <dsp:cNvSpPr/>
      </dsp:nvSpPr>
      <dsp:spPr>
        <a:xfrm>
          <a:off x="2362043" y="1788879"/>
          <a:ext cx="8624203" cy="16262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980" tIns="220980" rIns="220980" bIns="220980" numCol="1" spcCol="1270" anchor="t" anchorCtr="0">
          <a:noAutofit/>
        </a:bodyPr>
        <a:lstStyle/>
        <a:p>
          <a:pPr lvl="0" algn="l" defTabSz="2578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5800" b="0" u="none" kern="1200" dirty="0" smtClean="0">
              <a:solidFill>
                <a:schemeClr val="tx1"/>
              </a:solidFill>
              <a:effectLst/>
            </a:rPr>
            <a:t>기술 통계</a:t>
          </a:r>
          <a:endParaRPr lang="ko-KR" altLang="en-US" sz="5800" b="0" u="none" kern="1200" dirty="0">
            <a:solidFill>
              <a:schemeClr val="tx1"/>
            </a:solidFill>
            <a:effectLst/>
          </a:endParaRPr>
        </a:p>
      </dsp:txBody>
      <dsp:txXfrm>
        <a:off x="2362043" y="1788879"/>
        <a:ext cx="8624203" cy="1626253"/>
      </dsp:txXfrm>
    </dsp:sp>
    <dsp:sp modelId="{C2675829-BDB4-46C3-914E-8A8499F172F5}">
      <dsp:nvSpPr>
        <dsp:cNvPr id="0" name=""/>
        <dsp:cNvSpPr/>
      </dsp:nvSpPr>
      <dsp:spPr>
        <a:xfrm>
          <a:off x="2197249" y="3415132"/>
          <a:ext cx="878899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A5F44E-0A33-467D-A867-6FBE80687EB5}">
      <dsp:nvSpPr>
        <dsp:cNvPr id="0" name=""/>
        <dsp:cNvSpPr/>
      </dsp:nvSpPr>
      <dsp:spPr>
        <a:xfrm>
          <a:off x="2362043" y="3496445"/>
          <a:ext cx="8624203" cy="16262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980" tIns="220980" rIns="220980" bIns="220980" numCol="1" spcCol="1270" anchor="t" anchorCtr="0">
          <a:noAutofit/>
        </a:bodyPr>
        <a:lstStyle/>
        <a:p>
          <a:pPr lvl="0" algn="l" defTabSz="2578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5800" b="1" kern="1200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테스트</a:t>
          </a:r>
          <a:endParaRPr lang="ko-KR" altLang="en-US" sz="5800" b="1" kern="1200" dirty="0">
            <a:solidFill>
              <a:srgbClr val="FF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2362043" y="3496445"/>
        <a:ext cx="8624203" cy="1626253"/>
      </dsp:txXfrm>
    </dsp:sp>
    <dsp:sp modelId="{1DE8B641-9A4D-484C-8F31-3813D5F3FEDE}">
      <dsp:nvSpPr>
        <dsp:cNvPr id="0" name=""/>
        <dsp:cNvSpPr/>
      </dsp:nvSpPr>
      <dsp:spPr>
        <a:xfrm>
          <a:off x="2197249" y="5122699"/>
          <a:ext cx="878899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91EADA-3119-45FE-9E76-E2E86CF9130F}">
      <dsp:nvSpPr>
        <dsp:cNvPr id="0" name=""/>
        <dsp:cNvSpPr/>
      </dsp:nvSpPr>
      <dsp:spPr>
        <a:xfrm>
          <a:off x="0" y="51006"/>
          <a:ext cx="9695329" cy="933879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600" b="1" kern="1200" dirty="0" smtClean="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rPr>
            <a:t>준비과정</a:t>
          </a:r>
          <a:endParaRPr lang="ko-KR" altLang="en-US" sz="3600" b="1" kern="1200" dirty="0">
            <a:solidFill>
              <a:schemeClr val="tx1"/>
            </a:solidFill>
            <a:latin typeface="나눔고딕코딩" panose="020D0009000000000000" pitchFamily="49" charset="-127"/>
            <a:ea typeface="나눔고딕코딩" panose="020D0009000000000000" pitchFamily="49" charset="-127"/>
          </a:endParaRPr>
        </a:p>
      </dsp:txBody>
      <dsp:txXfrm>
        <a:off x="45588" y="96594"/>
        <a:ext cx="9604153" cy="842703"/>
      </dsp:txXfrm>
    </dsp:sp>
    <dsp:sp modelId="{34EF920E-7E66-403F-9B9C-76F0C5B6341B}">
      <dsp:nvSpPr>
        <dsp:cNvPr id="0" name=""/>
        <dsp:cNvSpPr/>
      </dsp:nvSpPr>
      <dsp:spPr>
        <a:xfrm>
          <a:off x="0" y="1088565"/>
          <a:ext cx="9695329" cy="933879"/>
        </a:xfrm>
        <a:prstGeom prst="roundRect">
          <a:avLst/>
        </a:prstGeom>
        <a:gradFill rotWithShape="0">
          <a:gsLst>
            <a:gs pos="0">
              <a:schemeClr val="accent4">
                <a:hueOff val="3465231"/>
                <a:satOff val="-15989"/>
                <a:lumOff val="588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3465231"/>
                <a:satOff val="-15989"/>
                <a:lumOff val="588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3465231"/>
                <a:satOff val="-15989"/>
                <a:lumOff val="588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600" b="1" kern="1200" dirty="0" smtClean="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rPr>
            <a:t>소개</a:t>
          </a:r>
          <a:endParaRPr lang="ko-KR" altLang="en-US" sz="3600" b="1" kern="1200" dirty="0">
            <a:solidFill>
              <a:schemeClr val="tx1"/>
            </a:solidFill>
            <a:latin typeface="나눔고딕코딩" panose="020D0009000000000000" pitchFamily="49" charset="-127"/>
            <a:ea typeface="나눔고딕코딩" panose="020D0009000000000000" pitchFamily="49" charset="-127"/>
          </a:endParaRPr>
        </a:p>
      </dsp:txBody>
      <dsp:txXfrm>
        <a:off x="45588" y="1134153"/>
        <a:ext cx="9604153" cy="842703"/>
      </dsp:txXfrm>
    </dsp:sp>
    <dsp:sp modelId="{EBB3D796-B392-4CC6-B2A9-2486BEDFD727}">
      <dsp:nvSpPr>
        <dsp:cNvPr id="0" name=""/>
        <dsp:cNvSpPr/>
      </dsp:nvSpPr>
      <dsp:spPr>
        <a:xfrm>
          <a:off x="0" y="2126125"/>
          <a:ext cx="9695329" cy="933879"/>
        </a:xfrm>
        <a:prstGeom prst="roundRect">
          <a:avLst/>
        </a:prstGeom>
        <a:gradFill rotWithShape="0">
          <a:gsLst>
            <a:gs pos="0">
              <a:schemeClr val="accent4">
                <a:hueOff val="6930461"/>
                <a:satOff val="-31979"/>
                <a:lumOff val="1177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6930461"/>
                <a:satOff val="-31979"/>
                <a:lumOff val="1177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6930461"/>
                <a:satOff val="-31979"/>
                <a:lumOff val="1177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600" b="1" kern="12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rPr>
            <a:t>시나리오 별 테스트</a:t>
          </a:r>
          <a:endParaRPr lang="ko-KR" altLang="en-US" sz="3600" b="1" kern="1200" dirty="0">
            <a:solidFill>
              <a:srgbClr val="FF0000"/>
            </a:solidFill>
            <a:latin typeface="나눔고딕코딩" panose="020D0009000000000000" pitchFamily="49" charset="-127"/>
            <a:ea typeface="나눔고딕코딩" panose="020D0009000000000000" pitchFamily="49" charset="-127"/>
          </a:endParaRPr>
        </a:p>
      </dsp:txBody>
      <dsp:txXfrm>
        <a:off x="45588" y="2171713"/>
        <a:ext cx="9604153" cy="842703"/>
      </dsp:txXfrm>
    </dsp:sp>
    <dsp:sp modelId="{17FB8A98-6B74-45A1-83ED-E11A2AA553D7}">
      <dsp:nvSpPr>
        <dsp:cNvPr id="0" name=""/>
        <dsp:cNvSpPr/>
      </dsp:nvSpPr>
      <dsp:spPr>
        <a:xfrm>
          <a:off x="0" y="3060004"/>
          <a:ext cx="9695329" cy="10246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7827" tIns="45720" rIns="256032" bIns="45720" numCol="1" spcCol="1270" anchor="t" anchorCtr="0">
          <a:noAutofit/>
        </a:bodyPr>
        <a:lstStyle/>
        <a:p>
          <a:pPr marL="285750" lvl="1" indent="-285750" algn="l" defTabSz="124460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ko-KR" sz="2800" b="1" kern="1200" dirty="0" smtClean="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rPr>
            <a:t>z-Test</a:t>
          </a:r>
          <a:endParaRPr lang="ko-KR" altLang="en-US" sz="2800" b="1" kern="1200" dirty="0">
            <a:solidFill>
              <a:schemeClr val="tx1"/>
            </a:solidFill>
            <a:latin typeface="나눔고딕코딩" panose="020D0009000000000000" pitchFamily="49" charset="-127"/>
            <a:ea typeface="나눔고딕코딩" panose="020D0009000000000000" pitchFamily="49" charset="-127"/>
          </a:endParaRPr>
        </a:p>
        <a:p>
          <a:pPr marL="285750" lvl="1" indent="-285750" algn="l" defTabSz="124460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ko-KR" sz="2800" b="1" kern="12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rPr>
            <a:t>t-Test</a:t>
          </a:r>
          <a:endParaRPr lang="ko-KR" altLang="en-US" sz="2800" b="1" kern="1200" dirty="0">
            <a:solidFill>
              <a:srgbClr val="FF0000"/>
            </a:solidFill>
            <a:latin typeface="나눔고딕코딩" panose="020D0009000000000000" pitchFamily="49" charset="-127"/>
            <a:ea typeface="나눔고딕코딩" panose="020D0009000000000000" pitchFamily="49" charset="-127"/>
          </a:endParaRPr>
        </a:p>
      </dsp:txBody>
      <dsp:txXfrm>
        <a:off x="0" y="3060004"/>
        <a:ext cx="9695329" cy="1024650"/>
      </dsp:txXfrm>
    </dsp:sp>
    <dsp:sp modelId="{78AE1119-B5B0-433D-8B8F-CDA344B039EE}">
      <dsp:nvSpPr>
        <dsp:cNvPr id="0" name=""/>
        <dsp:cNvSpPr/>
      </dsp:nvSpPr>
      <dsp:spPr>
        <a:xfrm>
          <a:off x="0" y="4084654"/>
          <a:ext cx="9695329" cy="933879"/>
        </a:xfrm>
        <a:prstGeom prst="roundRect">
          <a:avLst/>
        </a:prstGeom>
        <a:gradFill rotWithShape="0">
          <a:gsLst>
            <a:gs pos="0">
              <a:schemeClr val="accent4">
                <a:hueOff val="10395692"/>
                <a:satOff val="-47968"/>
                <a:lumOff val="1765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10395692"/>
                <a:satOff val="-47968"/>
                <a:lumOff val="1765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10395692"/>
                <a:satOff val="-47968"/>
                <a:lumOff val="1765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600" b="1" kern="1200" dirty="0" smtClean="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rPr>
            <a:t>연습문제</a:t>
          </a:r>
          <a:endParaRPr lang="ko-KR" altLang="en-US" sz="3600" b="1" kern="1200" dirty="0">
            <a:solidFill>
              <a:schemeClr val="tx1"/>
            </a:solidFill>
            <a:latin typeface="나눔고딕코딩" panose="020D0009000000000000" pitchFamily="49" charset="-127"/>
            <a:ea typeface="나눔고딕코딩" panose="020D0009000000000000" pitchFamily="49" charset="-127"/>
          </a:endParaRPr>
        </a:p>
      </dsp:txBody>
      <dsp:txXfrm>
        <a:off x="45588" y="4130242"/>
        <a:ext cx="9604153" cy="842703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D9451C-F89D-4037-BCC1-D2360B752E6A}">
      <dsp:nvSpPr>
        <dsp:cNvPr id="0" name=""/>
        <dsp:cNvSpPr/>
      </dsp:nvSpPr>
      <dsp:spPr>
        <a:xfrm>
          <a:off x="0" y="0"/>
          <a:ext cx="1098624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FE130A-6F1A-47F2-987B-525ADB1E47DB}">
      <dsp:nvSpPr>
        <dsp:cNvPr id="0" name=""/>
        <dsp:cNvSpPr/>
      </dsp:nvSpPr>
      <dsp:spPr>
        <a:xfrm>
          <a:off x="0" y="0"/>
          <a:ext cx="2197249" cy="52040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lvl="0" algn="l" defTabSz="2889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6500" kern="1200" dirty="0" smtClean="0"/>
            <a:t>T</a:t>
          </a:r>
          <a:endParaRPr lang="ko-KR" altLang="en-US" sz="6500" kern="1200" dirty="0"/>
        </a:p>
      </dsp:txBody>
      <dsp:txXfrm>
        <a:off x="0" y="0"/>
        <a:ext cx="2197249" cy="5204012"/>
      </dsp:txXfrm>
    </dsp:sp>
    <dsp:sp modelId="{502090BA-B832-46CB-B05B-8997A17C7BE6}">
      <dsp:nvSpPr>
        <dsp:cNvPr id="0" name=""/>
        <dsp:cNvSpPr/>
      </dsp:nvSpPr>
      <dsp:spPr>
        <a:xfrm>
          <a:off x="2362043" y="120952"/>
          <a:ext cx="8624203" cy="24190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lvl="0" algn="l" defTabSz="2889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6500" b="1" kern="1200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시나리오</a:t>
          </a:r>
          <a:endParaRPr lang="ko-KR" altLang="en-US" sz="6500" b="1" kern="1200" dirty="0">
            <a:solidFill>
              <a:srgbClr val="FF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2362043" y="120952"/>
        <a:ext cx="8624203" cy="2419052"/>
      </dsp:txXfrm>
    </dsp:sp>
    <dsp:sp modelId="{7D0CE07F-8060-4E89-BDAD-74D06D7F1F12}">
      <dsp:nvSpPr>
        <dsp:cNvPr id="0" name=""/>
        <dsp:cNvSpPr/>
      </dsp:nvSpPr>
      <dsp:spPr>
        <a:xfrm>
          <a:off x="2197249" y="2540005"/>
          <a:ext cx="878899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A5F44E-0A33-467D-A867-6FBE80687EB5}">
      <dsp:nvSpPr>
        <dsp:cNvPr id="0" name=""/>
        <dsp:cNvSpPr/>
      </dsp:nvSpPr>
      <dsp:spPr>
        <a:xfrm>
          <a:off x="2362043" y="2660957"/>
          <a:ext cx="8624203" cy="24190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lvl="0" algn="l" defTabSz="2889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6500" b="0" kern="1200" dirty="0" smtClean="0">
              <a:solidFill>
                <a:schemeClr val="tx1"/>
              </a:solidFill>
              <a:effectLst/>
            </a:rPr>
            <a:t>테스트</a:t>
          </a:r>
          <a:endParaRPr lang="ko-KR" altLang="en-US" sz="6500" b="0" kern="1200" dirty="0">
            <a:solidFill>
              <a:schemeClr val="tx1"/>
            </a:solidFill>
            <a:effectLst/>
          </a:endParaRPr>
        </a:p>
      </dsp:txBody>
      <dsp:txXfrm>
        <a:off x="2362043" y="2660957"/>
        <a:ext cx="8624203" cy="2419052"/>
      </dsp:txXfrm>
    </dsp:sp>
    <dsp:sp modelId="{1DE8B641-9A4D-484C-8F31-3813D5F3FEDE}">
      <dsp:nvSpPr>
        <dsp:cNvPr id="0" name=""/>
        <dsp:cNvSpPr/>
      </dsp:nvSpPr>
      <dsp:spPr>
        <a:xfrm>
          <a:off x="2197249" y="5080010"/>
          <a:ext cx="878899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D9451C-F89D-4037-BCC1-D2360B752E6A}">
      <dsp:nvSpPr>
        <dsp:cNvPr id="0" name=""/>
        <dsp:cNvSpPr/>
      </dsp:nvSpPr>
      <dsp:spPr>
        <a:xfrm>
          <a:off x="0" y="0"/>
          <a:ext cx="1098624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FE130A-6F1A-47F2-987B-525ADB1E47DB}">
      <dsp:nvSpPr>
        <dsp:cNvPr id="0" name=""/>
        <dsp:cNvSpPr/>
      </dsp:nvSpPr>
      <dsp:spPr>
        <a:xfrm>
          <a:off x="0" y="0"/>
          <a:ext cx="2197249" cy="52040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lvl="0" algn="l" defTabSz="2889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6500" kern="1200" dirty="0" smtClean="0"/>
            <a:t>T</a:t>
          </a:r>
          <a:endParaRPr lang="ko-KR" altLang="en-US" sz="6500" kern="1200" dirty="0"/>
        </a:p>
      </dsp:txBody>
      <dsp:txXfrm>
        <a:off x="0" y="0"/>
        <a:ext cx="2197249" cy="5204012"/>
      </dsp:txXfrm>
    </dsp:sp>
    <dsp:sp modelId="{502090BA-B832-46CB-B05B-8997A17C7BE6}">
      <dsp:nvSpPr>
        <dsp:cNvPr id="0" name=""/>
        <dsp:cNvSpPr/>
      </dsp:nvSpPr>
      <dsp:spPr>
        <a:xfrm>
          <a:off x="2362043" y="120952"/>
          <a:ext cx="8624203" cy="24190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lvl="0" algn="l" defTabSz="2889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6500" b="0" kern="1200" dirty="0" smtClean="0">
              <a:solidFill>
                <a:schemeClr val="tx1"/>
              </a:solidFill>
              <a:effectLst/>
            </a:rPr>
            <a:t>시나리오</a:t>
          </a:r>
          <a:endParaRPr lang="ko-KR" altLang="en-US" sz="6500" b="0" kern="1200" dirty="0">
            <a:solidFill>
              <a:schemeClr val="tx1"/>
            </a:solidFill>
            <a:effectLst/>
          </a:endParaRPr>
        </a:p>
      </dsp:txBody>
      <dsp:txXfrm>
        <a:off x="2362043" y="120952"/>
        <a:ext cx="8624203" cy="2419052"/>
      </dsp:txXfrm>
    </dsp:sp>
    <dsp:sp modelId="{7D0CE07F-8060-4E89-BDAD-74D06D7F1F12}">
      <dsp:nvSpPr>
        <dsp:cNvPr id="0" name=""/>
        <dsp:cNvSpPr/>
      </dsp:nvSpPr>
      <dsp:spPr>
        <a:xfrm>
          <a:off x="2197249" y="2540005"/>
          <a:ext cx="878899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A5F44E-0A33-467D-A867-6FBE80687EB5}">
      <dsp:nvSpPr>
        <dsp:cNvPr id="0" name=""/>
        <dsp:cNvSpPr/>
      </dsp:nvSpPr>
      <dsp:spPr>
        <a:xfrm>
          <a:off x="2362043" y="2660957"/>
          <a:ext cx="8624203" cy="24190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lvl="0" algn="l" defTabSz="2889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6500" b="1" kern="1200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테스트</a:t>
          </a:r>
          <a:endParaRPr lang="ko-KR" altLang="en-US" sz="6500" b="1" kern="1200" dirty="0">
            <a:solidFill>
              <a:srgbClr val="FF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2362043" y="2660957"/>
        <a:ext cx="8624203" cy="2419052"/>
      </dsp:txXfrm>
    </dsp:sp>
    <dsp:sp modelId="{1DE8B641-9A4D-484C-8F31-3813D5F3FEDE}">
      <dsp:nvSpPr>
        <dsp:cNvPr id="0" name=""/>
        <dsp:cNvSpPr/>
      </dsp:nvSpPr>
      <dsp:spPr>
        <a:xfrm>
          <a:off x="2197249" y="5080010"/>
          <a:ext cx="878899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fld id="{EC13577B-6902-467D-A26C-08A0DD5E4E03}" type="datetimeFigureOut">
              <a:rPr lang="en-US" altLang="ko-KR" smtClean="0"/>
              <a:pPr/>
              <a:t>12/16/2015</a:t>
            </a:fld>
            <a:endParaRPr lang="ko-KR" alt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 dirty="0" smtClean="0"/>
              <a:t>Click to edit Master text styles</a:t>
            </a:r>
          </a:p>
          <a:p>
            <a:pPr lvl="1"/>
            <a:r>
              <a:rPr lang="en-US" altLang="ko-KR" dirty="0" smtClean="0"/>
              <a:t>Second level</a:t>
            </a:r>
          </a:p>
          <a:p>
            <a:pPr lvl="2"/>
            <a:r>
              <a:rPr lang="en-US" altLang="ko-KR" dirty="0" smtClean="0"/>
              <a:t>Third level</a:t>
            </a:r>
          </a:p>
          <a:p>
            <a:pPr lvl="3"/>
            <a:r>
              <a:rPr lang="en-US" altLang="ko-KR" dirty="0" smtClean="0"/>
              <a:t>Fourth level</a:t>
            </a:r>
          </a:p>
          <a:p>
            <a:pPr lvl="4"/>
            <a:r>
              <a:rPr lang="en-US" altLang="ko-KR" dirty="0" smtClean="0"/>
              <a:t>Fifth level</a:t>
            </a:r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fld id="{DF61EA0F-A667-4B49-8422-0062BC55E249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algun Gothic" panose="020B0503020000020004" pitchFamily="34" charset="-127"/>
        <a:ea typeface="Malgun Gothic" panose="020B0503020000020004" pitchFamily="34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algun Gothic" panose="020B0503020000020004" pitchFamily="34" charset="-127"/>
        <a:ea typeface="Malgun Gothic" panose="020B0503020000020004" pitchFamily="34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algun Gothic" panose="020B0503020000020004" pitchFamily="34" charset="-127"/>
        <a:ea typeface="Malgun Gothic" panose="020B0503020000020004" pitchFamily="34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algun Gothic" panose="020B0503020000020004" pitchFamily="34" charset="-127"/>
        <a:ea typeface="Malgun Gothic" panose="020B0503020000020004" pitchFamily="34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algun Gothic" panose="020B0503020000020004" pitchFamily="34" charset="-127"/>
        <a:ea typeface="Malgun Gothic" panose="020B0503020000020004" pitchFamily="34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476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16711" y="443128"/>
            <a:ext cx="4438526" cy="641350"/>
          </a:xfrm>
        </p:spPr>
        <p:txBody>
          <a:bodyPr anchor="b"/>
          <a:lstStyle>
            <a:lvl1pPr marL="0" indent="0">
              <a:buNone/>
              <a:defRPr sz="2400" b="0">
                <a:solidFill>
                  <a:schemeClr val="bg2">
                    <a:lumMod val="2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41611" y="1431010"/>
            <a:ext cx="4413626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dirty="0" smtClean="0"/>
              <a:t>Lorem ipsum 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dirty="0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dirty="0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dirty="0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476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16711" y="443128"/>
            <a:ext cx="4438526" cy="641350"/>
          </a:xfrm>
        </p:spPr>
        <p:txBody>
          <a:bodyPr anchor="b"/>
          <a:lstStyle>
            <a:lvl1pPr marL="0" indent="0">
              <a:buNone/>
              <a:defRPr sz="2400" b="0">
                <a:solidFill>
                  <a:schemeClr val="bg2">
                    <a:lumMod val="2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"/>
          </p:nvPr>
        </p:nvSpPr>
        <p:spPr>
          <a:xfrm>
            <a:off x="6942411" y="1828845"/>
            <a:ext cx="4413626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smtClean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4458603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 userDrawn="1"/>
        </p:nvSpPr>
        <p:spPr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604434" y="1061482"/>
            <a:ext cx="4350803" cy="0"/>
          </a:xfrm>
          <a:prstGeom prst="line">
            <a:avLst/>
          </a:prstGeom>
          <a:ln w="28575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16711" y="1539506"/>
            <a:ext cx="6267148" cy="641350"/>
          </a:xfrm>
        </p:spPr>
        <p:txBody>
          <a:bodyPr anchor="b">
            <a:normAutofit/>
          </a:bodyPr>
          <a:lstStyle>
            <a:lvl1pPr marL="0" indent="0">
              <a:buNone/>
              <a:defRPr sz="36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41611" y="2560639"/>
            <a:ext cx="9442648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dirty="0" smtClean="0"/>
              <a:t>Lorem ipsum 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fld id="{8BEEBAAA-29B5-4AF5-BC5F-7E580C29002D}" type="datetimeFigureOut">
              <a:rPr lang="en-US" altLang="ko-KR" smtClean="0"/>
              <a:pPr/>
              <a:t>12/16/2015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fld id="{9860EDB8-5305-433F-BE41-D7A86D811DB3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3" r:id="rId4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Malgun Gothic" panose="020B0503020000020004" pitchFamily="34" charset="-127"/>
          <a:ea typeface="Malgun Gothic" panose="020B0503020000020004" pitchFamily="34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Malgun Gothic" panose="020B0503020000020004" pitchFamily="34" charset="-127"/>
          <a:ea typeface="Malgun Gothic" panose="020B0503020000020004" pitchFamily="34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algun Gothic" panose="020B0503020000020004" pitchFamily="34" charset="-127"/>
          <a:ea typeface="Malgun Gothic" panose="020B0503020000020004" pitchFamily="34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algun Gothic" panose="020B0503020000020004" pitchFamily="34" charset="-127"/>
          <a:ea typeface="Malgun Gothic" panose="020B0503020000020004" pitchFamily="34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algun Gothic" panose="020B0503020000020004" pitchFamily="34" charset="-127"/>
          <a:ea typeface="Malgun Gothic" panose="020B0503020000020004" pitchFamily="34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algun Gothic" panose="020B0503020000020004" pitchFamily="34" charset="-127"/>
          <a:ea typeface="Malgun Gothic" panose="020B0503020000020004" pitchFamily="34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838200" y="1164324"/>
            <a:ext cx="10515600" cy="2387600"/>
          </a:xfrm>
        </p:spPr>
        <p:txBody>
          <a:bodyPr>
            <a:normAutofit/>
          </a:bodyPr>
          <a:lstStyle/>
          <a:p>
            <a:r>
              <a:rPr lang="en-US" altLang="ko-KR" sz="4800" dirty="0" smtClean="0">
                <a:solidFill>
                  <a:schemeClr val="bg1"/>
                </a:solidFill>
              </a:rPr>
              <a:t>One Sample Test</a:t>
            </a:r>
            <a:endParaRPr lang="ko-KR" altLang="en-US" sz="48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855620" y="2933105"/>
            <a:ext cx="9582736" cy="11377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dirty="0" smtClean="0">
                <a:solidFill>
                  <a:schemeClr val="bg1"/>
                </a:solidFill>
              </a:rPr>
              <a:t>서종현</a:t>
            </a:r>
            <a:endParaRPr lang="ko-KR" sz="2400" dirty="0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37732" y="390783"/>
            <a:ext cx="6204974" cy="509134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2800" dirty="0" smtClean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One Sample </a:t>
            </a:r>
            <a:r>
              <a:rPr lang="en-US" altLang="ko-KR" sz="2800" dirty="0" err="1" smtClean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Test.R</a:t>
            </a:r>
            <a:endParaRPr lang="en-US" altLang="ko-KR" sz="2800" dirty="0" smtClean="0">
              <a:solidFill>
                <a:srgbClr val="0000FF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0800" y="336523"/>
            <a:ext cx="4351970" cy="6210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>
          <a:xfrm>
            <a:off x="516711" y="443128"/>
            <a:ext cx="8166114" cy="641350"/>
          </a:xfrm>
        </p:spPr>
        <p:txBody>
          <a:bodyPr/>
          <a:lstStyle/>
          <a:p>
            <a:r>
              <a:rPr lang="ko-KR" altLang="en-US" dirty="0" smtClean="0"/>
              <a:t>시나리오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516711" y="1320675"/>
            <a:ext cx="11128442" cy="1731807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Zeppo</a:t>
            </a:r>
            <a:r>
              <a:rPr lang="ko-KR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박사가 강의하는 기초 통계 과목의 평균은 </a:t>
            </a:r>
            <a:r>
              <a:rPr lang="en-US" altLang="ko-K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67.5</a:t>
            </a:r>
            <a:r>
              <a:rPr lang="ko-KR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점이고 정규분포를 따르는 형태라고 한다</a:t>
            </a:r>
            <a:r>
              <a:rPr lang="en-US" altLang="ko-K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r>
              <a:rPr lang="ko-KR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철학을 전공하는 학생 </a:t>
            </a:r>
            <a:r>
              <a:rPr lang="en-US" altLang="ko-K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20</a:t>
            </a:r>
            <a:r>
              <a:rPr lang="ko-KR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명의 점수를 샘플로 할 때 이 학생들의 표본 평균은 전체 평균과 차이가 있는가</a:t>
            </a:r>
            <a:r>
              <a:rPr lang="en-US" altLang="ko-K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 </a:t>
            </a:r>
            <a:r>
              <a:rPr lang="ko-KR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</a:t>
            </a:r>
            <a:r>
              <a:rPr lang="en-US" altLang="ko-K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2400" b="1" dirty="0" err="1" smtClean="0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표본분산이</a:t>
            </a:r>
            <a:r>
              <a:rPr lang="ko-KR" altLang="en-US" sz="2400" b="1" dirty="0" smtClean="0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2400" b="1" dirty="0" err="1" smtClean="0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모분산과</a:t>
            </a:r>
            <a:r>
              <a:rPr lang="ko-KR" altLang="en-US" sz="2400" b="1" dirty="0" smtClean="0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같다고 가정한다</a:t>
            </a:r>
            <a:r>
              <a:rPr lang="en-US" altLang="ko-KR" sz="2400" b="1" dirty="0" smtClean="0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ko-KR" altLang="en-US" sz="2400" b="1" dirty="0">
              <a:solidFill>
                <a:schemeClr val="accent4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1502208" y="3290327"/>
            <a:ext cx="9157448" cy="2881577"/>
            <a:chOff x="201705" y="1379257"/>
            <a:chExt cx="11193676" cy="4790999"/>
          </a:xfrm>
        </p:grpSpPr>
        <p:sp>
          <p:nvSpPr>
            <p:cNvPr id="7" name="순서도: 대체 처리 6"/>
            <p:cNvSpPr/>
            <p:nvPr/>
          </p:nvSpPr>
          <p:spPr>
            <a:xfrm>
              <a:off x="592544" y="1526240"/>
              <a:ext cx="4007224" cy="1304365"/>
            </a:xfrm>
            <a:prstGeom prst="flowChartAlternateProcess">
              <a:avLst/>
            </a:prstGeom>
            <a:ln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모집단이</a:t>
              </a:r>
              <a:endParaRPr lang="en-US" altLang="ko-K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  <a:p>
              <a:pPr algn="ctr"/>
              <a:r>
                <a:rPr lang="ko-KR" alt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정규분포를 </a:t>
              </a:r>
              <a:r>
                <a:rPr lang="ko-KR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따르는가</a:t>
              </a:r>
              <a:r>
                <a:rPr lang="en-US" altLang="ko-KR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?</a:t>
              </a:r>
              <a:endPara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</p:txBody>
        </p:sp>
        <p:sp>
          <p:nvSpPr>
            <p:cNvPr id="8" name="오른쪽 화살표 7"/>
            <p:cNvSpPr/>
            <p:nvPr/>
          </p:nvSpPr>
          <p:spPr>
            <a:xfrm>
              <a:off x="4760258" y="1896033"/>
              <a:ext cx="2380129" cy="564777"/>
            </a:xfrm>
            <a:prstGeom prst="rightArrow">
              <a:avLst/>
            </a:prstGeom>
            <a:ln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5008028" y="1379257"/>
              <a:ext cx="1607924" cy="610905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ln w="0"/>
                  <a:solidFill>
                    <a:srgbClr val="FF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YES</a:t>
              </a:r>
              <a:endParaRPr lang="ko-KR" altLang="en-US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</p:txBody>
        </p:sp>
        <p:sp>
          <p:nvSpPr>
            <p:cNvPr id="10" name="순서도: 대체 처리 9"/>
            <p:cNvSpPr/>
            <p:nvPr/>
          </p:nvSpPr>
          <p:spPr>
            <a:xfrm>
              <a:off x="7388157" y="1379257"/>
              <a:ext cx="4007224" cy="1304365"/>
            </a:xfrm>
            <a:prstGeom prst="flowChartAlternateProcess">
              <a:avLst/>
            </a:prstGeom>
            <a:ln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모분산을</a:t>
              </a:r>
              <a:r>
                <a:rPr lang="ko-KR" alt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알고 있는가</a:t>
              </a:r>
              <a:r>
                <a:rPr lang="en-US" altLang="ko-KR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?</a:t>
              </a:r>
              <a:endPara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</p:txBody>
        </p:sp>
        <p:sp>
          <p:nvSpPr>
            <p:cNvPr id="11" name="오른쪽 화살표 10"/>
            <p:cNvSpPr/>
            <p:nvPr/>
          </p:nvSpPr>
          <p:spPr>
            <a:xfrm rot="7663500">
              <a:off x="7111852" y="3235303"/>
              <a:ext cx="1672112" cy="564777"/>
            </a:xfrm>
            <a:prstGeom prst="rightArrow">
              <a:avLst/>
            </a:prstGeom>
            <a:ln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5950322" y="2957414"/>
              <a:ext cx="1607924" cy="610905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ln w="0"/>
                  <a:solidFill>
                    <a:srgbClr val="FF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YES</a:t>
              </a:r>
              <a:endParaRPr lang="ko-KR" altLang="en-US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</p:txBody>
        </p:sp>
        <p:sp>
          <p:nvSpPr>
            <p:cNvPr id="13" name="순서도: 대체 처리 12"/>
            <p:cNvSpPr/>
            <p:nvPr/>
          </p:nvSpPr>
          <p:spPr>
            <a:xfrm>
              <a:off x="3845858" y="3842112"/>
              <a:ext cx="3165781" cy="861430"/>
            </a:xfrm>
            <a:prstGeom prst="flowChartAlternateProcess">
              <a:avLst/>
            </a:prstGeom>
            <a:ln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단일 표본 </a:t>
              </a:r>
              <a:r>
                <a:rPr lang="en-US" altLang="ko-KR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z-</a:t>
              </a:r>
              <a:r>
                <a:rPr lang="ko-KR" alt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검증</a:t>
              </a:r>
              <a:endPara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</p:txBody>
        </p:sp>
        <p:sp>
          <p:nvSpPr>
            <p:cNvPr id="14" name="오른쪽 화살표 13"/>
            <p:cNvSpPr/>
            <p:nvPr/>
          </p:nvSpPr>
          <p:spPr>
            <a:xfrm rot="7663500">
              <a:off x="6677332" y="4052997"/>
              <a:ext cx="3537038" cy="564777"/>
            </a:xfrm>
            <a:prstGeom prst="rightArrow">
              <a:avLst/>
            </a:prstGeom>
            <a:ln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8748295" y="4527447"/>
              <a:ext cx="1607924" cy="610905"/>
            </a:xfrm>
            <a:prstGeom prst="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ln w="0"/>
                  <a:solidFill>
                    <a:schemeClr val="bg2">
                      <a:lumMod val="9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NO</a:t>
              </a:r>
              <a:endParaRPr lang="ko-KR" altLang="en-US" dirty="0">
                <a:ln w="0"/>
                <a:solidFill>
                  <a:schemeClr val="bg2">
                    <a:lumMod val="9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</p:txBody>
        </p:sp>
        <p:sp>
          <p:nvSpPr>
            <p:cNvPr id="16" name="순서도: 대체 처리 15"/>
            <p:cNvSpPr/>
            <p:nvPr/>
          </p:nvSpPr>
          <p:spPr>
            <a:xfrm>
              <a:off x="3845858" y="5308826"/>
              <a:ext cx="3165781" cy="861430"/>
            </a:xfrm>
            <a:prstGeom prst="flowChartAlternateProcess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단일 표본 </a:t>
              </a:r>
              <a:r>
                <a:rPr lang="en-US" altLang="ko-KR" b="1" dirty="0" smtClean="0"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t-</a:t>
              </a:r>
              <a:r>
                <a:rPr lang="ko-KR" altLang="en-US" b="1" dirty="0" smtClean="0"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검증</a:t>
              </a:r>
              <a:endParaRPr lang="ko-KR" altLang="en-US" b="1" dirty="0"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</p:txBody>
        </p:sp>
        <p:sp>
          <p:nvSpPr>
            <p:cNvPr id="18" name="오른쪽 화살표 17"/>
            <p:cNvSpPr/>
            <p:nvPr/>
          </p:nvSpPr>
          <p:spPr>
            <a:xfrm rot="5400000">
              <a:off x="738050" y="3117376"/>
              <a:ext cx="884699" cy="564777"/>
            </a:xfrm>
            <a:prstGeom prst="rightArrow">
              <a:avLst/>
            </a:prstGeom>
            <a:ln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1591535" y="2978574"/>
              <a:ext cx="1607924" cy="610905"/>
            </a:xfrm>
            <a:prstGeom prst="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ln w="0"/>
                  <a:solidFill>
                    <a:schemeClr val="bg2">
                      <a:lumMod val="9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NO</a:t>
              </a:r>
              <a:endParaRPr lang="ko-KR" altLang="en-US" dirty="0">
                <a:ln w="0"/>
                <a:solidFill>
                  <a:schemeClr val="bg2">
                    <a:lumMod val="9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</p:txBody>
        </p:sp>
        <p:sp>
          <p:nvSpPr>
            <p:cNvPr id="20" name="순서도: 대체 처리 19"/>
            <p:cNvSpPr/>
            <p:nvPr/>
          </p:nvSpPr>
          <p:spPr>
            <a:xfrm>
              <a:off x="201705" y="3904670"/>
              <a:ext cx="3165781" cy="1245554"/>
            </a:xfrm>
            <a:prstGeom prst="flowChartAlternateProcess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one sample Wilcoxon Singed-Rank Test</a:t>
              </a:r>
              <a:endParaRPr lang="ko-KR" altLang="en-US" b="1" dirty="0"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</p:txBody>
        </p:sp>
      </p:grpSp>
      <p:sp>
        <p:nvSpPr>
          <p:cNvPr id="21" name="직사각형 20"/>
          <p:cNvSpPr/>
          <p:nvPr/>
        </p:nvSpPr>
        <p:spPr>
          <a:xfrm>
            <a:off x="2057234" y="608375"/>
            <a:ext cx="3630872" cy="46166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ko-KR" sz="2400" b="1" dirty="0" smtClean="0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load("</a:t>
            </a:r>
            <a:r>
              <a:rPr lang="en-US" altLang="ko-KR" sz="2400" b="1" dirty="0" err="1" smtClean="0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zeppo.Rdata</a:t>
            </a:r>
            <a:r>
              <a:rPr lang="en-US" altLang="ko-KR" sz="2400" b="1" dirty="0" smtClean="0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")</a:t>
            </a:r>
            <a:endParaRPr lang="ko-KR" altLang="en-US" sz="2400" b="1" dirty="0">
              <a:solidFill>
                <a:schemeClr val="accent4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9657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>
          <a:xfrm>
            <a:off x="516711" y="443128"/>
            <a:ext cx="8166114" cy="641350"/>
          </a:xfrm>
        </p:spPr>
        <p:txBody>
          <a:bodyPr/>
          <a:lstStyle/>
          <a:p>
            <a:r>
              <a:rPr lang="ko-KR" altLang="en-US" dirty="0" smtClean="0"/>
              <a:t>시나리오</a:t>
            </a:r>
            <a:endParaRPr lang="ko-KR" altLang="en-US" dirty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516711" y="1276326"/>
            <a:ext cx="5458973" cy="57249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가설 세우기</a:t>
            </a:r>
            <a:endParaRPr lang="ko-KR" altLang="en-US" b="1" dirty="0"/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711" y="1946108"/>
            <a:ext cx="2114550" cy="800100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88111" y="3455894"/>
            <a:ext cx="5670357" cy="2786231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270895" y="3455894"/>
            <a:ext cx="5687573" cy="2892801"/>
          </a:xfrm>
          <a:prstGeom prst="roundRect">
            <a:avLst>
              <a:gd name="adj" fmla="val 6440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019263" y="2898295"/>
            <a:ext cx="4208051" cy="451029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z-test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8037" y="1276326"/>
            <a:ext cx="5168065" cy="5242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220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The one-sample z-test</a:t>
            </a:r>
            <a:endParaRPr lang="ko-KR" altLang="en-US" dirty="0"/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3557" y="1297974"/>
            <a:ext cx="6181725" cy="2162175"/>
          </a:xfrm>
          <a:prstGeom prst="rect">
            <a:avLst/>
          </a:prstGeom>
          <a:ln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99420" y="3578233"/>
            <a:ext cx="9625676" cy="3159374"/>
          </a:xfrm>
          <a:prstGeom prst="rect">
            <a:avLst/>
          </a:prstGeom>
        </p:spPr>
      </p:pic>
      <p:sp>
        <p:nvSpPr>
          <p:cNvPr id="4" name="모서리가 둥근 직사각형 3"/>
          <p:cNvSpPr/>
          <p:nvPr/>
        </p:nvSpPr>
        <p:spPr>
          <a:xfrm>
            <a:off x="2943557" y="2379061"/>
            <a:ext cx="6181725" cy="30848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꺾인 연결선 8"/>
          <p:cNvCxnSpPr>
            <a:stCxn id="4" idx="1"/>
            <a:endCxn id="3" idx="1"/>
          </p:cNvCxnSpPr>
          <p:nvPr/>
        </p:nvCxnSpPr>
        <p:spPr>
          <a:xfrm rot="10800000" flipV="1">
            <a:off x="1299421" y="2533300"/>
            <a:ext cx="1644137" cy="2624619"/>
          </a:xfrm>
          <a:prstGeom prst="bentConnector3">
            <a:avLst>
              <a:gd name="adj1" fmla="val 11390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8745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다이어그램 14"/>
          <p:cNvGraphicFramePr/>
          <p:nvPr>
            <p:extLst/>
          </p:nvPr>
        </p:nvGraphicFramePr>
        <p:xfrm>
          <a:off x="672354" y="1371600"/>
          <a:ext cx="10986247" cy="52040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직사각형 2"/>
          <p:cNvSpPr/>
          <p:nvPr/>
        </p:nvSpPr>
        <p:spPr>
          <a:xfrm>
            <a:off x="672353" y="346841"/>
            <a:ext cx="10986247" cy="75288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0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One Sample Test</a:t>
            </a:r>
            <a:endParaRPr lang="ko-KR" altLang="en-US" sz="4000" b="1" dirty="0"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30411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The one-sample z-test</a:t>
            </a:r>
            <a:endParaRPr lang="ko-KR" altLang="en-US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516711" y="1289706"/>
            <a:ext cx="5458973" cy="57249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The inference problem that the test </a:t>
            </a:r>
            <a:r>
              <a:rPr lang="en-US" altLang="ko-KR" b="1" dirty="0" smtClean="0"/>
              <a:t>addresses </a:t>
            </a:r>
            <a:endParaRPr lang="ko-KR" altLang="en-US" b="1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711" y="1955987"/>
            <a:ext cx="8886825" cy="100965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711" y="3291110"/>
            <a:ext cx="2362200" cy="125730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8515" y="3291110"/>
            <a:ext cx="1285875" cy="361950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6711" y="4873883"/>
            <a:ext cx="5953125" cy="323850"/>
          </a:xfrm>
          <a:prstGeom prst="rect">
            <a:avLst/>
          </a:prstGeom>
        </p:spPr>
      </p:pic>
      <p:sp>
        <p:nvSpPr>
          <p:cNvPr id="16" name="모서리가 둥근 직사각형 15"/>
          <p:cNvSpPr/>
          <p:nvPr/>
        </p:nvSpPr>
        <p:spPr>
          <a:xfrm>
            <a:off x="2958515" y="3237173"/>
            <a:ext cx="1285875" cy="43192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5325979" y="4803904"/>
            <a:ext cx="1227221" cy="46380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꺾인 연결선 18"/>
          <p:cNvCxnSpPr>
            <a:stCxn id="17" idx="0"/>
            <a:endCxn id="16" idx="3"/>
          </p:cNvCxnSpPr>
          <p:nvPr/>
        </p:nvCxnSpPr>
        <p:spPr>
          <a:xfrm rot="16200000" flipV="1">
            <a:off x="4416607" y="3280921"/>
            <a:ext cx="1350766" cy="16952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6654215" y="4787974"/>
            <a:ext cx="2203538" cy="499968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/>
              <a:t>학급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전체 평균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01302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다이어그램 14"/>
          <p:cNvGraphicFramePr/>
          <p:nvPr>
            <p:extLst>
              <p:ext uri="{D42A27DB-BD31-4B8C-83A1-F6EECF244321}">
                <p14:modId xmlns:p14="http://schemas.microsoft.com/office/powerpoint/2010/main" val="460806415"/>
              </p:ext>
            </p:extLst>
          </p:nvPr>
        </p:nvGraphicFramePr>
        <p:xfrm>
          <a:off x="672354" y="1371600"/>
          <a:ext cx="10986247" cy="52040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직사각형 2"/>
          <p:cNvSpPr/>
          <p:nvPr/>
        </p:nvSpPr>
        <p:spPr>
          <a:xfrm>
            <a:off x="672353" y="346841"/>
            <a:ext cx="10986247" cy="75288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0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One Sample Test</a:t>
            </a:r>
            <a:endParaRPr lang="ko-KR" altLang="en-US" sz="4000" b="1" dirty="0"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06319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rcRect l="317" t="-15623" r="4520" b="42221"/>
          <a:stretch/>
        </p:blipFill>
        <p:spPr>
          <a:xfrm>
            <a:off x="524786" y="4447643"/>
            <a:ext cx="7187980" cy="160808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711" y="3509435"/>
            <a:ext cx="7200900" cy="131445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711" y="1990453"/>
            <a:ext cx="10372725" cy="1419225"/>
          </a:xfrm>
          <a:prstGeom prst="rect">
            <a:avLst/>
          </a:prstGeom>
        </p:spPr>
      </p:pic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The one-sample z-test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6711" y="1271571"/>
            <a:ext cx="5133975" cy="619125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5757469" y="1271571"/>
            <a:ext cx="2918130" cy="499968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/>
              <a:t>라이브러리 인스톨</a:t>
            </a:r>
            <a:endParaRPr lang="ko-KR" altLang="en-US" sz="2400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4337788" y="4790624"/>
            <a:ext cx="2409245" cy="37622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674453" y="5753108"/>
            <a:ext cx="2409245" cy="30262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5182841" y="5458559"/>
            <a:ext cx="6386307" cy="499968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/>
              <a:t>표본 평균 신뢰 구간이 모평균을 벗어나 있다</a:t>
            </a:r>
            <a:r>
              <a:rPr lang="en-US" altLang="ko-KR" sz="2400" dirty="0" smtClean="0"/>
              <a:t>.</a:t>
            </a:r>
            <a:endParaRPr lang="ko-KR" altLang="en-US" sz="2400" dirty="0"/>
          </a:p>
        </p:txBody>
      </p:sp>
      <p:cxnSp>
        <p:nvCxnSpPr>
          <p:cNvPr id="17" name="꺾인 연결선 16"/>
          <p:cNvCxnSpPr>
            <a:stCxn id="25" idx="3"/>
            <a:endCxn id="27" idx="1"/>
          </p:cNvCxnSpPr>
          <p:nvPr/>
        </p:nvCxnSpPr>
        <p:spPr>
          <a:xfrm flipV="1">
            <a:off x="3083698" y="5708543"/>
            <a:ext cx="2099143" cy="19587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6439903" y="6100390"/>
            <a:ext cx="5129245" cy="599911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800" b="1" dirty="0" smtClean="0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결정 </a:t>
            </a:r>
            <a:r>
              <a:rPr lang="en-US" altLang="ko-KR" sz="2800" b="1" dirty="0" smtClean="0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2800" b="1" dirty="0" err="1" smtClean="0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귀무가설을</a:t>
            </a:r>
            <a:r>
              <a:rPr lang="ko-KR" altLang="en-US" sz="2800" b="1" dirty="0" smtClean="0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기각한다</a:t>
            </a:r>
            <a:r>
              <a:rPr lang="en-US" altLang="ko-KR" sz="2800" b="1" dirty="0" smtClean="0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7960659" y="3671536"/>
            <a:ext cx="3729513" cy="499968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/>
              <a:t>p-value</a:t>
            </a:r>
            <a:r>
              <a:rPr lang="ko-KR" altLang="en-US" sz="2400" dirty="0" smtClean="0"/>
              <a:t>가 유의미하다</a:t>
            </a:r>
            <a:r>
              <a:rPr lang="en-US" altLang="ko-KR" sz="2400" dirty="0" smtClean="0"/>
              <a:t>.</a:t>
            </a:r>
            <a:endParaRPr lang="ko-KR" altLang="en-US" sz="2400" dirty="0"/>
          </a:p>
        </p:txBody>
      </p:sp>
      <p:cxnSp>
        <p:nvCxnSpPr>
          <p:cNvPr id="4" name="꺾인 연결선 3"/>
          <p:cNvCxnSpPr>
            <a:stCxn id="10" idx="3"/>
            <a:endCxn id="15" idx="2"/>
          </p:cNvCxnSpPr>
          <p:nvPr/>
        </p:nvCxnSpPr>
        <p:spPr>
          <a:xfrm flipV="1">
            <a:off x="6747033" y="4171504"/>
            <a:ext cx="3078383" cy="80723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490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672353" y="346841"/>
            <a:ext cx="10986247" cy="75288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0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One Sample Test</a:t>
            </a:r>
            <a:endParaRPr lang="ko-KR" altLang="en-US" sz="4000" b="1" dirty="0"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graphicFrame>
        <p:nvGraphicFramePr>
          <p:cNvPr id="2" name="다이어그램 1"/>
          <p:cNvGraphicFramePr/>
          <p:nvPr>
            <p:extLst>
              <p:ext uri="{D42A27DB-BD31-4B8C-83A1-F6EECF244321}">
                <p14:modId xmlns:p14="http://schemas.microsoft.com/office/powerpoint/2010/main" val="2695584763"/>
              </p:ext>
            </p:extLst>
          </p:nvPr>
        </p:nvGraphicFramePr>
        <p:xfrm>
          <a:off x="1250576" y="1398494"/>
          <a:ext cx="9695329" cy="50695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39041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다이어그램 14"/>
          <p:cNvGraphicFramePr/>
          <p:nvPr>
            <p:extLst>
              <p:ext uri="{D42A27DB-BD31-4B8C-83A1-F6EECF244321}">
                <p14:modId xmlns:p14="http://schemas.microsoft.com/office/powerpoint/2010/main" val="2010027343"/>
              </p:ext>
            </p:extLst>
          </p:nvPr>
        </p:nvGraphicFramePr>
        <p:xfrm>
          <a:off x="672354" y="1371600"/>
          <a:ext cx="10986247" cy="52040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직사각형 2"/>
          <p:cNvSpPr/>
          <p:nvPr/>
        </p:nvSpPr>
        <p:spPr>
          <a:xfrm>
            <a:off x="672353" y="346841"/>
            <a:ext cx="10986247" cy="75288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0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One Sample Test</a:t>
            </a:r>
            <a:endParaRPr lang="ko-KR" altLang="en-US" sz="4000" b="1" dirty="0"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2755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>
          <a:xfrm>
            <a:off x="516711" y="443128"/>
            <a:ext cx="8166114" cy="641350"/>
          </a:xfrm>
        </p:spPr>
        <p:txBody>
          <a:bodyPr/>
          <a:lstStyle/>
          <a:p>
            <a:r>
              <a:rPr lang="ko-KR" altLang="en-US" dirty="0" smtClean="0"/>
              <a:t>시나리오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516711" y="1320675"/>
            <a:ext cx="11128442" cy="1731807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Zeppo</a:t>
            </a:r>
            <a:r>
              <a:rPr lang="en-US" altLang="ko-K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박사가 강의하는 기초 통계 과목의 평균은 </a:t>
            </a:r>
            <a:r>
              <a:rPr lang="en-US" altLang="ko-K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67.5</a:t>
            </a:r>
            <a:r>
              <a:rPr lang="ko-KR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점이고 정규분포를 따르는 형태라고 한다</a:t>
            </a:r>
            <a:r>
              <a:rPr lang="en-US" altLang="ko-K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r>
              <a:rPr lang="ko-KR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철학을 전공하는 학생 </a:t>
            </a:r>
            <a:r>
              <a:rPr lang="en-US" altLang="ko-K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20</a:t>
            </a:r>
            <a:r>
              <a:rPr lang="ko-KR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점수를 샘플로 했을 때 이 학생들의 표본 평균은 전체 평균과 차이가 있는가</a:t>
            </a:r>
            <a:r>
              <a:rPr lang="en-US" altLang="ko-K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 </a:t>
            </a:r>
            <a:r>
              <a:rPr lang="ko-KR" altLang="en-US" sz="2400" b="1" dirty="0" smtClean="0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 때 </a:t>
            </a:r>
            <a:r>
              <a:rPr lang="ko-KR" altLang="en-US" sz="2400" b="1" dirty="0" err="1" smtClean="0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모분산은</a:t>
            </a:r>
            <a:r>
              <a:rPr lang="ko-KR" altLang="en-US" sz="2400" b="1" dirty="0" smtClean="0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알 수 없다고 가정한다</a:t>
            </a:r>
            <a:r>
              <a:rPr lang="en-US" altLang="ko-KR" sz="2400" b="1" dirty="0" smtClean="0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ko-KR" altLang="en-US" sz="2400" b="1" dirty="0">
              <a:solidFill>
                <a:schemeClr val="accent4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1502208" y="3290327"/>
            <a:ext cx="9157448" cy="2881577"/>
            <a:chOff x="201705" y="1379257"/>
            <a:chExt cx="11193676" cy="4790999"/>
          </a:xfrm>
        </p:grpSpPr>
        <p:sp>
          <p:nvSpPr>
            <p:cNvPr id="7" name="순서도: 대체 처리 6"/>
            <p:cNvSpPr/>
            <p:nvPr/>
          </p:nvSpPr>
          <p:spPr>
            <a:xfrm>
              <a:off x="592544" y="1526240"/>
              <a:ext cx="4007224" cy="1304365"/>
            </a:xfrm>
            <a:prstGeom prst="flowChartAlternateProcess">
              <a:avLst/>
            </a:prstGeom>
            <a:ln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모집단이</a:t>
              </a:r>
              <a:endParaRPr lang="en-US" altLang="ko-K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  <a:p>
              <a:pPr algn="ctr"/>
              <a:r>
                <a:rPr lang="ko-KR" alt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정규분포를 </a:t>
              </a:r>
              <a:r>
                <a:rPr lang="ko-KR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따르는가</a:t>
              </a:r>
              <a:r>
                <a:rPr lang="en-US" altLang="ko-KR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?</a:t>
              </a:r>
              <a:endPara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</p:txBody>
        </p:sp>
        <p:sp>
          <p:nvSpPr>
            <p:cNvPr id="8" name="오른쪽 화살표 7"/>
            <p:cNvSpPr/>
            <p:nvPr/>
          </p:nvSpPr>
          <p:spPr>
            <a:xfrm>
              <a:off x="4760258" y="1896033"/>
              <a:ext cx="2380129" cy="564777"/>
            </a:xfrm>
            <a:prstGeom prst="rightArrow">
              <a:avLst/>
            </a:prstGeom>
            <a:ln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5008028" y="1379257"/>
              <a:ext cx="1607924" cy="610905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ln w="0"/>
                  <a:solidFill>
                    <a:srgbClr val="FF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YES</a:t>
              </a:r>
              <a:endParaRPr lang="ko-KR" altLang="en-US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</p:txBody>
        </p:sp>
        <p:sp>
          <p:nvSpPr>
            <p:cNvPr id="10" name="순서도: 대체 처리 9"/>
            <p:cNvSpPr/>
            <p:nvPr/>
          </p:nvSpPr>
          <p:spPr>
            <a:xfrm>
              <a:off x="7388157" y="1379257"/>
              <a:ext cx="4007224" cy="1304365"/>
            </a:xfrm>
            <a:prstGeom prst="flowChartAlternateProcess">
              <a:avLst/>
            </a:prstGeom>
            <a:ln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모분산을</a:t>
              </a:r>
              <a:r>
                <a:rPr lang="ko-KR" alt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알고 있는가</a:t>
              </a:r>
              <a:r>
                <a:rPr lang="en-US" altLang="ko-KR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?</a:t>
              </a:r>
              <a:endPara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</p:txBody>
        </p:sp>
        <p:sp>
          <p:nvSpPr>
            <p:cNvPr id="11" name="오른쪽 화살표 10"/>
            <p:cNvSpPr/>
            <p:nvPr/>
          </p:nvSpPr>
          <p:spPr>
            <a:xfrm rot="7663500">
              <a:off x="7111852" y="3235303"/>
              <a:ext cx="1672112" cy="564777"/>
            </a:xfrm>
            <a:prstGeom prst="rightArrow">
              <a:avLst/>
            </a:prstGeom>
            <a:ln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5950322" y="2957414"/>
              <a:ext cx="1607924" cy="610905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ln w="0"/>
                  <a:solidFill>
                    <a:schemeClr val="bg2">
                      <a:lumMod val="9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YES</a:t>
              </a:r>
              <a:endParaRPr lang="ko-KR" altLang="en-US" dirty="0">
                <a:ln w="0"/>
                <a:solidFill>
                  <a:schemeClr val="bg2">
                    <a:lumMod val="9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</p:txBody>
        </p:sp>
        <p:sp>
          <p:nvSpPr>
            <p:cNvPr id="13" name="순서도: 대체 처리 12"/>
            <p:cNvSpPr/>
            <p:nvPr/>
          </p:nvSpPr>
          <p:spPr>
            <a:xfrm>
              <a:off x="3845858" y="3842112"/>
              <a:ext cx="3165781" cy="861430"/>
            </a:xfrm>
            <a:prstGeom prst="flowChartAlternateProcess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단일 표본 </a:t>
              </a:r>
              <a:r>
                <a:rPr lang="en-US" altLang="ko-KR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z-</a:t>
              </a:r>
              <a:r>
                <a:rPr lang="ko-KR" alt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검증</a:t>
              </a:r>
              <a:endPara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</p:txBody>
        </p:sp>
        <p:sp>
          <p:nvSpPr>
            <p:cNvPr id="14" name="오른쪽 화살표 13"/>
            <p:cNvSpPr/>
            <p:nvPr/>
          </p:nvSpPr>
          <p:spPr>
            <a:xfrm rot="7663500">
              <a:off x="6677332" y="4052997"/>
              <a:ext cx="3537038" cy="564777"/>
            </a:xfrm>
            <a:prstGeom prst="rightArrow">
              <a:avLst/>
            </a:prstGeom>
            <a:ln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8748295" y="4527447"/>
              <a:ext cx="1607924" cy="610905"/>
            </a:xfrm>
            <a:prstGeom prst="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ln w="0"/>
                  <a:solidFill>
                    <a:srgbClr val="FF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NO</a:t>
              </a:r>
              <a:endParaRPr lang="ko-KR" altLang="en-US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</p:txBody>
        </p:sp>
        <p:sp>
          <p:nvSpPr>
            <p:cNvPr id="16" name="순서도: 대체 처리 15"/>
            <p:cNvSpPr/>
            <p:nvPr/>
          </p:nvSpPr>
          <p:spPr>
            <a:xfrm>
              <a:off x="3845858" y="5308826"/>
              <a:ext cx="3165781" cy="861430"/>
            </a:xfrm>
            <a:prstGeom prst="flowChartAlternateProcess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단일 표본 </a:t>
              </a:r>
              <a:r>
                <a:rPr lang="en-US" altLang="ko-KR" b="1" dirty="0" smtClean="0"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t-</a:t>
              </a:r>
              <a:r>
                <a:rPr lang="ko-KR" altLang="en-US" b="1" dirty="0" smtClean="0"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검증</a:t>
              </a:r>
              <a:endParaRPr lang="ko-KR" altLang="en-US" b="1" dirty="0"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</p:txBody>
        </p:sp>
        <p:sp>
          <p:nvSpPr>
            <p:cNvPr id="18" name="오른쪽 화살표 17"/>
            <p:cNvSpPr/>
            <p:nvPr/>
          </p:nvSpPr>
          <p:spPr>
            <a:xfrm rot="5400000">
              <a:off x="738050" y="3117376"/>
              <a:ext cx="884699" cy="564777"/>
            </a:xfrm>
            <a:prstGeom prst="rightArrow">
              <a:avLst/>
            </a:prstGeom>
            <a:ln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1591535" y="2978574"/>
              <a:ext cx="1607924" cy="610905"/>
            </a:xfrm>
            <a:prstGeom prst="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ln w="0"/>
                  <a:solidFill>
                    <a:schemeClr val="bg2">
                      <a:lumMod val="9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NO</a:t>
              </a:r>
              <a:endParaRPr lang="ko-KR" altLang="en-US" dirty="0">
                <a:ln w="0"/>
                <a:solidFill>
                  <a:schemeClr val="bg2">
                    <a:lumMod val="9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</p:txBody>
        </p:sp>
        <p:sp>
          <p:nvSpPr>
            <p:cNvPr id="20" name="순서도: 대체 처리 19"/>
            <p:cNvSpPr/>
            <p:nvPr/>
          </p:nvSpPr>
          <p:spPr>
            <a:xfrm>
              <a:off x="201705" y="3904670"/>
              <a:ext cx="3165781" cy="1245554"/>
            </a:xfrm>
            <a:prstGeom prst="flowChartAlternateProcess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one sample Wilcoxon Singed-Rank Test</a:t>
              </a:r>
              <a:endParaRPr lang="ko-KR" altLang="en-US" b="1" dirty="0"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68879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672353" y="346841"/>
            <a:ext cx="10986247" cy="75288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0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One Sample Test</a:t>
            </a:r>
            <a:endParaRPr lang="ko-KR" altLang="en-US" sz="4000" b="1" dirty="0"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graphicFrame>
        <p:nvGraphicFramePr>
          <p:cNvPr id="2" name="다이어그램 1"/>
          <p:cNvGraphicFramePr/>
          <p:nvPr>
            <p:extLst>
              <p:ext uri="{D42A27DB-BD31-4B8C-83A1-F6EECF244321}">
                <p14:modId xmlns:p14="http://schemas.microsoft.com/office/powerpoint/2010/main" val="2683052696"/>
              </p:ext>
            </p:extLst>
          </p:nvPr>
        </p:nvGraphicFramePr>
        <p:xfrm>
          <a:off x="1250576" y="1398494"/>
          <a:ext cx="9695329" cy="50695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48328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>
          <a:xfrm>
            <a:off x="516711" y="443128"/>
            <a:ext cx="8166114" cy="641350"/>
          </a:xfrm>
        </p:spPr>
        <p:txBody>
          <a:bodyPr/>
          <a:lstStyle/>
          <a:p>
            <a:r>
              <a:rPr lang="ko-KR" altLang="en-US" dirty="0" smtClean="0"/>
              <a:t>시나리오</a:t>
            </a:r>
            <a:endParaRPr lang="ko-KR" altLang="en-US" dirty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516711" y="1276326"/>
            <a:ext cx="5458973" cy="57249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가설 세우기</a:t>
            </a:r>
            <a:endParaRPr lang="ko-KR" altLang="en-US" b="1" dirty="0"/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711" y="1946108"/>
            <a:ext cx="2114550" cy="800100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88111" y="3455894"/>
            <a:ext cx="5670357" cy="2786231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78572" y="3576918"/>
            <a:ext cx="5588746" cy="2771777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270895" y="3455894"/>
            <a:ext cx="5687573" cy="2892801"/>
          </a:xfrm>
          <a:prstGeom prst="roundRect">
            <a:avLst>
              <a:gd name="adj" fmla="val 6440"/>
            </a:avLst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6078572" y="3455894"/>
            <a:ext cx="5687573" cy="2892801"/>
          </a:xfrm>
          <a:prstGeom prst="roundRect">
            <a:avLst>
              <a:gd name="adj" fmla="val 6440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019263" y="2898295"/>
            <a:ext cx="4208051" cy="451029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z-test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6768919" y="2898295"/>
            <a:ext cx="4208051" cy="451029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</a:t>
            </a:r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-test</a:t>
            </a:r>
          </a:p>
        </p:txBody>
      </p:sp>
    </p:spTree>
    <p:extLst>
      <p:ext uri="{BB962C8B-B14F-4D97-AF65-F5344CB8AC3E}">
        <p14:creationId xmlns:p14="http://schemas.microsoft.com/office/powerpoint/2010/main" val="2969503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다이어그램 14"/>
          <p:cNvGraphicFramePr/>
          <p:nvPr>
            <p:extLst>
              <p:ext uri="{D42A27DB-BD31-4B8C-83A1-F6EECF244321}">
                <p14:modId xmlns:p14="http://schemas.microsoft.com/office/powerpoint/2010/main" val="2698281252"/>
              </p:ext>
            </p:extLst>
          </p:nvPr>
        </p:nvGraphicFramePr>
        <p:xfrm>
          <a:off x="672354" y="1371600"/>
          <a:ext cx="10986247" cy="52040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직사각형 2"/>
          <p:cNvSpPr/>
          <p:nvPr/>
        </p:nvSpPr>
        <p:spPr>
          <a:xfrm>
            <a:off x="672353" y="346841"/>
            <a:ext cx="10986247" cy="75288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0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One Sample Test</a:t>
            </a:r>
            <a:endParaRPr lang="ko-KR" altLang="en-US" sz="4000" b="1" dirty="0"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31359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The one-sample t-test</a:t>
            </a:r>
            <a:endParaRPr lang="ko-KR" altLang="en-US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516715" y="1311344"/>
            <a:ext cx="4438525" cy="57249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옵션</a:t>
            </a:r>
            <a:endParaRPr lang="en-US" altLang="ko-KR" b="1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t="273" r="70836" b="92287"/>
          <a:stretch/>
        </p:blipFill>
        <p:spPr>
          <a:xfrm>
            <a:off x="516715" y="2519277"/>
            <a:ext cx="575020" cy="39756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715" y="1949068"/>
            <a:ext cx="1181100" cy="333375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2"/>
          <a:srcRect t="30157" b="64933"/>
          <a:stretch/>
        </p:blipFill>
        <p:spPr>
          <a:xfrm>
            <a:off x="516714" y="3656212"/>
            <a:ext cx="1971675" cy="262393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 rotWithShape="1">
          <a:blip r:embed="rId2"/>
          <a:srcRect t="12003" r="60710" b="82640"/>
          <a:stretch/>
        </p:blipFill>
        <p:spPr>
          <a:xfrm>
            <a:off x="516713" y="3123654"/>
            <a:ext cx="774673" cy="286248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 rotWithShape="1">
          <a:blip r:embed="rId2"/>
          <a:srcRect t="71840" b="22189"/>
          <a:stretch/>
        </p:blipFill>
        <p:spPr>
          <a:xfrm>
            <a:off x="516711" y="4156658"/>
            <a:ext cx="1971675" cy="319056"/>
          </a:xfrm>
          <a:prstGeom prst="rect">
            <a:avLst/>
          </a:prstGeom>
        </p:spPr>
      </p:pic>
      <p:sp>
        <p:nvSpPr>
          <p:cNvPr id="23" name="직사각형 22"/>
          <p:cNvSpPr/>
          <p:nvPr/>
        </p:nvSpPr>
        <p:spPr>
          <a:xfrm>
            <a:off x="2679470" y="3656212"/>
            <a:ext cx="4993543" cy="365863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alternative="</a:t>
            </a:r>
            <a:r>
              <a:rPr lang="en-US" altLang="ko-KR" dirty="0" err="1" smtClean="0"/>
              <a:t>two.sided</a:t>
            </a:r>
            <a:r>
              <a:rPr lang="en-US" altLang="ko-KR" dirty="0" smtClean="0"/>
              <a:t>" (</a:t>
            </a:r>
            <a:r>
              <a:rPr lang="en-US" altLang="ko-KR" dirty="0" err="1" smtClean="0"/>
              <a:t>two.sided</a:t>
            </a:r>
            <a:r>
              <a:rPr lang="en-US" altLang="ko-KR" dirty="0" smtClean="0"/>
              <a:t>, greater, less)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2679470" y="4156658"/>
            <a:ext cx="2560444" cy="365863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conf.level</a:t>
            </a:r>
            <a:r>
              <a:rPr lang="en-US" altLang="ko-KR" dirty="0"/>
              <a:t> </a:t>
            </a:r>
            <a:r>
              <a:rPr lang="en-US" altLang="ko-KR" dirty="0" smtClean="0"/>
              <a:t>= .95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2679470" y="3084212"/>
            <a:ext cx="2560444" cy="365863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mu=0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3036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The one-sample t-test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711" y="1276640"/>
            <a:ext cx="10372725" cy="9810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711" y="2374333"/>
            <a:ext cx="7696200" cy="3286125"/>
          </a:xfrm>
          <a:prstGeom prst="rect">
            <a:avLst/>
          </a:prstGeom>
        </p:spPr>
      </p:pic>
      <p:sp>
        <p:nvSpPr>
          <p:cNvPr id="11" name="모서리가 둥근 직사각형 10"/>
          <p:cNvSpPr/>
          <p:nvPr/>
        </p:nvSpPr>
        <p:spPr>
          <a:xfrm>
            <a:off x="3538330" y="3442915"/>
            <a:ext cx="2464905" cy="30214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691763" y="3427013"/>
            <a:ext cx="1399430" cy="30214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1804367" y="2728092"/>
            <a:ext cx="2719925" cy="457682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검정통계량이 약간 크다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cxnSp>
        <p:nvCxnSpPr>
          <p:cNvPr id="14" name="꺾인 연결선 13"/>
          <p:cNvCxnSpPr>
            <a:stCxn id="12" idx="0"/>
            <a:endCxn id="21" idx="1"/>
          </p:cNvCxnSpPr>
          <p:nvPr/>
        </p:nvCxnSpPr>
        <p:spPr>
          <a:xfrm rot="5400000" flipH="1" flipV="1">
            <a:off x="1362882" y="2985529"/>
            <a:ext cx="470080" cy="41288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꺾인 연결선 15"/>
          <p:cNvCxnSpPr>
            <a:stCxn id="21" idx="3"/>
            <a:endCxn id="11" idx="0"/>
          </p:cNvCxnSpPr>
          <p:nvPr/>
        </p:nvCxnSpPr>
        <p:spPr>
          <a:xfrm>
            <a:off x="4524292" y="2956933"/>
            <a:ext cx="246491" cy="48598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6090408" y="3282795"/>
            <a:ext cx="2997269" cy="468944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유의미한 결과가 나왔다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787179" y="4392660"/>
            <a:ext cx="2464905" cy="30214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3400632" y="4368753"/>
            <a:ext cx="5011972" cy="473014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표본 평균의 신뢰 구간이 모평균을 벗어났다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4329" y="5312143"/>
            <a:ext cx="5248275" cy="533400"/>
          </a:xfrm>
          <a:prstGeom prst="rect">
            <a:avLst/>
          </a:prstGeom>
          <a:ln>
            <a:solidFill>
              <a:srgbClr val="7030A0"/>
            </a:solidFill>
          </a:ln>
        </p:spPr>
      </p:pic>
      <p:sp>
        <p:nvSpPr>
          <p:cNvPr id="32" name="직사각형 31"/>
          <p:cNvSpPr/>
          <p:nvPr/>
        </p:nvSpPr>
        <p:spPr>
          <a:xfrm>
            <a:off x="8475635" y="5395911"/>
            <a:ext cx="1280615" cy="365863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요약 형식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6439903" y="6015004"/>
            <a:ext cx="5129245" cy="599911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800" b="1" dirty="0" smtClean="0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결정 </a:t>
            </a:r>
            <a:r>
              <a:rPr lang="en-US" altLang="ko-KR" sz="2800" b="1" dirty="0" smtClean="0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2800" b="1" dirty="0" err="1" smtClean="0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귀무가설을</a:t>
            </a:r>
            <a:r>
              <a:rPr lang="ko-KR" altLang="en-US" sz="2800" b="1" dirty="0" smtClean="0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기각한다</a:t>
            </a:r>
            <a:r>
              <a:rPr lang="en-US" altLang="ko-KR" sz="2800" b="1" dirty="0" smtClean="0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23422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672353" y="346841"/>
            <a:ext cx="10986247" cy="75288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0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One Sample Test</a:t>
            </a:r>
            <a:endParaRPr lang="ko-KR" altLang="en-US" sz="4000" b="1" dirty="0"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graphicFrame>
        <p:nvGraphicFramePr>
          <p:cNvPr id="2" name="다이어그램 1"/>
          <p:cNvGraphicFramePr/>
          <p:nvPr>
            <p:extLst>
              <p:ext uri="{D42A27DB-BD31-4B8C-83A1-F6EECF244321}">
                <p14:modId xmlns:p14="http://schemas.microsoft.com/office/powerpoint/2010/main" val="3617350823"/>
              </p:ext>
            </p:extLst>
          </p:nvPr>
        </p:nvGraphicFramePr>
        <p:xfrm>
          <a:off x="1250576" y="1398494"/>
          <a:ext cx="9695329" cy="50695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31546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연습문제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516708" y="1201221"/>
            <a:ext cx="11082813" cy="2494002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2800" dirty="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2006</a:t>
            </a:r>
            <a:r>
              <a:rPr lang="ko-KR" altLang="en-US" sz="2800" dirty="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년 조사에 따르면 한국인의 </a:t>
            </a:r>
            <a:r>
              <a:rPr lang="en-US" altLang="ko-KR" sz="2800" dirty="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</a:t>
            </a:r>
            <a:r>
              <a:rPr lang="ko-KR" altLang="en-US" sz="2800" dirty="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 </a:t>
            </a:r>
            <a:r>
              <a:rPr lang="en-US" altLang="ko-KR" sz="2800" dirty="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</a:t>
            </a:r>
            <a:r>
              <a:rPr lang="ko-KR" altLang="en-US" sz="2800" dirty="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일 평균 알코올 섭취량은 </a:t>
            </a:r>
            <a:r>
              <a:rPr lang="en-US" altLang="ko-KR" sz="28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8.1g</a:t>
            </a:r>
            <a:r>
              <a:rPr lang="ko-KR" altLang="en-US" sz="2800" dirty="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이다</a:t>
            </a:r>
            <a:r>
              <a:rPr lang="en-US" altLang="ko-KR" sz="2800" dirty="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2008</a:t>
            </a:r>
            <a:r>
              <a:rPr lang="ko-KR" altLang="en-US" sz="2800" dirty="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년 대통령 선거로 알코올 섭취량이 달라졌는지 조사하기 위해 </a:t>
            </a:r>
            <a:r>
              <a:rPr lang="en-US" altLang="ko-KR" sz="2800" dirty="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10</a:t>
            </a:r>
            <a:r>
              <a:rPr lang="ko-KR" altLang="en-US" sz="2800" dirty="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명을 무작위로 뽑아서 조사한 결과 다음과 같은 결과를 얻었다</a:t>
            </a:r>
            <a:r>
              <a:rPr lang="en-US" altLang="ko-KR" sz="2800" dirty="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ko-KR" altLang="en-US" sz="2800" dirty="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endParaRPr lang="en-US" altLang="ko-KR" sz="2800" dirty="0" smtClean="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15.5, 11.21, 12.67, 8.87, 12.15, 9.88, 2.06, 14.50, 4.97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516707" y="3958178"/>
            <a:ext cx="11082813" cy="1501328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2800" dirty="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샘플을 통해 판단했을 때 </a:t>
            </a:r>
            <a:r>
              <a:rPr lang="en-US" altLang="ko-KR" sz="2800" dirty="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2008</a:t>
            </a:r>
            <a:r>
              <a:rPr lang="ko-KR" altLang="en-US" sz="2800" dirty="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년 알코올 섭취량의 평균이 </a:t>
            </a:r>
            <a:r>
              <a:rPr lang="en-US" altLang="ko-KR" sz="2800" dirty="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2006</a:t>
            </a:r>
            <a:r>
              <a:rPr lang="ko-KR" altLang="en-US" sz="2800" dirty="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년 평균과 통계적으로 유의미한 차이가 있는가</a:t>
            </a:r>
            <a:r>
              <a:rPr lang="en-US" altLang="ko-KR" sz="2800" dirty="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 </a:t>
            </a:r>
            <a:r>
              <a:rPr lang="ko-KR" altLang="en-US" sz="2800" dirty="0" err="1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귀무가설</a:t>
            </a:r>
            <a:r>
              <a:rPr lang="en-US" altLang="ko-KR" sz="2800" dirty="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2800" dirty="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모평균이 </a:t>
            </a:r>
            <a:r>
              <a:rPr lang="en-US" altLang="ko-KR" sz="2800" dirty="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8.1)</a:t>
            </a:r>
            <a:r>
              <a:rPr lang="ko-KR" altLang="en-US" sz="2800" dirty="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하에서 우연히 일어난 일인가</a:t>
            </a:r>
            <a:r>
              <a:rPr lang="en-US" altLang="ko-KR" sz="2800" dirty="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35520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Finished</a:t>
            </a:r>
            <a:endParaRPr lang="ko-KR" altLang="en-US" dirty="0"/>
          </a:p>
        </p:txBody>
      </p:sp>
      <p:pic>
        <p:nvPicPr>
          <p:cNvPr id="1028" name="Picture 4" descr="http://user2016.org/images/useR-large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4762" y="1570009"/>
            <a:ext cx="9010650" cy="4324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9612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준비과정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2057234" y="608375"/>
            <a:ext cx="8205870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ko-KR" altLang="en-US" sz="2400" dirty="0"/>
              <a:t>http</a:t>
            </a:r>
            <a:r>
              <a:rPr lang="ko-KR" altLang="en-US" sz="2400" dirty="0" smtClean="0"/>
              <a:t>://</a:t>
            </a:r>
            <a:r>
              <a:rPr lang="en-US" altLang="ko-KR" sz="2400" dirty="0" smtClean="0"/>
              <a:t>github.com/hyeonni94/sample</a:t>
            </a:r>
            <a:endParaRPr lang="ko-KR" altLang="en-US" sz="2400" dirty="0"/>
          </a:p>
        </p:txBody>
      </p:sp>
      <p:sp>
        <p:nvSpPr>
          <p:cNvPr id="16" name="직사각형 15"/>
          <p:cNvSpPr/>
          <p:nvPr/>
        </p:nvSpPr>
        <p:spPr>
          <a:xfrm>
            <a:off x="516711" y="1363380"/>
            <a:ext cx="6005113" cy="676481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32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샘플 데이터를 다운 받는다</a:t>
            </a:r>
            <a:r>
              <a:rPr lang="en-US" altLang="ko-KR" sz="32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516711" y="2183650"/>
            <a:ext cx="6005113" cy="676481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200" dirty="0" err="1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zeppo.Rdata</a:t>
            </a:r>
            <a:endParaRPr lang="en-US" altLang="ko-KR" sz="32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55660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672353" y="346841"/>
            <a:ext cx="10986247" cy="75288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0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One Sample Test</a:t>
            </a:r>
            <a:endParaRPr lang="ko-KR" altLang="en-US" sz="4000" b="1" dirty="0"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graphicFrame>
        <p:nvGraphicFramePr>
          <p:cNvPr id="2" name="다이어그램 1"/>
          <p:cNvGraphicFramePr/>
          <p:nvPr>
            <p:extLst>
              <p:ext uri="{D42A27DB-BD31-4B8C-83A1-F6EECF244321}">
                <p14:modId xmlns:p14="http://schemas.microsoft.com/office/powerpoint/2010/main" val="2093286818"/>
              </p:ext>
            </p:extLst>
          </p:nvPr>
        </p:nvGraphicFramePr>
        <p:xfrm>
          <a:off x="1250576" y="1398494"/>
          <a:ext cx="9695329" cy="50695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69194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>
          <a:xfrm>
            <a:off x="516711" y="443128"/>
            <a:ext cx="8166114" cy="641350"/>
          </a:xfrm>
        </p:spPr>
        <p:txBody>
          <a:bodyPr/>
          <a:lstStyle/>
          <a:p>
            <a:r>
              <a:rPr lang="ko-KR" altLang="en-US" dirty="0" smtClean="0"/>
              <a:t>목표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516711" y="1320675"/>
            <a:ext cx="11128442" cy="610905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 집단의 평균이 어떤 특정한 값과 같은지 검증하는 통계 방법</a:t>
            </a:r>
            <a:endParaRPr lang="ko-KR" altLang="en-US" sz="24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16711" y="2167777"/>
            <a:ext cx="11128442" cy="1610847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</a:t>
            </a:r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</a:p>
          <a:p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</a:t>
            </a:r>
            <a:r>
              <a:rPr lang="ko-KR" altLang="en-US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특정 반의 학생 성적이 학급 전체 평균과 차이가 있는가</a:t>
            </a:r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2. </a:t>
            </a:r>
            <a:r>
              <a:rPr lang="ko-KR" altLang="en-US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한국인의 알코올 섭취량의 평균이 이전과 다른가</a:t>
            </a:r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endParaRPr lang="ko-KR" altLang="en-US" sz="24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16874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>
          <a:xfrm>
            <a:off x="516711" y="443128"/>
            <a:ext cx="8166114" cy="641350"/>
          </a:xfrm>
        </p:spPr>
        <p:txBody>
          <a:bodyPr/>
          <a:lstStyle/>
          <a:p>
            <a:r>
              <a:rPr lang="ko-KR" altLang="en-US" dirty="0" smtClean="0"/>
              <a:t>요구사항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516711" y="1320675"/>
            <a:ext cx="11128442" cy="610905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b="1" dirty="0" smtClean="0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Normality</a:t>
            </a:r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: </a:t>
            </a:r>
            <a:r>
              <a:rPr lang="ko-KR" altLang="en-US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모든 모집단의 자료가 정규 분포를 이룬다</a:t>
            </a:r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ko-KR" altLang="en-US" sz="24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16711" y="2046816"/>
            <a:ext cx="11128442" cy="610905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b="1" dirty="0" smtClean="0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Independence</a:t>
            </a:r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: </a:t>
            </a:r>
            <a:r>
              <a:rPr lang="ko-KR" altLang="en-US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각각의 샘플은 서로</a:t>
            </a:r>
            <a:r>
              <a:rPr lang="en-US" altLang="ko-KR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연관성이 없다</a:t>
            </a:r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중복 사용 되지 않았다</a:t>
            </a:r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ko-KR" altLang="en-US" sz="24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16711" y="3901542"/>
            <a:ext cx="11128442" cy="610905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b="1" dirty="0" err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모분산을</a:t>
            </a:r>
            <a:r>
              <a:rPr lang="ko-KR" altLang="en-US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알고 있다</a:t>
            </a:r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.(</a:t>
            </a:r>
            <a:r>
              <a:rPr lang="ko-KR" altLang="en-US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비현실적인 가정</a:t>
            </a:r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ko-KR" altLang="en-US" sz="24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16711" y="5297133"/>
            <a:ext cx="11128442" cy="610905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b="1" dirty="0" err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모분산</a:t>
            </a:r>
            <a:r>
              <a:rPr lang="ko-KR" altLang="en-US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알지 못한다</a:t>
            </a:r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ko-KR" altLang="en-US" sz="24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16711" y="3237364"/>
            <a:ext cx="1607924" cy="610905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z-Test</a:t>
            </a:r>
            <a:endParaRPr lang="ko-KR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16711" y="4632955"/>
            <a:ext cx="1607924" cy="610905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t-Test</a:t>
            </a:r>
            <a:endParaRPr lang="ko-KR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75430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>
          <a:xfrm>
            <a:off x="516711" y="443128"/>
            <a:ext cx="8166114" cy="641350"/>
          </a:xfrm>
        </p:spPr>
        <p:txBody>
          <a:bodyPr/>
          <a:lstStyle/>
          <a:p>
            <a:r>
              <a:rPr lang="ko-KR" altLang="en-US" dirty="0" smtClean="0"/>
              <a:t>테스트 과정</a:t>
            </a:r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201705" y="1379257"/>
            <a:ext cx="11193676" cy="4790999"/>
            <a:chOff x="201705" y="1379257"/>
            <a:chExt cx="11193676" cy="4790999"/>
          </a:xfrm>
        </p:grpSpPr>
        <p:sp>
          <p:nvSpPr>
            <p:cNvPr id="3" name="순서도: 대체 처리 2"/>
            <p:cNvSpPr/>
            <p:nvPr/>
          </p:nvSpPr>
          <p:spPr>
            <a:xfrm>
              <a:off x="592544" y="1526240"/>
              <a:ext cx="4007224" cy="1304365"/>
            </a:xfrm>
            <a:prstGeom prst="flowChartAlternateProcess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2800" b="1" dirty="0" smtClean="0"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모집단이</a:t>
              </a:r>
              <a:endPara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  <a:p>
              <a:pPr algn="ctr"/>
              <a:r>
                <a:rPr lang="ko-KR" altLang="en-US" sz="2800" b="1" dirty="0" smtClean="0"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정규분포를 </a:t>
              </a:r>
              <a:r>
                <a:rPr lang="ko-KR" altLang="en-US" sz="2800" b="1" dirty="0"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따르는가</a:t>
              </a:r>
              <a:r>
                <a:rPr lang="en-US" altLang="ko-KR" sz="2800" b="1" dirty="0" smtClean="0"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?</a:t>
              </a:r>
              <a:endPara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</p:txBody>
        </p:sp>
        <p:sp>
          <p:nvSpPr>
            <p:cNvPr id="4" name="오른쪽 화살표 3"/>
            <p:cNvSpPr/>
            <p:nvPr/>
          </p:nvSpPr>
          <p:spPr>
            <a:xfrm>
              <a:off x="4760258" y="1896033"/>
              <a:ext cx="2380129" cy="564777"/>
            </a:xfrm>
            <a:prstGeom prst="rightArrow">
              <a:avLst/>
            </a:prstGeom>
            <a:ln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5008028" y="1379257"/>
              <a:ext cx="1607924" cy="610905"/>
            </a:xfrm>
            <a:prstGeom prst="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YES</a:t>
              </a:r>
              <a:endParaRPr lang="ko-KR" alt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</p:txBody>
        </p:sp>
        <p:sp>
          <p:nvSpPr>
            <p:cNvPr id="8" name="순서도: 대체 처리 7"/>
            <p:cNvSpPr/>
            <p:nvPr/>
          </p:nvSpPr>
          <p:spPr>
            <a:xfrm>
              <a:off x="7388157" y="1379257"/>
              <a:ext cx="4007224" cy="1304365"/>
            </a:xfrm>
            <a:prstGeom prst="flowChartAlternateProcess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2800" b="1" dirty="0" err="1" smtClean="0"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모분산을</a:t>
              </a:r>
              <a:r>
                <a:rPr lang="ko-KR" altLang="en-US" sz="2800" b="1" dirty="0" smtClean="0"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알고 있는가</a:t>
              </a:r>
              <a:r>
                <a:rPr lang="en-US" altLang="ko-KR" sz="2800" b="1" dirty="0" smtClean="0"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?</a:t>
              </a:r>
              <a:endPara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</p:txBody>
        </p:sp>
        <p:sp>
          <p:nvSpPr>
            <p:cNvPr id="9" name="오른쪽 화살표 8"/>
            <p:cNvSpPr/>
            <p:nvPr/>
          </p:nvSpPr>
          <p:spPr>
            <a:xfrm rot="7663500">
              <a:off x="7111852" y="3235303"/>
              <a:ext cx="1672112" cy="564777"/>
            </a:xfrm>
            <a:prstGeom prst="rightArrow">
              <a:avLst/>
            </a:prstGeom>
            <a:ln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5950322" y="2957414"/>
              <a:ext cx="1607924" cy="610905"/>
            </a:xfrm>
            <a:prstGeom prst="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YES</a:t>
              </a:r>
              <a:endParaRPr lang="ko-KR" alt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</p:txBody>
        </p:sp>
        <p:sp>
          <p:nvSpPr>
            <p:cNvPr id="11" name="순서도: 대체 처리 10"/>
            <p:cNvSpPr/>
            <p:nvPr/>
          </p:nvSpPr>
          <p:spPr>
            <a:xfrm>
              <a:off x="3845858" y="3842112"/>
              <a:ext cx="3165781" cy="861430"/>
            </a:xfrm>
            <a:prstGeom prst="flowChartAlternateProcess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2800" b="1" dirty="0" smtClean="0"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단일 표본 </a:t>
              </a:r>
              <a:r>
                <a:rPr lang="en-US" altLang="ko-KR" sz="2800" b="1" dirty="0" smtClean="0"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z-</a:t>
              </a:r>
              <a:r>
                <a:rPr lang="ko-KR" altLang="en-US" sz="2800" b="1" dirty="0" smtClean="0"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검증</a:t>
              </a:r>
              <a:endPara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</p:txBody>
        </p:sp>
        <p:sp>
          <p:nvSpPr>
            <p:cNvPr id="12" name="오른쪽 화살표 11"/>
            <p:cNvSpPr/>
            <p:nvPr/>
          </p:nvSpPr>
          <p:spPr>
            <a:xfrm rot="7663500">
              <a:off x="6677332" y="4052997"/>
              <a:ext cx="3537038" cy="564777"/>
            </a:xfrm>
            <a:prstGeom prst="rightArrow">
              <a:avLst/>
            </a:prstGeom>
            <a:ln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8748295" y="4527447"/>
              <a:ext cx="1607924" cy="610905"/>
            </a:xfrm>
            <a:prstGeom prst="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NO</a:t>
              </a:r>
              <a:endParaRPr lang="ko-KR" alt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</p:txBody>
        </p:sp>
        <p:sp>
          <p:nvSpPr>
            <p:cNvPr id="14" name="순서도: 대체 처리 13"/>
            <p:cNvSpPr/>
            <p:nvPr/>
          </p:nvSpPr>
          <p:spPr>
            <a:xfrm>
              <a:off x="3845858" y="5308826"/>
              <a:ext cx="3165781" cy="861430"/>
            </a:xfrm>
            <a:prstGeom prst="flowChartAlternateProcess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2800" b="1" dirty="0" smtClean="0"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단일 표본 </a:t>
              </a:r>
              <a:r>
                <a:rPr lang="en-US" altLang="ko-KR" sz="2800" b="1" dirty="0" smtClean="0"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t-</a:t>
              </a:r>
              <a:r>
                <a:rPr lang="ko-KR" altLang="en-US" sz="2800" b="1" dirty="0" smtClean="0"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검증</a:t>
              </a:r>
              <a:endPara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</p:txBody>
        </p:sp>
        <p:sp>
          <p:nvSpPr>
            <p:cNvPr id="15" name="오른쪽 화살표 14"/>
            <p:cNvSpPr/>
            <p:nvPr/>
          </p:nvSpPr>
          <p:spPr>
            <a:xfrm rot="5400000">
              <a:off x="738050" y="3117376"/>
              <a:ext cx="884699" cy="564777"/>
            </a:xfrm>
            <a:prstGeom prst="rightArrow">
              <a:avLst/>
            </a:prstGeom>
            <a:ln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1591535" y="2978574"/>
              <a:ext cx="1607924" cy="610905"/>
            </a:xfrm>
            <a:prstGeom prst="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NO</a:t>
              </a:r>
              <a:endParaRPr lang="ko-KR" alt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</p:txBody>
        </p:sp>
        <p:sp>
          <p:nvSpPr>
            <p:cNvPr id="16" name="순서도: 대체 처리 15"/>
            <p:cNvSpPr/>
            <p:nvPr/>
          </p:nvSpPr>
          <p:spPr>
            <a:xfrm>
              <a:off x="201705" y="3904670"/>
              <a:ext cx="3165781" cy="1245554"/>
            </a:xfrm>
            <a:prstGeom prst="flowChartAlternateProcess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b="1" dirty="0" smtClean="0"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one sample </a:t>
              </a:r>
              <a:r>
                <a:rPr lang="en-US" altLang="ko-KR" sz="2800" b="1" dirty="0" smtClean="0"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Wilcoxon Singed-Rank </a:t>
              </a:r>
              <a:r>
                <a:rPr lang="en-US" altLang="ko-KR" sz="2800" b="1" dirty="0" smtClean="0"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Test</a:t>
              </a:r>
              <a:endPara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01607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672353" y="346841"/>
            <a:ext cx="10986247" cy="75288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0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One Sample Test</a:t>
            </a:r>
            <a:endParaRPr lang="ko-KR" altLang="en-US" sz="4000" b="1" dirty="0"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graphicFrame>
        <p:nvGraphicFramePr>
          <p:cNvPr id="2" name="다이어그램 1"/>
          <p:cNvGraphicFramePr/>
          <p:nvPr>
            <p:extLst>
              <p:ext uri="{D42A27DB-BD31-4B8C-83A1-F6EECF244321}">
                <p14:modId xmlns:p14="http://schemas.microsoft.com/office/powerpoint/2010/main" val="2731237423"/>
              </p:ext>
            </p:extLst>
          </p:nvPr>
        </p:nvGraphicFramePr>
        <p:xfrm>
          <a:off x="1250576" y="1398494"/>
          <a:ext cx="9695329" cy="50695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87661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다이어그램 14"/>
          <p:cNvGraphicFramePr/>
          <p:nvPr>
            <p:extLst/>
          </p:nvPr>
        </p:nvGraphicFramePr>
        <p:xfrm>
          <a:off x="672354" y="1371600"/>
          <a:ext cx="10986247" cy="52040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직사각형 2"/>
          <p:cNvSpPr/>
          <p:nvPr/>
        </p:nvSpPr>
        <p:spPr>
          <a:xfrm>
            <a:off x="672353" y="346841"/>
            <a:ext cx="10986247" cy="75288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0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One Sample Test</a:t>
            </a:r>
            <a:endParaRPr lang="ko-KR" altLang="en-US" sz="4000" b="1" dirty="0"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00482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28575">
          <a:solidFill>
            <a:schemeClr val="accent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Welcome_to_PowerPoint.potx" id="{92E1CA98-4344-46BD-A2F1-21716F3EF917}" vid="{1B9D48AB-EEBE-4B56-98BA-3D03D5B098D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 시작</Template>
  <TotalTime>4895</TotalTime>
  <Words>514</Words>
  <Application>Microsoft Office PowerPoint</Application>
  <PresentationFormat>와이드스크린</PresentationFormat>
  <Paragraphs>149</Paragraphs>
  <Slides>26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3" baseType="lpstr">
      <vt:lpstr>나눔고딕코딩</vt:lpstr>
      <vt:lpstr>Malgun Gothic</vt:lpstr>
      <vt:lpstr>Arial</vt:lpstr>
      <vt:lpstr>Consolas</vt:lpstr>
      <vt:lpstr>Segoe UI</vt:lpstr>
      <vt:lpstr>Segoe UI Light</vt:lpstr>
      <vt:lpstr>WelcomeDoc</vt:lpstr>
      <vt:lpstr>One Sample Test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sdl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시작</dc:title>
  <dc:creator>서종현</dc:creator>
  <cp:keywords/>
  <cp:lastModifiedBy>서종현</cp:lastModifiedBy>
  <cp:revision>707</cp:revision>
  <dcterms:created xsi:type="dcterms:W3CDTF">2015-11-12T10:17:49Z</dcterms:created>
  <dcterms:modified xsi:type="dcterms:W3CDTF">2015-12-16T01:52:57Z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TM10001108</vt:lpwstr>
  </property>
</Properties>
</file>