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88" r:id="rId3"/>
    <p:sldId id="370" r:id="rId4"/>
    <p:sldId id="445" r:id="rId5"/>
    <p:sldId id="372" r:id="rId6"/>
    <p:sldId id="448" r:id="rId7"/>
    <p:sldId id="374" r:id="rId8"/>
    <p:sldId id="434" r:id="rId9"/>
    <p:sldId id="446" r:id="rId10"/>
    <p:sldId id="392" r:id="rId11"/>
    <p:sldId id="379" r:id="rId12"/>
    <p:sldId id="439" r:id="rId13"/>
    <p:sldId id="441" r:id="rId14"/>
    <p:sldId id="437" r:id="rId15"/>
    <p:sldId id="442" r:id="rId16"/>
    <p:sldId id="443" r:id="rId17"/>
    <p:sldId id="444" r:id="rId18"/>
    <p:sldId id="447" r:id="rId19"/>
    <p:sldId id="449" r:id="rId20"/>
    <p:sldId id="450" r:id="rId21"/>
    <p:sldId id="452" r:id="rId22"/>
    <p:sldId id="453" r:id="rId23"/>
    <p:sldId id="454" r:id="rId24"/>
    <p:sldId id="455" r:id="rId25"/>
    <p:sldId id="456" r:id="rId26"/>
    <p:sldId id="433" r:id="rId27"/>
    <p:sldId id="3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/요구사항" id="{130F2874-5FC4-4431-B6F1-002E288A1C76}">
          <p14:sldIdLst>
            <p14:sldId id="445"/>
            <p14:sldId id="372"/>
            <p14:sldId id="448"/>
            <p14:sldId id="374"/>
            <p14:sldId id="434"/>
          </p14:sldIdLst>
        </p14:section>
        <p14:section name="시나리오 별 테스트" id="{01650C6D-12AF-461C-9975-058D0866C3BB}">
          <p14:sldIdLst>
            <p14:sldId id="446"/>
            <p14:sldId id="392"/>
            <p14:sldId id="379"/>
            <p14:sldId id="439"/>
            <p14:sldId id="441"/>
            <p14:sldId id="437"/>
            <p14:sldId id="442"/>
            <p14:sldId id="443"/>
            <p14:sldId id="444"/>
            <p14:sldId id="447"/>
            <p14:sldId id="449"/>
            <p14:sldId id="450"/>
            <p14:sldId id="452"/>
            <p14:sldId id="453"/>
            <p14:sldId id="454"/>
            <p14:sldId id="455"/>
            <p14:sldId id="456"/>
            <p14:sldId id="433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7116" autoAdjust="0"/>
  </p:normalViewPr>
  <p:slideViewPr>
    <p:cSldViewPr snapToGrid="0">
      <p:cViewPr varScale="1">
        <p:scale>
          <a:sx n="71" d="100"/>
          <a:sy n="71" d="100"/>
        </p:scale>
        <p:origin x="7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02139-97E0-4391-AB61-BDCC3037A4E9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D7A3BD6-998A-4ECB-8334-1CDBF7C52492}">
      <dgm:prSet phldrT="[텍스트]" custT="1"/>
      <dgm:spPr/>
      <dgm:t>
        <a:bodyPr/>
        <a:lstStyle/>
        <a:p>
          <a:pPr latinLnBrk="1"/>
          <a:r>
            <a:rPr lang="ko-KR" altLang="en-US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정규분포테스트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39C7856-FFF8-4B71-A81E-936CF224E0D9}" type="parTrans" cxnId="{DED787CF-CDFE-4A7A-9FA0-518CCD5A42F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516BEC99-D7D7-40AE-A61B-C54E083B3625}" type="sibTrans" cxnId="{DED787CF-CDFE-4A7A-9FA0-518CCD5A42F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05C91FE-2F7A-455D-A0F5-1FA09838B589}">
      <dgm:prSet phldrT="[텍스트]" custT="1"/>
      <dgm:spPr/>
      <dgm:t>
        <a:bodyPr/>
        <a:lstStyle/>
        <a:p>
          <a:pPr latinLnBrk="1"/>
          <a:r>
            <a:rPr lang="en-US" altLang="ko-KR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72DFC74B-2F78-4215-9DC4-624056427EAC}" type="parTrans" cxnId="{E5AD8F13-4539-450A-B6BE-8F50960CA4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2648592-56EA-4F63-BDE9-0597A6A70298}" type="sibTrans" cxnId="{E5AD8F13-4539-450A-B6BE-8F50960CA4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B72072D6-121D-4E6C-9422-12A7BEEA87D0}">
      <dgm:prSet phldrT="[텍스트]" custT="1"/>
      <dgm:spPr/>
      <dgm:t>
        <a:bodyPr/>
        <a:lstStyle/>
        <a:p>
          <a:pPr latinLnBrk="1"/>
          <a:r>
            <a:rPr lang="ko-KR" altLang="en-US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등분산테스트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5F7FA10-E76F-4791-86DB-79FB20014B8B}" type="parTrans" cxnId="{4649354F-8CCA-4518-B30D-945ABE1FE58C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6A6018B-A207-4FA0-A8D7-76CEBECF0164}" type="sibTrans" cxnId="{4649354F-8CCA-4518-B30D-945ABE1FE58C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D6FF6225-5F15-4810-928F-5577310DFABB}">
      <dgm:prSet phldrT="[텍스트]" custT="1"/>
      <dgm:spPr/>
      <dgm:t>
        <a:bodyPr/>
        <a:lstStyle/>
        <a:p>
          <a:pPr latinLnBrk="1"/>
          <a:r>
            <a:rPr lang="en-US" altLang="ko-KR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750479E-5382-4419-8C4E-473CA1A4D00D}" type="parTrans" cxnId="{394CB944-39B6-4ED3-9252-AAF6DA7D06E1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5D275B74-A117-43D5-811F-9F5AA46EED10}" type="sibTrans" cxnId="{394CB944-39B6-4ED3-9252-AAF6DA7D06E1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EB252B4-A5D3-47E6-881D-1DEB63602A6F}">
      <dgm:prSet phldrT="[텍스트]"/>
      <dgm:spPr/>
      <dgm:t>
        <a:bodyPr/>
        <a:lstStyle/>
        <a:p>
          <a:pPr latinLnBrk="1"/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Q-Q plot / Shapiro Test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659240D1-CD42-47DC-911B-F1E9F3744BE6}" type="parTrans" cxnId="{F9E2DB28-2C3B-4A01-98AB-7B09CD0B66B6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6DD520C-919E-48E0-AD6C-FB243F08AB44}" type="sibTrans" cxnId="{F9E2DB28-2C3B-4A01-98AB-7B09CD0B66B6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16D8A378-864F-4B2A-A2D4-42F018E447E3}">
      <dgm:prSet phldrT="[텍스트]"/>
      <dgm:spPr/>
      <dgm:t>
        <a:bodyPr/>
        <a:lstStyle/>
        <a:p>
          <a:pPr latinLnBrk="1"/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Levene</a:t>
          </a:r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Test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01C0D10-5E39-4053-95DD-53D0ADE57656}" type="parTrans" cxnId="{AA0BD196-3A1A-4286-BB7D-8AA3D0CFF97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B7979A72-6458-4196-BBEC-9E7EA283E7D2}" type="sibTrans" cxnId="{AA0BD196-3A1A-4286-BB7D-8AA3D0CFF97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1D456EC-E8AD-4660-A13D-5F766A7907AD}">
      <dgm:prSet phldrT="[텍스트]"/>
      <dgm:spPr/>
      <dgm:t>
        <a:bodyPr/>
        <a:lstStyle/>
        <a:p>
          <a:pPr latinLnBrk="1"/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aov</a:t>
          </a:r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 / </a:t>
          </a:r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anova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C3AE89D6-C6F9-4A95-8F20-8AE01588D93A}" type="parTrans" cxnId="{F6D3CEA3-D088-4183-96F2-3C6D32AC98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5FF8D60-4CD7-46C5-929A-CB189C9D14FB}" type="sibTrans" cxnId="{F6D3CEA3-D088-4183-96F2-3C6D32AC98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6BC7A96-FF05-4866-8823-4CDBFDD6F7C0}">
      <dgm:prSet phldrT="[텍스트]"/>
      <dgm:spPr/>
      <dgm:t>
        <a:bodyPr/>
        <a:lstStyle/>
        <a:p>
          <a:pPr latinLnBrk="1"/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Dunnett</a:t>
          </a:r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/ Turkey / Paired t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6EC3EAAD-722D-4789-AA4C-C7682C5D0229}" type="parTrans" cxnId="{834F9522-5A21-4A53-B788-10BC7F2887DB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324BC9FE-6D81-4051-9861-5F73ACD71230}" type="sibTrans" cxnId="{834F9522-5A21-4A53-B788-10BC7F2887DB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A98FA0F-8E97-4830-826B-49EB1037B42F}" type="pres">
      <dgm:prSet presAssocID="{E3502139-97E0-4391-AB61-BDCC3037A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E65561-2F47-4771-97D5-B333DD125447}" type="pres">
      <dgm:prSet presAssocID="{A05C91FE-2F7A-455D-A0F5-1FA09838B589}" presName="boxAndChildren" presStyleCnt="0"/>
      <dgm:spPr/>
    </dgm:pt>
    <dgm:pt modelId="{307AA598-38FE-46BE-B272-6A1902DBD9BB}" type="pres">
      <dgm:prSet presAssocID="{A05C91FE-2F7A-455D-A0F5-1FA09838B589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8F4A12C-FC56-444E-9CB8-7E7C4AFAD1E8}" type="pres">
      <dgm:prSet presAssocID="{A05C91FE-2F7A-455D-A0F5-1FA09838B589}" presName="entire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2967A5F-0D41-4E6B-87F4-788F3B27C6FF}" type="pres">
      <dgm:prSet presAssocID="{A05C91FE-2F7A-455D-A0F5-1FA09838B589}" presName="descendantBox" presStyleCnt="0"/>
      <dgm:spPr/>
    </dgm:pt>
    <dgm:pt modelId="{466DEE01-D78B-43C2-8EAE-94064CC2C1F7}" type="pres">
      <dgm:prSet presAssocID="{A6BC7A96-FF05-4866-8823-4CDBFDD6F7C0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D7F3DB-84C4-4773-98B4-DE094A743C52}" type="pres">
      <dgm:prSet presAssocID="{5D275B74-A117-43D5-811F-9F5AA46EED10}" presName="sp" presStyleCnt="0"/>
      <dgm:spPr/>
    </dgm:pt>
    <dgm:pt modelId="{8FE1A6E8-86C8-47B2-AA70-03FF737BEB06}" type="pres">
      <dgm:prSet presAssocID="{D6FF6225-5F15-4810-928F-5577310DFABB}" presName="arrowAndChildren" presStyleCnt="0"/>
      <dgm:spPr/>
    </dgm:pt>
    <dgm:pt modelId="{578E5F61-A994-4C9C-B57E-E0AE5AED104B}" type="pres">
      <dgm:prSet presAssocID="{D6FF6225-5F15-4810-928F-5577310DFABB}" presName="parentTextArrow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B30AA41-4C96-4421-B3A9-01C9C7D789E0}" type="pres">
      <dgm:prSet presAssocID="{D6FF6225-5F15-4810-928F-5577310DFABB}" presName="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48F3E11-0637-4B5D-9DBF-B26CC332A864}" type="pres">
      <dgm:prSet presAssocID="{D6FF6225-5F15-4810-928F-5577310DFABB}" presName="descendantArrow" presStyleCnt="0"/>
      <dgm:spPr/>
    </dgm:pt>
    <dgm:pt modelId="{426E05A7-9F60-4CA4-895A-DC15216DEFD2}" type="pres">
      <dgm:prSet presAssocID="{A1D456EC-E8AD-4660-A13D-5F766A7907A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536BFE-12EE-4C75-A54E-E270850D522D}" type="pres">
      <dgm:prSet presAssocID="{96A6018B-A207-4FA0-A8D7-76CEBECF0164}" presName="sp" presStyleCnt="0"/>
      <dgm:spPr/>
    </dgm:pt>
    <dgm:pt modelId="{44A744FD-268B-4BA7-BAB6-869BE590552C}" type="pres">
      <dgm:prSet presAssocID="{B72072D6-121D-4E6C-9422-12A7BEEA87D0}" presName="arrowAndChildren" presStyleCnt="0"/>
      <dgm:spPr/>
    </dgm:pt>
    <dgm:pt modelId="{92DC3FF6-EEBB-4966-91E0-CB17CC71A105}" type="pres">
      <dgm:prSet presAssocID="{B72072D6-121D-4E6C-9422-12A7BEEA87D0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8E4E857-7858-411A-8DC2-AC79B369DEF7}" type="pres">
      <dgm:prSet presAssocID="{B72072D6-121D-4E6C-9422-12A7BEEA87D0}" presName="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2C4B36C-7002-4ECF-902F-FDD51999E6BD}" type="pres">
      <dgm:prSet presAssocID="{B72072D6-121D-4E6C-9422-12A7BEEA87D0}" presName="descendantArrow" presStyleCnt="0"/>
      <dgm:spPr/>
    </dgm:pt>
    <dgm:pt modelId="{DDE533CA-3114-4C36-A29E-1878322017B9}" type="pres">
      <dgm:prSet presAssocID="{16D8A378-864F-4B2A-A2D4-42F018E447E3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7D792B-6847-492B-8D1C-155A9FBF44D3}" type="pres">
      <dgm:prSet presAssocID="{516BEC99-D7D7-40AE-A61B-C54E083B3625}" presName="sp" presStyleCnt="0"/>
      <dgm:spPr/>
    </dgm:pt>
    <dgm:pt modelId="{310DC6C3-0736-4680-993A-BCB2ACC51B93}" type="pres">
      <dgm:prSet presAssocID="{5D7A3BD6-998A-4ECB-8334-1CDBF7C52492}" presName="arrowAndChildren" presStyleCnt="0"/>
      <dgm:spPr/>
    </dgm:pt>
    <dgm:pt modelId="{B3993B19-9FE9-47FE-BDC8-2C6F6A80F646}" type="pres">
      <dgm:prSet presAssocID="{5D7A3BD6-998A-4ECB-8334-1CDBF7C52492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E198617-93AF-47FF-8F0F-2E719F6FE3C4}" type="pres">
      <dgm:prSet presAssocID="{5D7A3BD6-998A-4ECB-8334-1CDBF7C52492}" presName="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7A7C91C-9156-46C0-933B-BF86BF184094}" type="pres">
      <dgm:prSet presAssocID="{5D7A3BD6-998A-4ECB-8334-1CDBF7C52492}" presName="descendantArrow" presStyleCnt="0"/>
      <dgm:spPr/>
    </dgm:pt>
    <dgm:pt modelId="{74A46EFA-E265-44D0-844F-0D531B3D272C}" type="pres">
      <dgm:prSet presAssocID="{AEB252B4-A5D3-47E6-881D-1DEB63602A6F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A0BD196-3A1A-4286-BB7D-8AA3D0CFF979}" srcId="{B72072D6-121D-4E6C-9422-12A7BEEA87D0}" destId="{16D8A378-864F-4B2A-A2D4-42F018E447E3}" srcOrd="0" destOrd="0" parTransId="{901C0D10-5E39-4053-95DD-53D0ADE57656}" sibTransId="{B7979A72-6458-4196-BBEC-9E7EA283E7D2}"/>
    <dgm:cxn modelId="{834F9522-5A21-4A53-B788-10BC7F2887DB}" srcId="{A05C91FE-2F7A-455D-A0F5-1FA09838B589}" destId="{A6BC7A96-FF05-4866-8823-4CDBFDD6F7C0}" srcOrd="0" destOrd="0" parTransId="{6EC3EAAD-722D-4789-AA4C-C7682C5D0229}" sibTransId="{324BC9FE-6D81-4051-9861-5F73ACD71230}"/>
    <dgm:cxn modelId="{DED787CF-CDFE-4A7A-9FA0-518CCD5A42F9}" srcId="{E3502139-97E0-4391-AB61-BDCC3037A4E9}" destId="{5D7A3BD6-998A-4ECB-8334-1CDBF7C52492}" srcOrd="0" destOrd="0" parTransId="{939C7856-FFF8-4B71-A81E-936CF224E0D9}" sibTransId="{516BEC99-D7D7-40AE-A61B-C54E083B3625}"/>
    <dgm:cxn modelId="{D0BFF229-56AC-4A6A-895D-61D888D269BC}" type="presOf" srcId="{16D8A378-864F-4B2A-A2D4-42F018E447E3}" destId="{DDE533CA-3114-4C36-A29E-1878322017B9}" srcOrd="0" destOrd="0" presId="urn:microsoft.com/office/officeart/2005/8/layout/process4"/>
    <dgm:cxn modelId="{F9E2DB28-2C3B-4A01-98AB-7B09CD0B66B6}" srcId="{5D7A3BD6-998A-4ECB-8334-1CDBF7C52492}" destId="{AEB252B4-A5D3-47E6-881D-1DEB63602A6F}" srcOrd="0" destOrd="0" parTransId="{659240D1-CD42-47DC-911B-F1E9F3744BE6}" sibTransId="{26DD520C-919E-48E0-AD6C-FB243F08AB44}"/>
    <dgm:cxn modelId="{EF16D42B-DF39-4E3E-9C78-37010C5A2028}" type="presOf" srcId="{D6FF6225-5F15-4810-928F-5577310DFABB}" destId="{0B30AA41-4C96-4421-B3A9-01C9C7D789E0}" srcOrd="1" destOrd="0" presId="urn:microsoft.com/office/officeart/2005/8/layout/process4"/>
    <dgm:cxn modelId="{4D0DF8FB-F9C6-4DE2-A6D8-082BA1AE311F}" type="presOf" srcId="{D6FF6225-5F15-4810-928F-5577310DFABB}" destId="{578E5F61-A994-4C9C-B57E-E0AE5AED104B}" srcOrd="0" destOrd="0" presId="urn:microsoft.com/office/officeart/2005/8/layout/process4"/>
    <dgm:cxn modelId="{E5AD8F13-4539-450A-B6BE-8F50960CA437}" srcId="{E3502139-97E0-4391-AB61-BDCC3037A4E9}" destId="{A05C91FE-2F7A-455D-A0F5-1FA09838B589}" srcOrd="3" destOrd="0" parTransId="{72DFC74B-2F78-4215-9DC4-624056427EAC}" sibTransId="{02648592-56EA-4F63-BDE9-0597A6A70298}"/>
    <dgm:cxn modelId="{4649354F-8CCA-4518-B30D-945ABE1FE58C}" srcId="{E3502139-97E0-4391-AB61-BDCC3037A4E9}" destId="{B72072D6-121D-4E6C-9422-12A7BEEA87D0}" srcOrd="1" destOrd="0" parTransId="{05F7FA10-E76F-4791-86DB-79FB20014B8B}" sibTransId="{96A6018B-A207-4FA0-A8D7-76CEBECF0164}"/>
    <dgm:cxn modelId="{49ABC4D7-925B-4003-9A27-9AF59B7D8143}" type="presOf" srcId="{A6BC7A96-FF05-4866-8823-4CDBFDD6F7C0}" destId="{466DEE01-D78B-43C2-8EAE-94064CC2C1F7}" srcOrd="0" destOrd="0" presId="urn:microsoft.com/office/officeart/2005/8/layout/process4"/>
    <dgm:cxn modelId="{45F44BB7-25F3-4C46-84E3-E32DDA05F0C0}" type="presOf" srcId="{B72072D6-121D-4E6C-9422-12A7BEEA87D0}" destId="{92DC3FF6-EEBB-4966-91E0-CB17CC71A105}" srcOrd="0" destOrd="0" presId="urn:microsoft.com/office/officeart/2005/8/layout/process4"/>
    <dgm:cxn modelId="{E4EB23A7-95C3-4A60-B343-D6DA80C43FF4}" type="presOf" srcId="{A05C91FE-2F7A-455D-A0F5-1FA09838B589}" destId="{307AA598-38FE-46BE-B272-6A1902DBD9BB}" srcOrd="0" destOrd="0" presId="urn:microsoft.com/office/officeart/2005/8/layout/process4"/>
    <dgm:cxn modelId="{46D3F74B-54D7-49EA-BB4A-19C53EDB551C}" type="presOf" srcId="{A1D456EC-E8AD-4660-A13D-5F766A7907AD}" destId="{426E05A7-9F60-4CA4-895A-DC15216DEFD2}" srcOrd="0" destOrd="0" presId="urn:microsoft.com/office/officeart/2005/8/layout/process4"/>
    <dgm:cxn modelId="{3E49D9B9-65FB-4FA9-A60C-4C7B9F26BEB5}" type="presOf" srcId="{E3502139-97E0-4391-AB61-BDCC3037A4E9}" destId="{2A98FA0F-8E97-4830-826B-49EB1037B42F}" srcOrd="0" destOrd="0" presId="urn:microsoft.com/office/officeart/2005/8/layout/process4"/>
    <dgm:cxn modelId="{394CB944-39B6-4ED3-9252-AAF6DA7D06E1}" srcId="{E3502139-97E0-4391-AB61-BDCC3037A4E9}" destId="{D6FF6225-5F15-4810-928F-5577310DFABB}" srcOrd="2" destOrd="0" parTransId="{9750479E-5382-4419-8C4E-473CA1A4D00D}" sibTransId="{5D275B74-A117-43D5-811F-9F5AA46EED10}"/>
    <dgm:cxn modelId="{FC03EEC0-8A77-41B0-B42D-8F8A244249A4}" type="presOf" srcId="{5D7A3BD6-998A-4ECB-8334-1CDBF7C52492}" destId="{2E198617-93AF-47FF-8F0F-2E719F6FE3C4}" srcOrd="1" destOrd="0" presId="urn:microsoft.com/office/officeart/2005/8/layout/process4"/>
    <dgm:cxn modelId="{EA7750E5-900A-43FE-A02D-B81FA128C52E}" type="presOf" srcId="{5D7A3BD6-998A-4ECB-8334-1CDBF7C52492}" destId="{B3993B19-9FE9-47FE-BDC8-2C6F6A80F646}" srcOrd="0" destOrd="0" presId="urn:microsoft.com/office/officeart/2005/8/layout/process4"/>
    <dgm:cxn modelId="{DC8BFF82-2236-4A1D-A983-9CF2679A2BD4}" type="presOf" srcId="{A05C91FE-2F7A-455D-A0F5-1FA09838B589}" destId="{C8F4A12C-FC56-444E-9CB8-7E7C4AFAD1E8}" srcOrd="1" destOrd="0" presId="urn:microsoft.com/office/officeart/2005/8/layout/process4"/>
    <dgm:cxn modelId="{8C13465D-4B43-412E-ADA2-6FA21F7C327E}" type="presOf" srcId="{AEB252B4-A5D3-47E6-881D-1DEB63602A6F}" destId="{74A46EFA-E265-44D0-844F-0D531B3D272C}" srcOrd="0" destOrd="0" presId="urn:microsoft.com/office/officeart/2005/8/layout/process4"/>
    <dgm:cxn modelId="{F6D3CEA3-D088-4183-96F2-3C6D32AC9837}" srcId="{D6FF6225-5F15-4810-928F-5577310DFABB}" destId="{A1D456EC-E8AD-4660-A13D-5F766A7907AD}" srcOrd="0" destOrd="0" parTransId="{C3AE89D6-C6F9-4A95-8F20-8AE01588D93A}" sibTransId="{25FF8D60-4CD7-46C5-929A-CB189C9D14FB}"/>
    <dgm:cxn modelId="{54010293-C642-489C-855E-4FD66DAED743}" type="presOf" srcId="{B72072D6-121D-4E6C-9422-12A7BEEA87D0}" destId="{58E4E857-7858-411A-8DC2-AC79B369DEF7}" srcOrd="1" destOrd="0" presId="urn:microsoft.com/office/officeart/2005/8/layout/process4"/>
    <dgm:cxn modelId="{A307BA3C-9434-4135-BF21-19B40D420C1F}" type="presParOf" srcId="{2A98FA0F-8E97-4830-826B-49EB1037B42F}" destId="{E8E65561-2F47-4771-97D5-B333DD125447}" srcOrd="0" destOrd="0" presId="urn:microsoft.com/office/officeart/2005/8/layout/process4"/>
    <dgm:cxn modelId="{E514292F-3C72-4A0F-860F-10B7DD2651E6}" type="presParOf" srcId="{E8E65561-2F47-4771-97D5-B333DD125447}" destId="{307AA598-38FE-46BE-B272-6A1902DBD9BB}" srcOrd="0" destOrd="0" presId="urn:microsoft.com/office/officeart/2005/8/layout/process4"/>
    <dgm:cxn modelId="{8A33C85D-D6B4-4B01-A5B0-41DE571B9FF1}" type="presParOf" srcId="{E8E65561-2F47-4771-97D5-B333DD125447}" destId="{C8F4A12C-FC56-444E-9CB8-7E7C4AFAD1E8}" srcOrd="1" destOrd="0" presId="urn:microsoft.com/office/officeart/2005/8/layout/process4"/>
    <dgm:cxn modelId="{922B2A79-90E7-4801-B6BB-C15B23FBB462}" type="presParOf" srcId="{E8E65561-2F47-4771-97D5-B333DD125447}" destId="{42967A5F-0D41-4E6B-87F4-788F3B27C6FF}" srcOrd="2" destOrd="0" presId="urn:microsoft.com/office/officeart/2005/8/layout/process4"/>
    <dgm:cxn modelId="{496846D5-09FE-45A4-900B-8EE1694F0392}" type="presParOf" srcId="{42967A5F-0D41-4E6B-87F4-788F3B27C6FF}" destId="{466DEE01-D78B-43C2-8EAE-94064CC2C1F7}" srcOrd="0" destOrd="0" presId="urn:microsoft.com/office/officeart/2005/8/layout/process4"/>
    <dgm:cxn modelId="{B3DCF3A0-5753-403D-BEE7-BDF2CEDF560C}" type="presParOf" srcId="{2A98FA0F-8E97-4830-826B-49EB1037B42F}" destId="{08D7F3DB-84C4-4773-98B4-DE094A743C52}" srcOrd="1" destOrd="0" presId="urn:microsoft.com/office/officeart/2005/8/layout/process4"/>
    <dgm:cxn modelId="{CA0B7879-7077-4B26-A197-E12B7E4B992E}" type="presParOf" srcId="{2A98FA0F-8E97-4830-826B-49EB1037B42F}" destId="{8FE1A6E8-86C8-47B2-AA70-03FF737BEB06}" srcOrd="2" destOrd="0" presId="urn:microsoft.com/office/officeart/2005/8/layout/process4"/>
    <dgm:cxn modelId="{C4564443-EF35-4097-A87F-9DC358230D0F}" type="presParOf" srcId="{8FE1A6E8-86C8-47B2-AA70-03FF737BEB06}" destId="{578E5F61-A994-4C9C-B57E-E0AE5AED104B}" srcOrd="0" destOrd="0" presId="urn:microsoft.com/office/officeart/2005/8/layout/process4"/>
    <dgm:cxn modelId="{A6BC4D7F-348F-462D-B804-F1AD6CC130CB}" type="presParOf" srcId="{8FE1A6E8-86C8-47B2-AA70-03FF737BEB06}" destId="{0B30AA41-4C96-4421-B3A9-01C9C7D789E0}" srcOrd="1" destOrd="0" presId="urn:microsoft.com/office/officeart/2005/8/layout/process4"/>
    <dgm:cxn modelId="{A9C5EC88-1F5C-4051-A8EA-ECFA555A44F2}" type="presParOf" srcId="{8FE1A6E8-86C8-47B2-AA70-03FF737BEB06}" destId="{648F3E11-0637-4B5D-9DBF-B26CC332A864}" srcOrd="2" destOrd="0" presId="urn:microsoft.com/office/officeart/2005/8/layout/process4"/>
    <dgm:cxn modelId="{C1C6A1DE-BB94-464F-81A0-B9174B4086AE}" type="presParOf" srcId="{648F3E11-0637-4B5D-9DBF-B26CC332A864}" destId="{426E05A7-9F60-4CA4-895A-DC15216DEFD2}" srcOrd="0" destOrd="0" presId="urn:microsoft.com/office/officeart/2005/8/layout/process4"/>
    <dgm:cxn modelId="{5E04B9E0-15CD-4D3D-8671-933E67E4CEFC}" type="presParOf" srcId="{2A98FA0F-8E97-4830-826B-49EB1037B42F}" destId="{E5536BFE-12EE-4C75-A54E-E270850D522D}" srcOrd="3" destOrd="0" presId="urn:microsoft.com/office/officeart/2005/8/layout/process4"/>
    <dgm:cxn modelId="{8960BC4F-83CB-407B-A0BE-88311339AD0B}" type="presParOf" srcId="{2A98FA0F-8E97-4830-826B-49EB1037B42F}" destId="{44A744FD-268B-4BA7-BAB6-869BE590552C}" srcOrd="4" destOrd="0" presId="urn:microsoft.com/office/officeart/2005/8/layout/process4"/>
    <dgm:cxn modelId="{18A3F37E-8B4C-4270-943B-D0AF913EACC9}" type="presParOf" srcId="{44A744FD-268B-4BA7-BAB6-869BE590552C}" destId="{92DC3FF6-EEBB-4966-91E0-CB17CC71A105}" srcOrd="0" destOrd="0" presId="urn:microsoft.com/office/officeart/2005/8/layout/process4"/>
    <dgm:cxn modelId="{6376E727-42F9-4034-94A6-272BABFE0658}" type="presParOf" srcId="{44A744FD-268B-4BA7-BAB6-869BE590552C}" destId="{58E4E857-7858-411A-8DC2-AC79B369DEF7}" srcOrd="1" destOrd="0" presId="urn:microsoft.com/office/officeart/2005/8/layout/process4"/>
    <dgm:cxn modelId="{37F28CA7-4D44-4B66-9E86-6DCE5A0089E3}" type="presParOf" srcId="{44A744FD-268B-4BA7-BAB6-869BE590552C}" destId="{32C4B36C-7002-4ECF-902F-FDD51999E6BD}" srcOrd="2" destOrd="0" presId="urn:microsoft.com/office/officeart/2005/8/layout/process4"/>
    <dgm:cxn modelId="{9B7147F0-008F-4211-BC08-7A2AAC487092}" type="presParOf" srcId="{32C4B36C-7002-4ECF-902F-FDD51999E6BD}" destId="{DDE533CA-3114-4C36-A29E-1878322017B9}" srcOrd="0" destOrd="0" presId="urn:microsoft.com/office/officeart/2005/8/layout/process4"/>
    <dgm:cxn modelId="{C5888418-8DD7-46E5-AD85-35C514A0C79D}" type="presParOf" srcId="{2A98FA0F-8E97-4830-826B-49EB1037B42F}" destId="{337D792B-6847-492B-8D1C-155A9FBF44D3}" srcOrd="5" destOrd="0" presId="urn:microsoft.com/office/officeart/2005/8/layout/process4"/>
    <dgm:cxn modelId="{7FA059B8-F430-4C76-A01E-AFF7A2F55FA0}" type="presParOf" srcId="{2A98FA0F-8E97-4830-826B-49EB1037B42F}" destId="{310DC6C3-0736-4680-993A-BCB2ACC51B93}" srcOrd="6" destOrd="0" presId="urn:microsoft.com/office/officeart/2005/8/layout/process4"/>
    <dgm:cxn modelId="{431A3466-1076-420F-8428-0421C2167B18}" type="presParOf" srcId="{310DC6C3-0736-4680-993A-BCB2ACC51B93}" destId="{B3993B19-9FE9-47FE-BDC8-2C6F6A80F646}" srcOrd="0" destOrd="0" presId="urn:microsoft.com/office/officeart/2005/8/layout/process4"/>
    <dgm:cxn modelId="{6E27C303-D928-48C4-9A66-EEAD620FB0F4}" type="presParOf" srcId="{310DC6C3-0736-4680-993A-BCB2ACC51B93}" destId="{2E198617-93AF-47FF-8F0F-2E719F6FE3C4}" srcOrd="1" destOrd="0" presId="urn:microsoft.com/office/officeart/2005/8/layout/process4"/>
    <dgm:cxn modelId="{B1B685E7-7B29-4D7F-A160-2EA13B4A4893}" type="presParOf" srcId="{310DC6C3-0736-4680-993A-BCB2ACC51B93}" destId="{77A7C91C-9156-46C0-933B-BF86BF184094}" srcOrd="2" destOrd="0" presId="urn:microsoft.com/office/officeart/2005/8/layout/process4"/>
    <dgm:cxn modelId="{6AA908A5-31D4-4585-A901-B593FB2BD6A4}" type="presParOf" srcId="{77A7C91C-9156-46C0-933B-BF86BF184094}" destId="{74A46EFA-E265-44D0-844F-0D531B3D27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err="1" smtClean="0"/>
            <a:t>Dunnet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502139-97E0-4391-AB61-BDCC3037A4E9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D7A3BD6-998A-4ECB-8334-1CDBF7C52492}">
      <dgm:prSet phldrT="[텍스트]" custT="1"/>
      <dgm:spPr/>
      <dgm:t>
        <a:bodyPr/>
        <a:lstStyle/>
        <a:p>
          <a:pPr latinLnBrk="1"/>
          <a:r>
            <a:rPr lang="en-US" altLang="ko-KR" sz="24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4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39C7856-FFF8-4B71-A81E-936CF224E0D9}" type="parTrans" cxnId="{DED787CF-CDFE-4A7A-9FA0-518CCD5A42F9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516BEC99-D7D7-40AE-A61B-C54E083B3625}" type="sibTrans" cxnId="{DED787CF-CDFE-4A7A-9FA0-518CCD5A42F9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05C91FE-2F7A-455D-A0F5-1FA09838B589}">
      <dgm:prSet phldrT="[텍스트]" custT="1"/>
      <dgm:spPr/>
      <dgm:t>
        <a:bodyPr/>
        <a:lstStyle/>
        <a:p>
          <a:pPr latinLnBrk="1"/>
          <a:r>
            <a:rPr lang="en-US" altLang="ko-KR" sz="24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4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72DFC74B-2F78-4215-9DC4-624056427EAC}" type="parTrans" cxnId="{E5AD8F13-4539-450A-B6BE-8F50960CA437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2648592-56EA-4F63-BDE9-0597A6A70298}" type="sibTrans" cxnId="{E5AD8F13-4539-450A-B6BE-8F50960CA437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B72072D6-121D-4E6C-9422-12A7BEEA87D0}">
      <dgm:prSet phldrT="[텍스트]" custT="1"/>
      <dgm:spPr/>
      <dgm:t>
        <a:bodyPr/>
        <a:lstStyle/>
        <a:p>
          <a:pPr latinLnBrk="1"/>
          <a:r>
            <a:rPr lang="ko-KR" altLang="en-US" sz="24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정규성 테스트</a:t>
          </a:r>
          <a:endParaRPr lang="ko-KR" altLang="en-US" sz="24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5F7FA10-E76F-4791-86DB-79FB20014B8B}" type="parTrans" cxnId="{4649354F-8CCA-4518-B30D-945ABE1FE58C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6A6018B-A207-4FA0-A8D7-76CEBECF0164}" type="sibTrans" cxnId="{4649354F-8CCA-4518-B30D-945ABE1FE58C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A98FA0F-8E97-4830-826B-49EB1037B42F}" type="pres">
      <dgm:prSet presAssocID="{E3502139-97E0-4391-AB61-BDCC3037A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E65561-2F47-4771-97D5-B333DD125447}" type="pres">
      <dgm:prSet presAssocID="{A05C91FE-2F7A-455D-A0F5-1FA09838B589}" presName="boxAndChildren" presStyleCnt="0"/>
      <dgm:spPr/>
    </dgm:pt>
    <dgm:pt modelId="{307AA598-38FE-46BE-B272-6A1902DBD9BB}" type="pres">
      <dgm:prSet presAssocID="{A05C91FE-2F7A-455D-A0F5-1FA09838B589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5536BFE-12EE-4C75-A54E-E270850D522D}" type="pres">
      <dgm:prSet presAssocID="{96A6018B-A207-4FA0-A8D7-76CEBECF0164}" presName="sp" presStyleCnt="0"/>
      <dgm:spPr/>
    </dgm:pt>
    <dgm:pt modelId="{44A744FD-268B-4BA7-BAB6-869BE590552C}" type="pres">
      <dgm:prSet presAssocID="{B72072D6-121D-4E6C-9422-12A7BEEA87D0}" presName="arrowAndChildren" presStyleCnt="0"/>
      <dgm:spPr/>
    </dgm:pt>
    <dgm:pt modelId="{92DC3FF6-EEBB-4966-91E0-CB17CC71A105}" type="pres">
      <dgm:prSet presAssocID="{B72072D6-121D-4E6C-9422-12A7BEEA87D0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37D792B-6847-492B-8D1C-155A9FBF44D3}" type="pres">
      <dgm:prSet presAssocID="{516BEC99-D7D7-40AE-A61B-C54E083B3625}" presName="sp" presStyleCnt="0"/>
      <dgm:spPr/>
    </dgm:pt>
    <dgm:pt modelId="{310DC6C3-0736-4680-993A-BCB2ACC51B93}" type="pres">
      <dgm:prSet presAssocID="{5D7A3BD6-998A-4ECB-8334-1CDBF7C52492}" presName="arrowAndChildren" presStyleCnt="0"/>
      <dgm:spPr/>
    </dgm:pt>
    <dgm:pt modelId="{B3993B19-9FE9-47FE-BDC8-2C6F6A80F646}" type="pres">
      <dgm:prSet presAssocID="{5D7A3BD6-998A-4ECB-8334-1CDBF7C52492}" presName="parentTextArrow" presStyleLbl="node1" presStyleIdx="2" presStyleCnt="3" custLinFactNeighborX="33654" custLinFactNeighborY="-123"/>
      <dgm:spPr/>
      <dgm:t>
        <a:bodyPr/>
        <a:lstStyle/>
        <a:p>
          <a:pPr latinLnBrk="1"/>
          <a:endParaRPr lang="ko-KR" altLang="en-US"/>
        </a:p>
      </dgm:t>
    </dgm:pt>
  </dgm:ptLst>
  <dgm:cxnLst>
    <dgm:cxn modelId="{E5AD8F13-4539-450A-B6BE-8F50960CA437}" srcId="{E3502139-97E0-4391-AB61-BDCC3037A4E9}" destId="{A05C91FE-2F7A-455D-A0F5-1FA09838B589}" srcOrd="2" destOrd="0" parTransId="{72DFC74B-2F78-4215-9DC4-624056427EAC}" sibTransId="{02648592-56EA-4F63-BDE9-0597A6A70298}"/>
    <dgm:cxn modelId="{EA7750E5-900A-43FE-A02D-B81FA128C52E}" type="presOf" srcId="{5D7A3BD6-998A-4ECB-8334-1CDBF7C52492}" destId="{B3993B19-9FE9-47FE-BDC8-2C6F6A80F646}" srcOrd="0" destOrd="0" presId="urn:microsoft.com/office/officeart/2005/8/layout/process4"/>
    <dgm:cxn modelId="{45F44BB7-25F3-4C46-84E3-E32DDA05F0C0}" type="presOf" srcId="{B72072D6-121D-4E6C-9422-12A7BEEA87D0}" destId="{92DC3FF6-EEBB-4966-91E0-CB17CC71A105}" srcOrd="0" destOrd="0" presId="urn:microsoft.com/office/officeart/2005/8/layout/process4"/>
    <dgm:cxn modelId="{DED787CF-CDFE-4A7A-9FA0-518CCD5A42F9}" srcId="{E3502139-97E0-4391-AB61-BDCC3037A4E9}" destId="{5D7A3BD6-998A-4ECB-8334-1CDBF7C52492}" srcOrd="0" destOrd="0" parTransId="{939C7856-FFF8-4B71-A81E-936CF224E0D9}" sibTransId="{516BEC99-D7D7-40AE-A61B-C54E083B3625}"/>
    <dgm:cxn modelId="{E4EB23A7-95C3-4A60-B343-D6DA80C43FF4}" type="presOf" srcId="{A05C91FE-2F7A-455D-A0F5-1FA09838B589}" destId="{307AA598-38FE-46BE-B272-6A1902DBD9BB}" srcOrd="0" destOrd="0" presId="urn:microsoft.com/office/officeart/2005/8/layout/process4"/>
    <dgm:cxn modelId="{3E49D9B9-65FB-4FA9-A60C-4C7B9F26BEB5}" type="presOf" srcId="{E3502139-97E0-4391-AB61-BDCC3037A4E9}" destId="{2A98FA0F-8E97-4830-826B-49EB1037B42F}" srcOrd="0" destOrd="0" presId="urn:microsoft.com/office/officeart/2005/8/layout/process4"/>
    <dgm:cxn modelId="{4649354F-8CCA-4518-B30D-945ABE1FE58C}" srcId="{E3502139-97E0-4391-AB61-BDCC3037A4E9}" destId="{B72072D6-121D-4E6C-9422-12A7BEEA87D0}" srcOrd="1" destOrd="0" parTransId="{05F7FA10-E76F-4791-86DB-79FB20014B8B}" sibTransId="{96A6018B-A207-4FA0-A8D7-76CEBECF0164}"/>
    <dgm:cxn modelId="{A307BA3C-9434-4135-BF21-19B40D420C1F}" type="presParOf" srcId="{2A98FA0F-8E97-4830-826B-49EB1037B42F}" destId="{E8E65561-2F47-4771-97D5-B333DD125447}" srcOrd="0" destOrd="0" presId="urn:microsoft.com/office/officeart/2005/8/layout/process4"/>
    <dgm:cxn modelId="{E514292F-3C72-4A0F-860F-10B7DD2651E6}" type="presParOf" srcId="{E8E65561-2F47-4771-97D5-B333DD125447}" destId="{307AA598-38FE-46BE-B272-6A1902DBD9BB}" srcOrd="0" destOrd="0" presId="urn:microsoft.com/office/officeart/2005/8/layout/process4"/>
    <dgm:cxn modelId="{5E04B9E0-15CD-4D3D-8671-933E67E4CEFC}" type="presParOf" srcId="{2A98FA0F-8E97-4830-826B-49EB1037B42F}" destId="{E5536BFE-12EE-4C75-A54E-E270850D522D}" srcOrd="1" destOrd="0" presId="urn:microsoft.com/office/officeart/2005/8/layout/process4"/>
    <dgm:cxn modelId="{8960BC4F-83CB-407B-A0BE-88311339AD0B}" type="presParOf" srcId="{2A98FA0F-8E97-4830-826B-49EB1037B42F}" destId="{44A744FD-268B-4BA7-BAB6-869BE590552C}" srcOrd="2" destOrd="0" presId="urn:microsoft.com/office/officeart/2005/8/layout/process4"/>
    <dgm:cxn modelId="{18A3F37E-8B4C-4270-943B-D0AF913EACC9}" type="presParOf" srcId="{44A744FD-268B-4BA7-BAB6-869BE590552C}" destId="{92DC3FF6-EEBB-4966-91E0-CB17CC71A105}" srcOrd="0" destOrd="0" presId="urn:microsoft.com/office/officeart/2005/8/layout/process4"/>
    <dgm:cxn modelId="{C5888418-8DD7-46E5-AD85-35C514A0C79D}" type="presParOf" srcId="{2A98FA0F-8E97-4830-826B-49EB1037B42F}" destId="{337D792B-6847-492B-8D1C-155A9FBF44D3}" srcOrd="3" destOrd="0" presId="urn:microsoft.com/office/officeart/2005/8/layout/process4"/>
    <dgm:cxn modelId="{7FA059B8-F430-4C76-A01E-AFF7A2F55FA0}" type="presParOf" srcId="{2A98FA0F-8E97-4830-826B-49EB1037B42F}" destId="{310DC6C3-0736-4680-993A-BCB2ACC51B93}" srcOrd="4" destOrd="0" presId="urn:microsoft.com/office/officeart/2005/8/layout/process4"/>
    <dgm:cxn modelId="{431A3466-1076-420F-8428-0421C2167B18}" type="presParOf" srcId="{310DC6C3-0736-4680-993A-BCB2ACC51B93}" destId="{B3993B19-9FE9-47FE-BDC8-2C6F6A80F64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err="1" smtClean="0"/>
            <a:t>Dunnet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err="1" smtClean="0"/>
            <a:t>Dunnet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기술 통계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4A12C-FC56-444E-9CB8-7E7C4AFAD1E8}">
      <dsp:nvSpPr>
        <dsp:cNvPr id="0" name=""/>
        <dsp:cNvSpPr/>
      </dsp:nvSpPr>
      <dsp:spPr>
        <a:xfrm>
          <a:off x="0" y="4249014"/>
          <a:ext cx="4678082" cy="9295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4249014"/>
        <a:ext cx="4678082" cy="501973"/>
      </dsp:txXfrm>
    </dsp:sp>
    <dsp:sp modelId="{466DEE01-D78B-43C2-8EAE-94064CC2C1F7}">
      <dsp:nvSpPr>
        <dsp:cNvPr id="0" name=""/>
        <dsp:cNvSpPr/>
      </dsp:nvSpPr>
      <dsp:spPr>
        <a:xfrm>
          <a:off x="0" y="4732396"/>
          <a:ext cx="4678082" cy="4276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Dunnett</a:t>
          </a: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/ Turkey / Paired t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4732396"/>
        <a:ext cx="4678082" cy="427607"/>
      </dsp:txXfrm>
    </dsp:sp>
    <dsp:sp modelId="{0B30AA41-4C96-4421-B3A9-01C9C7D789E0}">
      <dsp:nvSpPr>
        <dsp:cNvPr id="0" name=""/>
        <dsp:cNvSpPr/>
      </dsp:nvSpPr>
      <dsp:spPr>
        <a:xfrm rot="10800000">
          <a:off x="0" y="2833263"/>
          <a:ext cx="4678082" cy="1429694"/>
        </a:xfrm>
        <a:prstGeom prst="upArrowCallou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-10800000">
        <a:off x="0" y="2833263"/>
        <a:ext cx="4678082" cy="501822"/>
      </dsp:txXfrm>
    </dsp:sp>
    <dsp:sp modelId="{426E05A7-9F60-4CA4-895A-DC15216DEFD2}">
      <dsp:nvSpPr>
        <dsp:cNvPr id="0" name=""/>
        <dsp:cNvSpPr/>
      </dsp:nvSpPr>
      <dsp:spPr>
        <a:xfrm>
          <a:off x="0" y="3335086"/>
          <a:ext cx="4678082" cy="427478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aov</a:t>
          </a: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 / </a:t>
          </a: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anova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3335086"/>
        <a:ext cx="4678082" cy="427478"/>
      </dsp:txXfrm>
    </dsp:sp>
    <dsp:sp modelId="{58E4E857-7858-411A-8DC2-AC79B369DEF7}">
      <dsp:nvSpPr>
        <dsp:cNvPr id="0" name=""/>
        <dsp:cNvSpPr/>
      </dsp:nvSpPr>
      <dsp:spPr>
        <a:xfrm rot="10800000">
          <a:off x="0" y="1417512"/>
          <a:ext cx="4678082" cy="1429694"/>
        </a:xfrm>
        <a:prstGeom prst="upArrowCallou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등분산테스트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-10800000">
        <a:off x="0" y="1417512"/>
        <a:ext cx="4678082" cy="501822"/>
      </dsp:txXfrm>
    </dsp:sp>
    <dsp:sp modelId="{DDE533CA-3114-4C36-A29E-1878322017B9}">
      <dsp:nvSpPr>
        <dsp:cNvPr id="0" name=""/>
        <dsp:cNvSpPr/>
      </dsp:nvSpPr>
      <dsp:spPr>
        <a:xfrm>
          <a:off x="0" y="1919335"/>
          <a:ext cx="4678082" cy="427478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Levene</a:t>
          </a: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Test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1919335"/>
        <a:ext cx="4678082" cy="427478"/>
      </dsp:txXfrm>
    </dsp:sp>
    <dsp:sp modelId="{2E198617-93AF-47FF-8F0F-2E719F6FE3C4}">
      <dsp:nvSpPr>
        <dsp:cNvPr id="0" name=""/>
        <dsp:cNvSpPr/>
      </dsp:nvSpPr>
      <dsp:spPr>
        <a:xfrm rot="10800000">
          <a:off x="0" y="1761"/>
          <a:ext cx="4678082" cy="1429694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정규분포테스트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-10800000">
        <a:off x="0" y="1761"/>
        <a:ext cx="4678082" cy="501822"/>
      </dsp:txXfrm>
    </dsp:sp>
    <dsp:sp modelId="{74A46EFA-E265-44D0-844F-0D531B3D272C}">
      <dsp:nvSpPr>
        <dsp:cNvPr id="0" name=""/>
        <dsp:cNvSpPr/>
      </dsp:nvSpPr>
      <dsp:spPr>
        <a:xfrm>
          <a:off x="0" y="503584"/>
          <a:ext cx="4678082" cy="42747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Q-Q plot / Shapiro Test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503584"/>
        <a:ext cx="4678082" cy="427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dirty="0" err="1" smtClean="0"/>
            <a:t>Dunnet</a:t>
          </a:r>
          <a:endParaRPr lang="ko-KR" altLang="en-US" sz="44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AA598-38FE-46BE-B272-6A1902DBD9BB}">
      <dsp:nvSpPr>
        <dsp:cNvPr id="0" name=""/>
        <dsp:cNvSpPr/>
      </dsp:nvSpPr>
      <dsp:spPr>
        <a:xfrm>
          <a:off x="0" y="2323728"/>
          <a:ext cx="5034508" cy="7626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4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2323728"/>
        <a:ext cx="5034508" cy="762699"/>
      </dsp:txXfrm>
    </dsp:sp>
    <dsp:sp modelId="{92DC3FF6-EEBB-4966-91E0-CB17CC71A105}">
      <dsp:nvSpPr>
        <dsp:cNvPr id="0" name=""/>
        <dsp:cNvSpPr/>
      </dsp:nvSpPr>
      <dsp:spPr>
        <a:xfrm rot="10800000">
          <a:off x="0" y="1162137"/>
          <a:ext cx="5034508" cy="1173032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정규성 테스트</a:t>
          </a:r>
          <a:endParaRPr lang="ko-KR" altLang="en-US" sz="24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10800000">
        <a:off x="0" y="1162137"/>
        <a:ext cx="5034508" cy="762201"/>
      </dsp:txXfrm>
    </dsp:sp>
    <dsp:sp modelId="{B3993B19-9FE9-47FE-BDC8-2C6F6A80F646}">
      <dsp:nvSpPr>
        <dsp:cNvPr id="0" name=""/>
        <dsp:cNvSpPr/>
      </dsp:nvSpPr>
      <dsp:spPr>
        <a:xfrm rot="10800000">
          <a:off x="0" y="0"/>
          <a:ext cx="5034508" cy="1173032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4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10800000">
        <a:off x="0" y="0"/>
        <a:ext cx="5034508" cy="7622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dirty="0" err="1" smtClean="0"/>
            <a:t>Dunnet</a:t>
          </a:r>
          <a:endParaRPr lang="ko-KR" altLang="en-US" sz="44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dirty="0" err="1" smtClean="0"/>
            <a:t>Dunnet</a:t>
          </a:r>
          <a:endParaRPr lang="ko-KR" altLang="en-US" sz="44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One Way ANOVA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00" y="336523"/>
            <a:ext cx="4351970" cy="62107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1147" y="3854102"/>
            <a:ext cx="5991665" cy="15919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파워포인터에서 제시된 예제는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 Studio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작업했지만 실제 수업은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 Commander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할 수도 있습니다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5044128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2000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clinicaltrial.Rdata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우울증환자의 치료 결과가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저장되어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대조군을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위약으로 하여 최근 개발한 항우울제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Joyzepam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경쟁사의 약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Anxifree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투약한 두 그룹을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실험군으로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하여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mood.gain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측정한 것이다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drug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대하여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mood.gain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평균이 유의미한 차이가 있는지 검증하여라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등분산을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가정한다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load("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clinicaltrial.Rdata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38964233"/>
              </p:ext>
            </p:extLst>
          </p:nvPr>
        </p:nvGraphicFramePr>
        <p:xfrm>
          <a:off x="3430494" y="3496235"/>
          <a:ext cx="5034508" cy="308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93603"/>
            <a:ext cx="4886325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9" y="2633545"/>
            <a:ext cx="5476875" cy="476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82" y="3216337"/>
            <a:ext cx="10134600" cy="32480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15353" y="3894520"/>
            <a:ext cx="6773343" cy="2569842"/>
          </a:xfrm>
          <a:prstGeom prst="roundRect">
            <a:avLst>
              <a:gd name="adj" fmla="val 6202"/>
            </a:avLst>
          </a:prstGeom>
          <a:noFill/>
          <a:ln w="38100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46197" y="5455944"/>
            <a:ext cx="1975478" cy="5389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Tukey</a:t>
            </a:r>
            <a:endParaRPr lang="ko-KR" altLang="en-US" sz="32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8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6" y="3414737"/>
            <a:ext cx="10315575" cy="15335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993603"/>
            <a:ext cx="4886325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09" y="2633545"/>
            <a:ext cx="5476875" cy="4762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92522" y="3350807"/>
            <a:ext cx="10476113" cy="1515844"/>
          </a:xfrm>
          <a:prstGeom prst="roundRect">
            <a:avLst/>
          </a:prstGeom>
          <a:noFill/>
          <a:ln w="38100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7944" y="5012192"/>
            <a:ext cx="1975478" cy="5389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Dunnett</a:t>
            </a:r>
            <a:endParaRPr lang="ko-KR" altLang="en-US" sz="32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953526319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기술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97081"/>
            <a:ext cx="6858000" cy="23812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48871" y="2649071"/>
            <a:ext cx="4370294" cy="336176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8871" y="3315261"/>
            <a:ext cx="4370294" cy="336176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51325" y="2478917"/>
            <a:ext cx="393226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변수가 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19140"/>
          <a:stretch/>
        </p:blipFill>
        <p:spPr>
          <a:xfrm>
            <a:off x="516711" y="3783357"/>
            <a:ext cx="4562475" cy="2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기술 통계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36020"/>
            <a:ext cx="3971925" cy="13620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34238" y="2017057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frequency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31192"/>
            <a:ext cx="6829425" cy="1333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34238" y="3688211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그룹의 </a:t>
            </a:r>
            <a:r>
              <a:rPr lang="ko-KR" altLang="en-US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표본평균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58" y="4351245"/>
            <a:ext cx="2962275" cy="295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4778471"/>
            <a:ext cx="6524625" cy="16668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34238" y="5440047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그룹의 표본표준편차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3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기술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73549"/>
            <a:ext cx="9915525" cy="2266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7976" y="3540499"/>
            <a:ext cx="4801440" cy="32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81590678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21528"/>
            <a:ext cx="7629525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84109"/>
            <a:ext cx="6638925" cy="733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711" y="1295891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형식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458472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축약 형식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4703299"/>
            <a:ext cx="6848475" cy="409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6711" y="4132784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위해 결과를 저장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0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78395325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44149"/>
            <a:ext cx="7429500" cy="20288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1349243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958" y="2463466"/>
            <a:ext cx="2158253" cy="361611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7958" y="4120427"/>
            <a:ext cx="5615148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평균이 같다는 </a:t>
            </a:r>
            <a:r>
              <a:rPr lang="ko-KR" altLang="en-US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0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1349243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 테스트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32701"/>
            <a:ext cx="11087100" cy="352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94803" y="1068034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따로 추출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34284"/>
          <a:stretch/>
        </p:blipFill>
        <p:spPr>
          <a:xfrm>
            <a:off x="516711" y="2373678"/>
            <a:ext cx="5715000" cy="6384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494803" y="2473312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정규성 확인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0429" y="3133349"/>
            <a:ext cx="8587491" cy="35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1349243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 테스트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3628" y="3905814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가설을 기각할 수 없다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76124"/>
            <a:ext cx="9305925" cy="19145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590365" y="3429000"/>
            <a:ext cx="1009403" cy="393624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꺾인 연결선 7"/>
          <p:cNvCxnSpPr>
            <a:stCxn id="6" idx="2"/>
            <a:endCxn id="14" idx="1"/>
          </p:cNvCxnSpPr>
          <p:nvPr/>
        </p:nvCxnSpPr>
        <p:spPr>
          <a:xfrm rot="16200000" flipH="1">
            <a:off x="4193632" y="3724058"/>
            <a:ext cx="421431" cy="618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13628" y="4697460"/>
            <a:ext cx="5109008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 분포를 따른다고 결정한다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3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09495541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3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91852" y="1316071"/>
            <a:ext cx="6259172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설치 및 불러오기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01887"/>
            <a:ext cx="4629150" cy="352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5" y="1640039"/>
            <a:ext cx="2924175" cy="40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56525"/>
          <a:stretch/>
        </p:blipFill>
        <p:spPr>
          <a:xfrm>
            <a:off x="516711" y="2175709"/>
            <a:ext cx="9886950" cy="22278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68364"/>
          <a:stretch/>
        </p:blipFill>
        <p:spPr>
          <a:xfrm>
            <a:off x="570499" y="4522811"/>
            <a:ext cx="9886950" cy="162119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3605" y="5727224"/>
            <a:ext cx="9913844" cy="416780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9612" y="6263257"/>
            <a:ext cx="6111248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joyzepam</a:t>
            </a:r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대조군과의</a:t>
            </a:r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차이가 크다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3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625331918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0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2198"/>
            <a:ext cx="11082813" cy="21474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등급의 서로 다른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소형자동차의 리터 당 평균 주행거리를 비교하기 위해 다음의 데이터를 얻었다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 종류별로 평균주행거리에 차이가 있다고 할 수 있는가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그렇다면 가장 차이가 나는 차량의 조합은 무엇인가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4002555"/>
            <a:ext cx="6543675" cy="2552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61410" y="4038228"/>
            <a:ext cx="3504395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DC.csv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51529" y="648986"/>
            <a:ext cx="798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6621"/>
                </a:solidFill>
                <a:latin typeface="Apple SD Gothic Neo"/>
              </a:rPr>
              <a:t>출처 </a:t>
            </a:r>
            <a:r>
              <a:rPr lang="en-US" altLang="ko-KR" dirty="0" smtClean="0">
                <a:solidFill>
                  <a:srgbClr val="006621"/>
                </a:solidFill>
                <a:latin typeface="Apple SD Gothic Neo"/>
              </a:rPr>
              <a:t>: portal.changwon.ac.kr/</a:t>
            </a:r>
            <a:r>
              <a:rPr lang="en-US" altLang="ko-KR" dirty="0" err="1" smtClean="0">
                <a:solidFill>
                  <a:srgbClr val="006621"/>
                </a:solidFill>
                <a:latin typeface="Apple SD Gothic Neo"/>
              </a:rPr>
              <a:t>homePost</a:t>
            </a:r>
            <a:r>
              <a:rPr lang="en-US" altLang="ko-KR" dirty="0" smtClean="0">
                <a:solidFill>
                  <a:srgbClr val="006621"/>
                </a:solidFill>
                <a:latin typeface="Apple SD Gothic Neo"/>
              </a:rPr>
              <a:t>/</a:t>
            </a:r>
            <a:r>
              <a:rPr lang="en-US" altLang="ko-KR" dirty="0" err="1" smtClean="0">
                <a:solidFill>
                  <a:srgbClr val="006621"/>
                </a:solidFill>
                <a:latin typeface="Apple SD Gothic Neo"/>
              </a:rPr>
              <a:t>download.do?postfileno</a:t>
            </a:r>
            <a:r>
              <a:rPr lang="en-US" altLang="ko-KR" dirty="0" smtClean="0">
                <a:solidFill>
                  <a:srgbClr val="006621"/>
                </a:solidFill>
                <a:latin typeface="Apple SD Gothic Neo"/>
              </a:rPr>
              <a:t>=51106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8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57234" y="608375"/>
            <a:ext cx="82058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400" dirty="0"/>
              <a:t>http</a:t>
            </a:r>
            <a:r>
              <a:rPr lang="ko-KR" altLang="en-US" sz="2400" dirty="0" smtClean="0"/>
              <a:t>://</a:t>
            </a:r>
            <a:r>
              <a:rPr lang="en-US" altLang="ko-KR" sz="2400" dirty="0" smtClean="0"/>
              <a:t>github.com/hyeonni94/sample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338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6709" y="214669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clinicaltrial.Rdata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09" y="2930014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DC.csv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46137965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집단의 세 그룹 이상의 평균이 같은지 검증하는 통계 방법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11" y="2724826"/>
            <a:ext cx="11128442" cy="36816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당뇨병 환자들을 여러 그룹으로 나누어 위약을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대조군으로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하여 각종 당뇨병 치료제를 각각의 그룹에 투여하였을 때 각 그룹의 혈당 수치의 평균이 통계적으로 유의미한 차이가 있는가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차이가 있다면 어떤 약이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대조군에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대하여 큰 차이를 보이는가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Dunnett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학년의 모의고사 성적을 비교했을 때 각 반별 평균이 통계적으로 유의미한 차이를 보이는가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차이가 있다면 어떤 반의 조합이 가장 큰 차이를 보이는가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(Turkey)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711" y="1935894"/>
            <a:ext cx="11128442" cy="6109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회귀 분석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용어의 기원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2" y="1739687"/>
            <a:ext cx="5162550" cy="3238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96" y="1739687"/>
            <a:ext cx="5153025" cy="3152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91153" y="5296690"/>
            <a:ext cx="2597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F-value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0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Normality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회귀식에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대한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값들이 정규분포를 이룬다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053191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Homogeneity of 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그룹의 분산이 같다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6711" y="2785707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Independence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그룹은 서로 연관성이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관찰값이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중복되지 않는다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4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과정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094482" y="1354915"/>
            <a:ext cx="4740401" cy="49490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Kruskal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-Wallis rand sum test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652689741"/>
              </p:ext>
            </p:extLst>
          </p:nvPr>
        </p:nvGraphicFramePr>
        <p:xfrm>
          <a:off x="1013271" y="1354915"/>
          <a:ext cx="4678082" cy="518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오른쪽 화살표 16"/>
          <p:cNvSpPr/>
          <p:nvPr/>
        </p:nvSpPr>
        <p:spPr>
          <a:xfrm>
            <a:off x="5875283" y="1354915"/>
            <a:ext cx="851338" cy="67358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9602" y="2354317"/>
            <a:ext cx="1234575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  <a:ea typeface="나눔고딕코딩" panose="020D0009000000000000" pitchFamily="49" charset="-127"/>
              </a:rPr>
              <a:t>accept</a:t>
            </a:r>
            <a:endParaRPr lang="ko-KR" altLang="en-US" sz="2000" b="1" dirty="0" smtClean="0"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5284" y="2028497"/>
            <a:ext cx="977460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reject</a:t>
            </a:r>
            <a:endParaRPr lang="ko-KR" altLang="en-US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9601" y="3763621"/>
            <a:ext cx="1234575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  <a:ea typeface="나눔고딕코딩" panose="020D0009000000000000" pitchFamily="49" charset="-127"/>
              </a:rPr>
              <a:t>accept</a:t>
            </a:r>
            <a:endParaRPr lang="ko-KR" altLang="en-US" sz="2000" b="1" dirty="0" smtClean="0"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94482" y="2811978"/>
            <a:ext cx="4740401" cy="49490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Welch one-way test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875283" y="2722640"/>
            <a:ext cx="851338" cy="67358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75284" y="3396222"/>
            <a:ext cx="977460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reject</a:t>
            </a:r>
            <a:endParaRPr lang="ko-KR" altLang="en-US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94482" y="4210311"/>
            <a:ext cx="4740401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통계적으로 유의미하지 않다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5875283" y="4120973"/>
            <a:ext cx="851338" cy="67358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75284" y="4794555"/>
            <a:ext cx="977460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accept</a:t>
            </a:r>
            <a:endParaRPr lang="ko-KR" altLang="en-US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7558" y="5172925"/>
            <a:ext cx="1234575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  <a:ea typeface="나눔고딕코딩" panose="020D0009000000000000" pitchFamily="49" charset="-127"/>
              </a:rPr>
              <a:t>reject</a:t>
            </a:r>
            <a:endParaRPr lang="ko-KR" altLang="en-US" sz="2000" b="1" dirty="0" smtClean="0"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3" name="위쪽 화살표 2"/>
          <p:cNvSpPr/>
          <p:nvPr/>
        </p:nvSpPr>
        <p:spPr>
          <a:xfrm>
            <a:off x="349624" y="1354915"/>
            <a:ext cx="544066" cy="3796992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7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27581951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5211</TotalTime>
  <Words>449</Words>
  <Application>Microsoft Office PowerPoint</Application>
  <PresentationFormat>와이드스크린</PresentationFormat>
  <Paragraphs>131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One Way ANOVA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912</cp:revision>
  <dcterms:created xsi:type="dcterms:W3CDTF">2015-11-12T10:17:49Z</dcterms:created>
  <dcterms:modified xsi:type="dcterms:W3CDTF">2015-12-15T19:03:05Z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