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388" r:id="rId3"/>
    <p:sldId id="370" r:id="rId4"/>
    <p:sldId id="483" r:id="rId5"/>
    <p:sldId id="477" r:id="rId6"/>
    <p:sldId id="509" r:id="rId7"/>
    <p:sldId id="463" r:id="rId8"/>
    <p:sldId id="484" r:id="rId9"/>
    <p:sldId id="489" r:id="rId10"/>
    <p:sldId id="485" r:id="rId11"/>
    <p:sldId id="486" r:id="rId12"/>
    <p:sldId id="490" r:id="rId13"/>
    <p:sldId id="487" r:id="rId14"/>
    <p:sldId id="491" r:id="rId15"/>
    <p:sldId id="488" r:id="rId16"/>
    <p:sldId id="492" r:id="rId17"/>
    <p:sldId id="494" r:id="rId18"/>
    <p:sldId id="493" r:id="rId19"/>
    <p:sldId id="511" r:id="rId20"/>
    <p:sldId id="392" r:id="rId21"/>
    <p:sldId id="379" r:id="rId22"/>
    <p:sldId id="498" r:id="rId23"/>
    <p:sldId id="513" r:id="rId24"/>
    <p:sldId id="500" r:id="rId25"/>
    <p:sldId id="499" r:id="rId26"/>
    <p:sldId id="501" r:id="rId27"/>
    <p:sldId id="502" r:id="rId28"/>
    <p:sldId id="503" r:id="rId29"/>
    <p:sldId id="504" r:id="rId30"/>
    <p:sldId id="505" r:id="rId31"/>
    <p:sldId id="506" r:id="rId32"/>
    <p:sldId id="507" r:id="rId33"/>
    <p:sldId id="508" r:id="rId34"/>
    <p:sldId id="512" r:id="rId35"/>
    <p:sldId id="496" r:id="rId36"/>
    <p:sldId id="337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시작" id="{E75E278A-FF0E-49A4-B170-79828D63BBAD}">
          <p14:sldIdLst>
            <p14:sldId id="256"/>
          </p14:sldIdLst>
        </p14:section>
        <p14:section name="준비과정" id="{FEE086E5-6951-4210-8E39-3A1BB7B8541B}">
          <p14:sldIdLst>
            <p14:sldId id="388"/>
            <p14:sldId id="370"/>
          </p14:sldIdLst>
        </p14:section>
        <p14:section name="소개" id="{130F2874-5FC4-4431-B6F1-002E288A1C76}">
          <p14:sldIdLst>
            <p14:sldId id="483"/>
            <p14:sldId id="477"/>
            <p14:sldId id="509"/>
            <p14:sldId id="463"/>
          </p14:sldIdLst>
        </p14:section>
        <p14:section name="시나리오 별 테스트" id="{01650C6D-12AF-461C-9975-058D0866C3BB}">
          <p14:sldIdLst>
            <p14:sldId id="484"/>
            <p14:sldId id="489"/>
            <p14:sldId id="485"/>
            <p14:sldId id="486"/>
            <p14:sldId id="490"/>
            <p14:sldId id="487"/>
            <p14:sldId id="491"/>
            <p14:sldId id="488"/>
            <p14:sldId id="492"/>
            <p14:sldId id="494"/>
            <p14:sldId id="493"/>
            <p14:sldId id="511"/>
            <p14:sldId id="392"/>
            <p14:sldId id="379"/>
            <p14:sldId id="498"/>
            <p14:sldId id="513"/>
            <p14:sldId id="500"/>
            <p14:sldId id="499"/>
            <p14:sldId id="501"/>
            <p14:sldId id="502"/>
            <p14:sldId id="503"/>
            <p14:sldId id="504"/>
            <p14:sldId id="505"/>
            <p14:sldId id="506"/>
            <p14:sldId id="507"/>
            <p14:sldId id="508"/>
            <p14:sldId id="512"/>
            <p14:sldId id="496"/>
            <p14:sldId id="3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 " lastIdx="5" clrIdx="0">
    <p:extLst>
      <p:ext uri="{19B8F6BF-5375-455C-9EA6-DF929625EA0E}">
        <p15:presenceInfo xmlns:p15="http://schemas.microsoft.com/office/powerpoint/2012/main" userId=" 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DD462F"/>
    <a:srgbClr val="FF9B45"/>
    <a:srgbClr val="F8CFB6"/>
    <a:srgbClr val="F8CAB6"/>
    <a:srgbClr val="923922"/>
    <a:srgbClr val="404040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7116" autoAdjust="0"/>
  </p:normalViewPr>
  <p:slideViewPr>
    <p:cSldViewPr snapToGrid="0">
      <p:cViewPr varScale="1">
        <p:scale>
          <a:sx n="102" d="100"/>
          <a:sy n="102" d="100"/>
        </p:scale>
        <p:origin x="66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39C8CB-1037-480F-B7FE-1EE949F240B3}" type="doc">
      <dgm:prSet loTypeId="urn:microsoft.com/office/officeart/2005/8/layout/vList2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7CEF9FBE-3668-4EF6-9127-9BF5C938712D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b="1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3AB9502A-ECA5-4722-8E70-98711F1C09A2}" type="par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541CED9F-80C0-4F7E-B5C1-2ECA1FD9C2EB}" type="sib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EF1306BB-6700-4C76-B6B4-D2B8557372EC}">
      <dgm:prSet phldrT="[텍스트]"/>
      <dgm:spPr/>
      <dgm:t>
        <a:bodyPr/>
        <a:lstStyle/>
        <a:p>
          <a:pPr latinLnBrk="1"/>
          <a:r>
            <a:rPr lang="ko-KR" altLang="en-US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소개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737EB2A5-2C50-41C0-B1CE-73B3F0F62929}" type="par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D1018B08-23A2-4AFE-8F01-531C87F2F177}" type="sib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E786FB4A-D5AE-47E9-9B47-2078CE76F805}">
      <dgm:prSet phldrT="[텍스트]"/>
      <dgm:spPr/>
      <dgm:t>
        <a:bodyPr/>
        <a:lstStyle/>
        <a:p>
          <a:pPr latinLnBrk="1"/>
          <a:r>
            <a:rPr lang="ko-KR" altLang="en-US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연습문제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2E2BB412-EA92-4C0A-9B20-0DBEC93A33BC}" type="parTrans" cxnId="{DF4231E5-94E4-4051-8BA4-70DA24BE02AE}">
      <dgm:prSet/>
      <dgm:spPr/>
      <dgm:t>
        <a:bodyPr/>
        <a:lstStyle/>
        <a:p>
          <a:pPr latinLnBrk="1"/>
          <a:endParaRPr lang="ko-KR" altLang="en-US"/>
        </a:p>
      </dgm:t>
    </dgm:pt>
    <dgm:pt modelId="{BFA01344-1B9C-4CE7-A845-C3962E971497}" type="sibTrans" cxnId="{DF4231E5-94E4-4051-8BA4-70DA24BE02AE}">
      <dgm:prSet/>
      <dgm:spPr/>
      <dgm:t>
        <a:bodyPr/>
        <a:lstStyle/>
        <a:p>
          <a:pPr latinLnBrk="1"/>
          <a:endParaRPr lang="ko-KR" altLang="en-US"/>
        </a:p>
      </dgm:t>
    </dgm:pt>
    <dgm:pt modelId="{575270B3-0F53-4448-8224-29F73370B52E}">
      <dgm:prSet phldrT="[텍스트]"/>
      <dgm:spPr/>
      <dgm:t>
        <a:bodyPr/>
        <a:lstStyle/>
        <a:p>
          <a:pPr latinLnBrk="1"/>
          <a:r>
            <a:rPr lang="en-US" altLang="ko-KR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Multiple Regression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78C9F6F7-7C81-442F-96C3-6679BB2468D4}" type="parTrans" cxnId="{5E15C2A9-75A1-4C74-B338-11C761115371}">
      <dgm:prSet/>
      <dgm:spPr/>
      <dgm:t>
        <a:bodyPr/>
        <a:lstStyle/>
        <a:p>
          <a:pPr latinLnBrk="1"/>
          <a:endParaRPr lang="ko-KR" altLang="en-US"/>
        </a:p>
      </dgm:t>
    </dgm:pt>
    <dgm:pt modelId="{7AE30170-51AD-4E88-AF2A-8227211435E5}" type="sibTrans" cxnId="{5E15C2A9-75A1-4C74-B338-11C761115371}">
      <dgm:prSet/>
      <dgm:spPr/>
      <dgm:t>
        <a:bodyPr/>
        <a:lstStyle/>
        <a:p>
          <a:pPr latinLnBrk="1"/>
          <a:endParaRPr lang="ko-KR" altLang="en-US"/>
        </a:p>
      </dgm:t>
    </dgm:pt>
    <dgm:pt modelId="{FCA242C3-93A5-479D-AA7D-63E4DCA1B05F}">
      <dgm:prSet phldrT="[텍스트]"/>
      <dgm:spPr/>
      <dgm:t>
        <a:bodyPr/>
        <a:lstStyle/>
        <a:p>
          <a:pPr latinLnBrk="1"/>
          <a:r>
            <a:rPr lang="ko-KR" altLang="en-US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사용법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E290572B-A557-466A-A846-DE6C50DC69D5}" type="parTrans" cxnId="{A03D4FB2-6DAA-4824-A05F-DADE0933C7E2}">
      <dgm:prSet/>
      <dgm:spPr/>
    </dgm:pt>
    <dgm:pt modelId="{0319EBCB-EF75-42BC-BF08-8394CCD8A48E}" type="sibTrans" cxnId="{A03D4FB2-6DAA-4824-A05F-DADE0933C7E2}">
      <dgm:prSet/>
      <dgm:spPr/>
    </dgm:pt>
    <dgm:pt modelId="{79B86E32-5535-4CE8-A696-9A061C4BF197}">
      <dgm:prSet phldrT="[텍스트]"/>
      <dgm:spPr/>
      <dgm:t>
        <a:bodyPr/>
        <a:lstStyle/>
        <a:p>
          <a:pPr latinLnBrk="1"/>
          <a:r>
            <a:rPr lang="ko-KR" altLang="en-US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시나리오 테스트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DDB9B5A3-3EE7-44F6-B12A-BC4F571B9BF1}" type="parTrans" cxnId="{00960156-1169-4481-9B07-F8DE86E047D6}">
      <dgm:prSet/>
      <dgm:spPr/>
    </dgm:pt>
    <dgm:pt modelId="{FBA68E70-6AFA-44C0-81ED-F0746BC337AE}" type="sibTrans" cxnId="{00960156-1169-4481-9B07-F8DE86E047D6}">
      <dgm:prSet/>
      <dgm:spPr/>
    </dgm:pt>
    <dgm:pt modelId="{61D470FD-3709-4BF2-8C0B-C5507B4B2088}" type="pres">
      <dgm:prSet presAssocID="{B139C8CB-1037-480F-B7FE-1EE949F240B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91EADA-3119-45FE-9E76-E2E86CF9130F}" type="pres">
      <dgm:prSet presAssocID="{7CEF9FBE-3668-4EF6-9127-9BF5C938712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5C5F8F2-0268-4B91-A899-5A0287AAB68D}" type="pres">
      <dgm:prSet presAssocID="{541CED9F-80C0-4F7E-B5C1-2ECA1FD9C2EB}" presName="spacer" presStyleCnt="0"/>
      <dgm:spPr/>
    </dgm:pt>
    <dgm:pt modelId="{34EF920E-7E66-403F-9B9C-76F0C5B6341B}" type="pres">
      <dgm:prSet presAssocID="{EF1306BB-6700-4C76-B6B4-D2B8557372EC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1B031A3-248A-48F1-BDDD-EB8B17314FC5}" type="pres">
      <dgm:prSet presAssocID="{D1018B08-23A2-4AFE-8F01-531C87F2F177}" presName="spacer" presStyleCnt="0"/>
      <dgm:spPr/>
    </dgm:pt>
    <dgm:pt modelId="{703C1FB9-C820-4AEF-B21F-A01893FED0A2}" type="pres">
      <dgm:prSet presAssocID="{575270B3-0F53-4448-8224-29F73370B52E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D6740EE-807A-4D98-B21B-41BF13D15E5D}" type="pres">
      <dgm:prSet presAssocID="{575270B3-0F53-4448-8224-29F73370B52E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EB25965-2895-46D7-B119-79B0D20AD861}" type="pres">
      <dgm:prSet presAssocID="{E786FB4A-D5AE-47E9-9B47-2078CE76F80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7228A9C-7AA1-4AB9-84C4-F0C60A972064}" type="presOf" srcId="{EF1306BB-6700-4C76-B6B4-D2B8557372EC}" destId="{34EF920E-7E66-403F-9B9C-76F0C5B6341B}" srcOrd="0" destOrd="0" presId="urn:microsoft.com/office/officeart/2005/8/layout/vList2"/>
    <dgm:cxn modelId="{3CAD4924-973A-40C1-BDEF-EA8C8BE6719A}" srcId="{B139C8CB-1037-480F-B7FE-1EE949F240B3}" destId="{7CEF9FBE-3668-4EF6-9127-9BF5C938712D}" srcOrd="0" destOrd="0" parTransId="{3AB9502A-ECA5-4722-8E70-98711F1C09A2}" sibTransId="{541CED9F-80C0-4F7E-B5C1-2ECA1FD9C2EB}"/>
    <dgm:cxn modelId="{A03D4FB2-6DAA-4824-A05F-DADE0933C7E2}" srcId="{575270B3-0F53-4448-8224-29F73370B52E}" destId="{FCA242C3-93A5-479D-AA7D-63E4DCA1B05F}" srcOrd="0" destOrd="0" parTransId="{E290572B-A557-466A-A846-DE6C50DC69D5}" sibTransId="{0319EBCB-EF75-42BC-BF08-8394CCD8A48E}"/>
    <dgm:cxn modelId="{5E15C2A9-75A1-4C74-B338-11C761115371}" srcId="{B139C8CB-1037-480F-B7FE-1EE949F240B3}" destId="{575270B3-0F53-4448-8224-29F73370B52E}" srcOrd="2" destOrd="0" parTransId="{78C9F6F7-7C81-442F-96C3-6679BB2468D4}" sibTransId="{7AE30170-51AD-4E88-AF2A-8227211435E5}"/>
    <dgm:cxn modelId="{FE2A2698-14B1-48A9-9ACC-5EDC3348CAA6}" type="presOf" srcId="{FCA242C3-93A5-479D-AA7D-63E4DCA1B05F}" destId="{BD6740EE-807A-4D98-B21B-41BF13D15E5D}" srcOrd="0" destOrd="0" presId="urn:microsoft.com/office/officeart/2005/8/layout/vList2"/>
    <dgm:cxn modelId="{DD59AA09-DDBF-4740-91D4-5BA47DA2F503}" type="presOf" srcId="{575270B3-0F53-4448-8224-29F73370B52E}" destId="{703C1FB9-C820-4AEF-B21F-A01893FED0A2}" srcOrd="0" destOrd="0" presId="urn:microsoft.com/office/officeart/2005/8/layout/vList2"/>
    <dgm:cxn modelId="{A8B63867-30A5-460D-BC86-D95D4B8D18D5}" type="presOf" srcId="{E786FB4A-D5AE-47E9-9B47-2078CE76F805}" destId="{AEB25965-2895-46D7-B119-79B0D20AD861}" srcOrd="0" destOrd="0" presId="urn:microsoft.com/office/officeart/2005/8/layout/vList2"/>
    <dgm:cxn modelId="{3B348A04-D941-4F44-9FE9-50D802BCC05F}" type="presOf" srcId="{7CEF9FBE-3668-4EF6-9127-9BF5C938712D}" destId="{BA91EADA-3119-45FE-9E76-E2E86CF9130F}" srcOrd="0" destOrd="0" presId="urn:microsoft.com/office/officeart/2005/8/layout/vList2"/>
    <dgm:cxn modelId="{619DD8B3-5028-4AA9-BE7D-900B7E423779}" srcId="{B139C8CB-1037-480F-B7FE-1EE949F240B3}" destId="{EF1306BB-6700-4C76-B6B4-D2B8557372EC}" srcOrd="1" destOrd="0" parTransId="{737EB2A5-2C50-41C0-B1CE-73B3F0F62929}" sibTransId="{D1018B08-23A2-4AFE-8F01-531C87F2F177}"/>
    <dgm:cxn modelId="{DF4231E5-94E4-4051-8BA4-70DA24BE02AE}" srcId="{B139C8CB-1037-480F-B7FE-1EE949F240B3}" destId="{E786FB4A-D5AE-47E9-9B47-2078CE76F805}" srcOrd="3" destOrd="0" parTransId="{2E2BB412-EA92-4C0A-9B20-0DBEC93A33BC}" sibTransId="{BFA01344-1B9C-4CE7-A845-C3962E971497}"/>
    <dgm:cxn modelId="{C7E47279-8CE4-41DA-A10D-CB824763593C}" type="presOf" srcId="{B139C8CB-1037-480F-B7FE-1EE949F240B3}" destId="{61D470FD-3709-4BF2-8C0B-C5507B4B2088}" srcOrd="0" destOrd="0" presId="urn:microsoft.com/office/officeart/2005/8/layout/vList2"/>
    <dgm:cxn modelId="{36082E8F-0D01-42B1-9E81-BEF1D1005431}" type="presOf" srcId="{79B86E32-5535-4CE8-A696-9A061C4BF197}" destId="{BD6740EE-807A-4D98-B21B-41BF13D15E5D}" srcOrd="0" destOrd="1" presId="urn:microsoft.com/office/officeart/2005/8/layout/vList2"/>
    <dgm:cxn modelId="{00960156-1169-4481-9B07-F8DE86E047D6}" srcId="{575270B3-0F53-4448-8224-29F73370B52E}" destId="{79B86E32-5535-4CE8-A696-9A061C4BF197}" srcOrd="1" destOrd="0" parTransId="{DDB9B5A3-3EE7-44F6-B12A-BC4F571B9BF1}" sibTransId="{FBA68E70-6AFA-44C0-81ED-F0746BC337AE}"/>
    <dgm:cxn modelId="{AC5552EC-7155-4A04-9D74-08500B7FDF8F}" type="presParOf" srcId="{61D470FD-3709-4BF2-8C0B-C5507B4B2088}" destId="{BA91EADA-3119-45FE-9E76-E2E86CF9130F}" srcOrd="0" destOrd="0" presId="urn:microsoft.com/office/officeart/2005/8/layout/vList2"/>
    <dgm:cxn modelId="{FDE3A525-9B9E-43CD-BB7D-3ADAD983D897}" type="presParOf" srcId="{61D470FD-3709-4BF2-8C0B-C5507B4B2088}" destId="{65C5F8F2-0268-4B91-A899-5A0287AAB68D}" srcOrd="1" destOrd="0" presId="urn:microsoft.com/office/officeart/2005/8/layout/vList2"/>
    <dgm:cxn modelId="{22CA4690-32BC-465D-B43F-96721132D50F}" type="presParOf" srcId="{61D470FD-3709-4BF2-8C0B-C5507B4B2088}" destId="{34EF920E-7E66-403F-9B9C-76F0C5B6341B}" srcOrd="2" destOrd="0" presId="urn:microsoft.com/office/officeart/2005/8/layout/vList2"/>
    <dgm:cxn modelId="{4A0947C4-2D79-4409-A2EE-B2673793190B}" type="presParOf" srcId="{61D470FD-3709-4BF2-8C0B-C5507B4B2088}" destId="{D1B031A3-248A-48F1-BDDD-EB8B17314FC5}" srcOrd="3" destOrd="0" presId="urn:microsoft.com/office/officeart/2005/8/layout/vList2"/>
    <dgm:cxn modelId="{6D0CFAEF-D145-4BC5-9787-52A1B5FD6B63}" type="presParOf" srcId="{61D470FD-3709-4BF2-8C0B-C5507B4B2088}" destId="{703C1FB9-C820-4AEF-B21F-A01893FED0A2}" srcOrd="4" destOrd="0" presId="urn:microsoft.com/office/officeart/2005/8/layout/vList2"/>
    <dgm:cxn modelId="{74404E26-51A8-4EE1-9D5D-FE948FC4CA23}" type="presParOf" srcId="{61D470FD-3709-4BF2-8C0B-C5507B4B2088}" destId="{BD6740EE-807A-4D98-B21B-41BF13D15E5D}" srcOrd="5" destOrd="0" presId="urn:microsoft.com/office/officeart/2005/8/layout/vList2"/>
    <dgm:cxn modelId="{5406912E-F706-40A8-8D59-44CD7EF89138}" type="presParOf" srcId="{61D470FD-3709-4BF2-8C0B-C5507B4B2088}" destId="{AEB25965-2895-46D7-B119-79B0D20AD86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9063929-735E-47B9-8609-CBFF91BD723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4CC74A9-1640-48A9-A4D7-3765570643B5}">
      <dgm:prSet phldrT="[텍스트]"/>
      <dgm:spPr/>
      <dgm:t>
        <a:bodyPr vert="horz"/>
        <a:lstStyle/>
        <a:p>
          <a:pPr latinLnBrk="1"/>
          <a:r>
            <a:rPr lang="en-US" altLang="ko-KR" dirty="0" smtClean="0"/>
            <a:t>Regression</a:t>
          </a:r>
          <a:endParaRPr lang="ko-KR" altLang="en-US" dirty="0"/>
        </a:p>
      </dgm:t>
    </dgm:pt>
    <dgm:pt modelId="{43CFB7FB-B234-48DD-97AC-535965153580}" type="par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5485DB2F-70F9-4BEA-96EE-64C014491A7A}" type="sib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B066C515-A5FF-4F31-8A4C-AD033EEF88B1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accent1"/>
              </a:solidFill>
              <a:effectLst/>
            </a:rPr>
            <a:t>모델 계산 및 테스트</a:t>
          </a:r>
          <a:endParaRPr lang="ko-KR" altLang="en-US" b="0" dirty="0">
            <a:solidFill>
              <a:schemeClr val="accent1"/>
            </a:solidFill>
            <a:effectLst/>
          </a:endParaRPr>
        </a:p>
      </dgm:t>
    </dgm:pt>
    <dgm:pt modelId="{910482D2-3D4F-4247-A9C2-3191E7D01D5C}" type="parTrans" cxnId="{049E8E55-86BA-4FFA-B913-9EBB99F454B6}">
      <dgm:prSet/>
      <dgm:spPr/>
      <dgm:t>
        <a:bodyPr/>
        <a:lstStyle/>
        <a:p>
          <a:pPr latinLnBrk="1"/>
          <a:endParaRPr lang="ko-KR" altLang="en-US"/>
        </a:p>
      </dgm:t>
    </dgm:pt>
    <dgm:pt modelId="{1C0F2022-BF56-4EB3-99BA-DABB189AA9BE}" type="sibTrans" cxnId="{049E8E55-86BA-4FFA-B913-9EBB99F454B6}">
      <dgm:prSet/>
      <dgm:spPr/>
      <dgm:t>
        <a:bodyPr/>
        <a:lstStyle/>
        <a:p>
          <a:pPr latinLnBrk="1"/>
          <a:endParaRPr lang="ko-KR" altLang="en-US"/>
        </a:p>
      </dgm:t>
    </dgm:pt>
    <dgm:pt modelId="{56ADBCF4-3659-4F66-8642-F4EF22D43860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accent1"/>
              </a:solidFill>
              <a:effectLst/>
            </a:rPr>
            <a:t>시나리오</a:t>
          </a:r>
          <a:endParaRPr lang="ko-KR" altLang="en-US" b="0" dirty="0">
            <a:solidFill>
              <a:schemeClr val="accent1"/>
            </a:solidFill>
            <a:effectLst/>
          </a:endParaRPr>
        </a:p>
      </dgm:t>
    </dgm:pt>
    <dgm:pt modelId="{18EA5A2D-05DB-4A4C-AC3F-041D4FAA0793}" type="par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24AEF2A9-7639-40EB-BCC2-807E345730F1}" type="sib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ACAEC142-B26A-4B95-A895-E2A4F182B521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분산 분석을 통한 모델 해석</a:t>
          </a:r>
          <a:endParaRPr lang="ko-KR" altLang="en-US" b="1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E3C35DA-3063-4183-8CB5-B48BF4A424C6}" type="parTrans" cxnId="{D456AAA8-C93F-403D-ACDF-D507063733BD}">
      <dgm:prSet/>
      <dgm:spPr/>
      <dgm:t>
        <a:bodyPr/>
        <a:lstStyle/>
        <a:p>
          <a:pPr latinLnBrk="1"/>
          <a:endParaRPr lang="ko-KR" altLang="en-US"/>
        </a:p>
      </dgm:t>
    </dgm:pt>
    <dgm:pt modelId="{D4317AA5-CB90-43EE-B66F-A8154E977FF1}" type="sibTrans" cxnId="{D456AAA8-C93F-403D-ACDF-D507063733BD}">
      <dgm:prSet/>
      <dgm:spPr/>
      <dgm:t>
        <a:bodyPr/>
        <a:lstStyle/>
        <a:p>
          <a:pPr latinLnBrk="1"/>
          <a:endParaRPr lang="ko-KR" altLang="en-US"/>
        </a:p>
      </dgm:t>
    </dgm:pt>
    <dgm:pt modelId="{F6FCC14B-14EF-43EC-8110-7FEFAE8EEE68}" type="pres">
      <dgm:prSet presAssocID="{19063929-735E-47B9-8609-CBFF91BD723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D9451C-F89D-4037-BCC1-D2360B752E6A}" type="pres">
      <dgm:prSet presAssocID="{64CC74A9-1640-48A9-A4D7-3765570643B5}" presName="thickLine" presStyleLbl="alignNode1" presStyleIdx="0" presStyleCnt="1"/>
      <dgm:spPr/>
    </dgm:pt>
    <dgm:pt modelId="{5FCC817C-3D68-4F63-B0F1-37ED3474DC6D}" type="pres">
      <dgm:prSet presAssocID="{64CC74A9-1640-48A9-A4D7-3765570643B5}" presName="horz1" presStyleCnt="0"/>
      <dgm:spPr/>
    </dgm:pt>
    <dgm:pt modelId="{62FE130A-6F1A-47F2-987B-525ADB1E47DB}" type="pres">
      <dgm:prSet presAssocID="{64CC74A9-1640-48A9-A4D7-3765570643B5}" presName="tx1" presStyleLbl="revTx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D82DAA90-6962-4166-8D15-ABC659AA7335}" type="pres">
      <dgm:prSet presAssocID="{64CC74A9-1640-48A9-A4D7-3765570643B5}" presName="vert1" presStyleCnt="0"/>
      <dgm:spPr/>
    </dgm:pt>
    <dgm:pt modelId="{016FF4A4-47A0-408A-8249-9B791D97149F}" type="pres">
      <dgm:prSet presAssocID="{56ADBCF4-3659-4F66-8642-F4EF22D43860}" presName="vertSpace2a" presStyleCnt="0"/>
      <dgm:spPr/>
    </dgm:pt>
    <dgm:pt modelId="{4C23D611-C1EE-46BD-8894-A5484199BAEA}" type="pres">
      <dgm:prSet presAssocID="{56ADBCF4-3659-4F66-8642-F4EF22D43860}" presName="horz2" presStyleCnt="0"/>
      <dgm:spPr/>
    </dgm:pt>
    <dgm:pt modelId="{B7016009-2E04-43D7-9E31-CD41A178B55F}" type="pres">
      <dgm:prSet presAssocID="{56ADBCF4-3659-4F66-8642-F4EF22D43860}" presName="horzSpace2" presStyleCnt="0"/>
      <dgm:spPr/>
    </dgm:pt>
    <dgm:pt modelId="{502090BA-B832-46CB-B05B-8997A17C7BE6}" type="pres">
      <dgm:prSet presAssocID="{56ADBCF4-3659-4F66-8642-F4EF22D43860}" presName="tx2" presStyleLbl="revTx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65852562-AB67-48F2-BE0D-7D332CDE65E4}" type="pres">
      <dgm:prSet presAssocID="{56ADBCF4-3659-4F66-8642-F4EF22D43860}" presName="vert2" presStyleCnt="0"/>
      <dgm:spPr/>
    </dgm:pt>
    <dgm:pt modelId="{7D0CE07F-8060-4E89-BDAD-74D06D7F1F12}" type="pres">
      <dgm:prSet presAssocID="{56ADBCF4-3659-4F66-8642-F4EF22D43860}" presName="thinLine2b" presStyleLbl="callout" presStyleIdx="0" presStyleCnt="3"/>
      <dgm:spPr/>
    </dgm:pt>
    <dgm:pt modelId="{D28B323A-74B2-40F1-BE95-38F6DCC07693}" type="pres">
      <dgm:prSet presAssocID="{56ADBCF4-3659-4F66-8642-F4EF22D43860}" presName="vertSpace2b" presStyleCnt="0"/>
      <dgm:spPr/>
    </dgm:pt>
    <dgm:pt modelId="{8CD3B897-1FE1-4366-A768-D19213D99E4B}" type="pres">
      <dgm:prSet presAssocID="{B066C515-A5FF-4F31-8A4C-AD033EEF88B1}" presName="horz2" presStyleCnt="0"/>
      <dgm:spPr/>
    </dgm:pt>
    <dgm:pt modelId="{F436FC04-C6D8-4826-8F2D-4BA2ED75ADD3}" type="pres">
      <dgm:prSet presAssocID="{B066C515-A5FF-4F31-8A4C-AD033EEF88B1}" presName="horzSpace2" presStyleCnt="0"/>
      <dgm:spPr/>
    </dgm:pt>
    <dgm:pt modelId="{058D6D1E-01E2-4548-B843-7760B1F4FAD5}" type="pres">
      <dgm:prSet presAssocID="{B066C515-A5FF-4F31-8A4C-AD033EEF88B1}" presName="tx2" presStyleLbl="revTx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CA98B31D-DE81-4631-A960-CA337C4DC707}" type="pres">
      <dgm:prSet presAssocID="{B066C515-A5FF-4F31-8A4C-AD033EEF88B1}" presName="vert2" presStyleCnt="0"/>
      <dgm:spPr/>
    </dgm:pt>
    <dgm:pt modelId="{C2675829-BDB4-46C3-914E-8A8499F172F5}" type="pres">
      <dgm:prSet presAssocID="{B066C515-A5FF-4F31-8A4C-AD033EEF88B1}" presName="thinLine2b" presStyleLbl="callout" presStyleIdx="1" presStyleCnt="3"/>
      <dgm:spPr/>
    </dgm:pt>
    <dgm:pt modelId="{37C1005C-5B65-43E5-A7E2-54D66F199601}" type="pres">
      <dgm:prSet presAssocID="{B066C515-A5FF-4F31-8A4C-AD033EEF88B1}" presName="vertSpace2b" presStyleCnt="0"/>
      <dgm:spPr/>
    </dgm:pt>
    <dgm:pt modelId="{42CF15CA-C15C-47DD-97C0-75CFEF91AC53}" type="pres">
      <dgm:prSet presAssocID="{ACAEC142-B26A-4B95-A895-E2A4F182B521}" presName="horz2" presStyleCnt="0"/>
      <dgm:spPr/>
    </dgm:pt>
    <dgm:pt modelId="{DFA4E780-91A0-425F-AE4B-C10BEB326128}" type="pres">
      <dgm:prSet presAssocID="{ACAEC142-B26A-4B95-A895-E2A4F182B521}" presName="horzSpace2" presStyleCnt="0"/>
      <dgm:spPr/>
    </dgm:pt>
    <dgm:pt modelId="{A148AF3A-E4B7-40F3-B6B1-C7651A596807}" type="pres">
      <dgm:prSet presAssocID="{ACAEC142-B26A-4B95-A895-E2A4F182B521}" presName="tx2" presStyleLbl="revTx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0279763A-FD36-4EE3-9717-CA818759B893}" type="pres">
      <dgm:prSet presAssocID="{ACAEC142-B26A-4B95-A895-E2A4F182B521}" presName="vert2" presStyleCnt="0"/>
      <dgm:spPr/>
    </dgm:pt>
    <dgm:pt modelId="{8EAA9CE6-F088-4539-B821-662046F2D5FC}" type="pres">
      <dgm:prSet presAssocID="{ACAEC142-B26A-4B95-A895-E2A4F182B521}" presName="thinLine2b" presStyleLbl="callout" presStyleIdx="2" presStyleCnt="3"/>
      <dgm:spPr/>
    </dgm:pt>
    <dgm:pt modelId="{BD8952E7-2397-4488-A8BA-E6F493DB1201}" type="pres">
      <dgm:prSet presAssocID="{ACAEC142-B26A-4B95-A895-E2A4F182B521}" presName="vertSpace2b" presStyleCnt="0"/>
      <dgm:spPr/>
    </dgm:pt>
  </dgm:ptLst>
  <dgm:cxnLst>
    <dgm:cxn modelId="{4E731A03-4686-41C0-A561-3856B36BCA4E}" srcId="{64CC74A9-1640-48A9-A4D7-3765570643B5}" destId="{56ADBCF4-3659-4F66-8642-F4EF22D43860}" srcOrd="0" destOrd="0" parTransId="{18EA5A2D-05DB-4A4C-AC3F-041D4FAA0793}" sibTransId="{24AEF2A9-7639-40EB-BCC2-807E345730F1}"/>
    <dgm:cxn modelId="{36ED7926-CD84-4C5B-A45E-6DEACD6BDB38}" type="presOf" srcId="{B066C515-A5FF-4F31-8A4C-AD033EEF88B1}" destId="{058D6D1E-01E2-4548-B843-7760B1F4FAD5}" srcOrd="0" destOrd="0" presId="urn:microsoft.com/office/officeart/2008/layout/LinedList"/>
    <dgm:cxn modelId="{049E8E55-86BA-4FFA-B913-9EBB99F454B6}" srcId="{64CC74A9-1640-48A9-A4D7-3765570643B5}" destId="{B066C515-A5FF-4F31-8A4C-AD033EEF88B1}" srcOrd="1" destOrd="0" parTransId="{910482D2-3D4F-4247-A9C2-3191E7D01D5C}" sibTransId="{1C0F2022-BF56-4EB3-99BA-DABB189AA9BE}"/>
    <dgm:cxn modelId="{A19448D8-FA84-4DD5-B2A7-C13B52A043CE}" srcId="{19063929-735E-47B9-8609-CBFF91BD723B}" destId="{64CC74A9-1640-48A9-A4D7-3765570643B5}" srcOrd="0" destOrd="0" parTransId="{43CFB7FB-B234-48DD-97AC-535965153580}" sibTransId="{5485DB2F-70F9-4BEA-96EE-64C014491A7A}"/>
    <dgm:cxn modelId="{D456AAA8-C93F-403D-ACDF-D507063733BD}" srcId="{64CC74A9-1640-48A9-A4D7-3765570643B5}" destId="{ACAEC142-B26A-4B95-A895-E2A4F182B521}" srcOrd="2" destOrd="0" parTransId="{8E3C35DA-3063-4183-8CB5-B48BF4A424C6}" sibTransId="{D4317AA5-CB90-43EE-B66F-A8154E977FF1}"/>
    <dgm:cxn modelId="{916012F0-1A12-4760-BD79-A257F8970704}" type="presOf" srcId="{64CC74A9-1640-48A9-A4D7-3765570643B5}" destId="{62FE130A-6F1A-47F2-987B-525ADB1E47DB}" srcOrd="0" destOrd="0" presId="urn:microsoft.com/office/officeart/2008/layout/LinedList"/>
    <dgm:cxn modelId="{64FF3505-6978-493D-B97E-FAFB7EDC2BB0}" type="presOf" srcId="{19063929-735E-47B9-8609-CBFF91BD723B}" destId="{F6FCC14B-14EF-43EC-8110-7FEFAE8EEE68}" srcOrd="0" destOrd="0" presId="urn:microsoft.com/office/officeart/2008/layout/LinedList"/>
    <dgm:cxn modelId="{22B7DC92-B27A-4B75-BC06-1539F0627CB8}" type="presOf" srcId="{56ADBCF4-3659-4F66-8642-F4EF22D43860}" destId="{502090BA-B832-46CB-B05B-8997A17C7BE6}" srcOrd="0" destOrd="0" presId="urn:microsoft.com/office/officeart/2008/layout/LinedList"/>
    <dgm:cxn modelId="{5BD1EC3D-93DB-44C4-ABBA-0AF2776E1F4F}" type="presOf" srcId="{ACAEC142-B26A-4B95-A895-E2A4F182B521}" destId="{A148AF3A-E4B7-40F3-B6B1-C7651A596807}" srcOrd="0" destOrd="0" presId="urn:microsoft.com/office/officeart/2008/layout/LinedList"/>
    <dgm:cxn modelId="{2FEF0EC4-0882-4CAE-9C24-A3F80F565F08}" type="presParOf" srcId="{F6FCC14B-14EF-43EC-8110-7FEFAE8EEE68}" destId="{1AD9451C-F89D-4037-BCC1-D2360B752E6A}" srcOrd="0" destOrd="0" presId="urn:microsoft.com/office/officeart/2008/layout/LinedList"/>
    <dgm:cxn modelId="{7C4529B9-F837-47CA-AB34-5AB2CBC3C65F}" type="presParOf" srcId="{F6FCC14B-14EF-43EC-8110-7FEFAE8EEE68}" destId="{5FCC817C-3D68-4F63-B0F1-37ED3474DC6D}" srcOrd="1" destOrd="0" presId="urn:microsoft.com/office/officeart/2008/layout/LinedList"/>
    <dgm:cxn modelId="{C70AA912-4725-42F1-8649-CDC70D77D200}" type="presParOf" srcId="{5FCC817C-3D68-4F63-B0F1-37ED3474DC6D}" destId="{62FE130A-6F1A-47F2-987B-525ADB1E47DB}" srcOrd="0" destOrd="0" presId="urn:microsoft.com/office/officeart/2008/layout/LinedList"/>
    <dgm:cxn modelId="{C3DAFEC6-6360-443B-A412-45AF65FE99FF}" type="presParOf" srcId="{5FCC817C-3D68-4F63-B0F1-37ED3474DC6D}" destId="{D82DAA90-6962-4166-8D15-ABC659AA7335}" srcOrd="1" destOrd="0" presId="urn:microsoft.com/office/officeart/2008/layout/LinedList"/>
    <dgm:cxn modelId="{347EDCCD-F5A8-40CD-A6AD-486BDB9C016A}" type="presParOf" srcId="{D82DAA90-6962-4166-8D15-ABC659AA7335}" destId="{016FF4A4-47A0-408A-8249-9B791D97149F}" srcOrd="0" destOrd="0" presId="urn:microsoft.com/office/officeart/2008/layout/LinedList"/>
    <dgm:cxn modelId="{B4AF6F83-05F2-47F5-B55E-22D8C91AEFA3}" type="presParOf" srcId="{D82DAA90-6962-4166-8D15-ABC659AA7335}" destId="{4C23D611-C1EE-46BD-8894-A5484199BAEA}" srcOrd="1" destOrd="0" presId="urn:microsoft.com/office/officeart/2008/layout/LinedList"/>
    <dgm:cxn modelId="{97C1C40F-A4C6-49FA-BA95-BBFAE32ADD1F}" type="presParOf" srcId="{4C23D611-C1EE-46BD-8894-A5484199BAEA}" destId="{B7016009-2E04-43D7-9E31-CD41A178B55F}" srcOrd="0" destOrd="0" presId="urn:microsoft.com/office/officeart/2008/layout/LinedList"/>
    <dgm:cxn modelId="{8355BE78-9A39-4164-92C7-321AB4A74930}" type="presParOf" srcId="{4C23D611-C1EE-46BD-8894-A5484199BAEA}" destId="{502090BA-B832-46CB-B05B-8997A17C7BE6}" srcOrd="1" destOrd="0" presId="urn:microsoft.com/office/officeart/2008/layout/LinedList"/>
    <dgm:cxn modelId="{0DB6D9C3-11CA-4012-B259-88FBF2C1714E}" type="presParOf" srcId="{4C23D611-C1EE-46BD-8894-A5484199BAEA}" destId="{65852562-AB67-48F2-BE0D-7D332CDE65E4}" srcOrd="2" destOrd="0" presId="urn:microsoft.com/office/officeart/2008/layout/LinedList"/>
    <dgm:cxn modelId="{42AC9B94-A724-4B79-9812-A139F01F550C}" type="presParOf" srcId="{D82DAA90-6962-4166-8D15-ABC659AA7335}" destId="{7D0CE07F-8060-4E89-BDAD-74D06D7F1F12}" srcOrd="2" destOrd="0" presId="urn:microsoft.com/office/officeart/2008/layout/LinedList"/>
    <dgm:cxn modelId="{C77791B1-1D0F-4BA6-AF85-C5C398AE8014}" type="presParOf" srcId="{D82DAA90-6962-4166-8D15-ABC659AA7335}" destId="{D28B323A-74B2-40F1-BE95-38F6DCC07693}" srcOrd="3" destOrd="0" presId="urn:microsoft.com/office/officeart/2008/layout/LinedList"/>
    <dgm:cxn modelId="{CE090F55-83EB-4819-915D-09205F4671A9}" type="presParOf" srcId="{D82DAA90-6962-4166-8D15-ABC659AA7335}" destId="{8CD3B897-1FE1-4366-A768-D19213D99E4B}" srcOrd="4" destOrd="0" presId="urn:microsoft.com/office/officeart/2008/layout/LinedList"/>
    <dgm:cxn modelId="{758C658C-BD29-4F63-8C5D-D50A8F9CB5F4}" type="presParOf" srcId="{8CD3B897-1FE1-4366-A768-D19213D99E4B}" destId="{F436FC04-C6D8-4826-8F2D-4BA2ED75ADD3}" srcOrd="0" destOrd="0" presId="urn:microsoft.com/office/officeart/2008/layout/LinedList"/>
    <dgm:cxn modelId="{E6993D3B-A345-4F61-B29E-B62DE8A15985}" type="presParOf" srcId="{8CD3B897-1FE1-4366-A768-D19213D99E4B}" destId="{058D6D1E-01E2-4548-B843-7760B1F4FAD5}" srcOrd="1" destOrd="0" presId="urn:microsoft.com/office/officeart/2008/layout/LinedList"/>
    <dgm:cxn modelId="{7CB08F4D-49D2-42CF-82E4-469BD6632DB6}" type="presParOf" srcId="{8CD3B897-1FE1-4366-A768-D19213D99E4B}" destId="{CA98B31D-DE81-4631-A960-CA337C4DC707}" srcOrd="2" destOrd="0" presId="urn:microsoft.com/office/officeart/2008/layout/LinedList"/>
    <dgm:cxn modelId="{1BD54EA6-E7ED-41B8-AC06-88A22DACA1FB}" type="presParOf" srcId="{D82DAA90-6962-4166-8D15-ABC659AA7335}" destId="{C2675829-BDB4-46C3-914E-8A8499F172F5}" srcOrd="5" destOrd="0" presId="urn:microsoft.com/office/officeart/2008/layout/LinedList"/>
    <dgm:cxn modelId="{605B85CD-C30D-4DC8-A940-20943DD2008D}" type="presParOf" srcId="{D82DAA90-6962-4166-8D15-ABC659AA7335}" destId="{37C1005C-5B65-43E5-A7E2-54D66F199601}" srcOrd="6" destOrd="0" presId="urn:microsoft.com/office/officeart/2008/layout/LinedList"/>
    <dgm:cxn modelId="{17E1F1CC-483B-4875-B137-AD9BBFCA0698}" type="presParOf" srcId="{D82DAA90-6962-4166-8D15-ABC659AA7335}" destId="{42CF15CA-C15C-47DD-97C0-75CFEF91AC53}" srcOrd="7" destOrd="0" presId="urn:microsoft.com/office/officeart/2008/layout/LinedList"/>
    <dgm:cxn modelId="{E0DC3A99-8532-499D-8103-A97477224E58}" type="presParOf" srcId="{42CF15CA-C15C-47DD-97C0-75CFEF91AC53}" destId="{DFA4E780-91A0-425F-AE4B-C10BEB326128}" srcOrd="0" destOrd="0" presId="urn:microsoft.com/office/officeart/2008/layout/LinedList"/>
    <dgm:cxn modelId="{4D1785EF-D1D3-4E27-8B74-952289AC7D00}" type="presParOf" srcId="{42CF15CA-C15C-47DD-97C0-75CFEF91AC53}" destId="{A148AF3A-E4B7-40F3-B6B1-C7651A596807}" srcOrd="1" destOrd="0" presId="urn:microsoft.com/office/officeart/2008/layout/LinedList"/>
    <dgm:cxn modelId="{366E1145-9582-4049-879F-37812A8155AA}" type="presParOf" srcId="{42CF15CA-C15C-47DD-97C0-75CFEF91AC53}" destId="{0279763A-FD36-4EE3-9717-CA818759B893}" srcOrd="2" destOrd="0" presId="urn:microsoft.com/office/officeart/2008/layout/LinedList"/>
    <dgm:cxn modelId="{7A551B1C-7056-4CF6-BF21-4F97FB8FEFCC}" type="presParOf" srcId="{D82DAA90-6962-4166-8D15-ABC659AA7335}" destId="{8EAA9CE6-F088-4539-B821-662046F2D5FC}" srcOrd="8" destOrd="0" presId="urn:microsoft.com/office/officeart/2008/layout/LinedList"/>
    <dgm:cxn modelId="{97BFEFB5-37DF-44A9-975E-2AD2B259F216}" type="presParOf" srcId="{D82DAA90-6962-4166-8D15-ABC659AA7335}" destId="{BD8952E7-2397-4488-A8BA-E6F493DB1201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139C8CB-1037-480F-B7FE-1EE949F240B3}" type="doc">
      <dgm:prSet loTypeId="urn:microsoft.com/office/officeart/2005/8/layout/vList2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7CEF9FBE-3668-4EF6-9127-9BF5C938712D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3AB9502A-ECA5-4722-8E70-98711F1C09A2}" type="par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541CED9F-80C0-4F7E-B5C1-2ECA1FD9C2EB}" type="sib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EF1306BB-6700-4C76-B6B4-D2B8557372EC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소개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737EB2A5-2C50-41C0-B1CE-73B3F0F62929}" type="par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D1018B08-23A2-4AFE-8F01-531C87F2F177}" type="sib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E786FB4A-D5AE-47E9-9B47-2078CE76F805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연습문제</a:t>
          </a:r>
          <a:endParaRPr lang="ko-KR" altLang="en-US" b="1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2E2BB412-EA92-4C0A-9B20-0DBEC93A33BC}" type="parTrans" cxnId="{DF4231E5-94E4-4051-8BA4-70DA24BE02AE}">
      <dgm:prSet/>
      <dgm:spPr/>
      <dgm:t>
        <a:bodyPr/>
        <a:lstStyle/>
        <a:p>
          <a:pPr latinLnBrk="1"/>
          <a:endParaRPr lang="ko-KR" altLang="en-US"/>
        </a:p>
      </dgm:t>
    </dgm:pt>
    <dgm:pt modelId="{BFA01344-1B9C-4CE7-A845-C3962E971497}" type="sibTrans" cxnId="{DF4231E5-94E4-4051-8BA4-70DA24BE02AE}">
      <dgm:prSet/>
      <dgm:spPr/>
      <dgm:t>
        <a:bodyPr/>
        <a:lstStyle/>
        <a:p>
          <a:pPr latinLnBrk="1"/>
          <a:endParaRPr lang="ko-KR" altLang="en-US"/>
        </a:p>
      </dgm:t>
    </dgm:pt>
    <dgm:pt modelId="{575270B3-0F53-4448-8224-29F73370B52E}">
      <dgm:prSet phldrT="[텍스트]"/>
      <dgm:spPr/>
      <dgm:t>
        <a:bodyPr/>
        <a:lstStyle/>
        <a:p>
          <a:pPr latinLnBrk="1"/>
          <a:r>
            <a:rPr lang="en-US" altLang="ko-KR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Multiple Regression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78C9F6F7-7C81-442F-96C3-6679BB2468D4}" type="parTrans" cxnId="{5E15C2A9-75A1-4C74-B338-11C761115371}">
      <dgm:prSet/>
      <dgm:spPr/>
      <dgm:t>
        <a:bodyPr/>
        <a:lstStyle/>
        <a:p>
          <a:pPr latinLnBrk="1"/>
          <a:endParaRPr lang="ko-KR" altLang="en-US"/>
        </a:p>
      </dgm:t>
    </dgm:pt>
    <dgm:pt modelId="{7AE30170-51AD-4E88-AF2A-8227211435E5}" type="sibTrans" cxnId="{5E15C2A9-75A1-4C74-B338-11C761115371}">
      <dgm:prSet/>
      <dgm:spPr/>
      <dgm:t>
        <a:bodyPr/>
        <a:lstStyle/>
        <a:p>
          <a:pPr latinLnBrk="1"/>
          <a:endParaRPr lang="ko-KR" altLang="en-US"/>
        </a:p>
      </dgm:t>
    </dgm:pt>
    <dgm:pt modelId="{FCA242C3-93A5-479D-AA7D-63E4DCA1B05F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사용법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E290572B-A557-466A-A846-DE6C50DC69D5}" type="parTrans" cxnId="{A03D4FB2-6DAA-4824-A05F-DADE0933C7E2}">
      <dgm:prSet/>
      <dgm:spPr/>
      <dgm:t>
        <a:bodyPr/>
        <a:lstStyle/>
        <a:p>
          <a:pPr latinLnBrk="1"/>
          <a:endParaRPr lang="ko-KR" altLang="en-US"/>
        </a:p>
      </dgm:t>
    </dgm:pt>
    <dgm:pt modelId="{0319EBCB-EF75-42BC-BF08-8394CCD8A48E}" type="sibTrans" cxnId="{A03D4FB2-6DAA-4824-A05F-DADE0933C7E2}">
      <dgm:prSet/>
      <dgm:spPr/>
      <dgm:t>
        <a:bodyPr/>
        <a:lstStyle/>
        <a:p>
          <a:pPr latinLnBrk="1"/>
          <a:endParaRPr lang="ko-KR" altLang="en-US"/>
        </a:p>
      </dgm:t>
    </dgm:pt>
    <dgm:pt modelId="{79B86E32-5535-4CE8-A696-9A061C4BF197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시나리오 테스트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DDB9B5A3-3EE7-44F6-B12A-BC4F571B9BF1}" type="parTrans" cxnId="{00960156-1169-4481-9B07-F8DE86E047D6}">
      <dgm:prSet/>
      <dgm:spPr/>
      <dgm:t>
        <a:bodyPr/>
        <a:lstStyle/>
        <a:p>
          <a:pPr latinLnBrk="1"/>
          <a:endParaRPr lang="ko-KR" altLang="en-US"/>
        </a:p>
      </dgm:t>
    </dgm:pt>
    <dgm:pt modelId="{FBA68E70-6AFA-44C0-81ED-F0746BC337AE}" type="sibTrans" cxnId="{00960156-1169-4481-9B07-F8DE86E047D6}">
      <dgm:prSet/>
      <dgm:spPr/>
      <dgm:t>
        <a:bodyPr/>
        <a:lstStyle/>
        <a:p>
          <a:pPr latinLnBrk="1"/>
          <a:endParaRPr lang="ko-KR" altLang="en-US"/>
        </a:p>
      </dgm:t>
    </dgm:pt>
    <dgm:pt modelId="{61D470FD-3709-4BF2-8C0B-C5507B4B2088}" type="pres">
      <dgm:prSet presAssocID="{B139C8CB-1037-480F-B7FE-1EE949F240B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91EADA-3119-45FE-9E76-E2E86CF9130F}" type="pres">
      <dgm:prSet presAssocID="{7CEF9FBE-3668-4EF6-9127-9BF5C938712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5C5F8F2-0268-4B91-A899-5A0287AAB68D}" type="pres">
      <dgm:prSet presAssocID="{541CED9F-80C0-4F7E-B5C1-2ECA1FD9C2EB}" presName="spacer" presStyleCnt="0"/>
      <dgm:spPr/>
    </dgm:pt>
    <dgm:pt modelId="{34EF920E-7E66-403F-9B9C-76F0C5B6341B}" type="pres">
      <dgm:prSet presAssocID="{EF1306BB-6700-4C76-B6B4-D2B8557372EC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1B031A3-248A-48F1-BDDD-EB8B17314FC5}" type="pres">
      <dgm:prSet presAssocID="{D1018B08-23A2-4AFE-8F01-531C87F2F177}" presName="spacer" presStyleCnt="0"/>
      <dgm:spPr/>
    </dgm:pt>
    <dgm:pt modelId="{703C1FB9-C820-4AEF-B21F-A01893FED0A2}" type="pres">
      <dgm:prSet presAssocID="{575270B3-0F53-4448-8224-29F73370B52E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D6740EE-807A-4D98-B21B-41BF13D15E5D}" type="pres">
      <dgm:prSet presAssocID="{575270B3-0F53-4448-8224-29F73370B52E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EB25965-2895-46D7-B119-79B0D20AD861}" type="pres">
      <dgm:prSet presAssocID="{E786FB4A-D5AE-47E9-9B47-2078CE76F80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7228A9C-7AA1-4AB9-84C4-F0C60A972064}" type="presOf" srcId="{EF1306BB-6700-4C76-B6B4-D2B8557372EC}" destId="{34EF920E-7E66-403F-9B9C-76F0C5B6341B}" srcOrd="0" destOrd="0" presId="urn:microsoft.com/office/officeart/2005/8/layout/vList2"/>
    <dgm:cxn modelId="{3CAD4924-973A-40C1-BDEF-EA8C8BE6719A}" srcId="{B139C8CB-1037-480F-B7FE-1EE949F240B3}" destId="{7CEF9FBE-3668-4EF6-9127-9BF5C938712D}" srcOrd="0" destOrd="0" parTransId="{3AB9502A-ECA5-4722-8E70-98711F1C09A2}" sibTransId="{541CED9F-80C0-4F7E-B5C1-2ECA1FD9C2EB}"/>
    <dgm:cxn modelId="{A03D4FB2-6DAA-4824-A05F-DADE0933C7E2}" srcId="{575270B3-0F53-4448-8224-29F73370B52E}" destId="{FCA242C3-93A5-479D-AA7D-63E4DCA1B05F}" srcOrd="0" destOrd="0" parTransId="{E290572B-A557-466A-A846-DE6C50DC69D5}" sibTransId="{0319EBCB-EF75-42BC-BF08-8394CCD8A48E}"/>
    <dgm:cxn modelId="{5E15C2A9-75A1-4C74-B338-11C761115371}" srcId="{B139C8CB-1037-480F-B7FE-1EE949F240B3}" destId="{575270B3-0F53-4448-8224-29F73370B52E}" srcOrd="2" destOrd="0" parTransId="{78C9F6F7-7C81-442F-96C3-6679BB2468D4}" sibTransId="{7AE30170-51AD-4E88-AF2A-8227211435E5}"/>
    <dgm:cxn modelId="{FE2A2698-14B1-48A9-9ACC-5EDC3348CAA6}" type="presOf" srcId="{FCA242C3-93A5-479D-AA7D-63E4DCA1B05F}" destId="{BD6740EE-807A-4D98-B21B-41BF13D15E5D}" srcOrd="0" destOrd="0" presId="urn:microsoft.com/office/officeart/2005/8/layout/vList2"/>
    <dgm:cxn modelId="{DD59AA09-DDBF-4740-91D4-5BA47DA2F503}" type="presOf" srcId="{575270B3-0F53-4448-8224-29F73370B52E}" destId="{703C1FB9-C820-4AEF-B21F-A01893FED0A2}" srcOrd="0" destOrd="0" presId="urn:microsoft.com/office/officeart/2005/8/layout/vList2"/>
    <dgm:cxn modelId="{A8B63867-30A5-460D-BC86-D95D4B8D18D5}" type="presOf" srcId="{E786FB4A-D5AE-47E9-9B47-2078CE76F805}" destId="{AEB25965-2895-46D7-B119-79B0D20AD861}" srcOrd="0" destOrd="0" presId="urn:microsoft.com/office/officeart/2005/8/layout/vList2"/>
    <dgm:cxn modelId="{3B348A04-D941-4F44-9FE9-50D802BCC05F}" type="presOf" srcId="{7CEF9FBE-3668-4EF6-9127-9BF5C938712D}" destId="{BA91EADA-3119-45FE-9E76-E2E86CF9130F}" srcOrd="0" destOrd="0" presId="urn:microsoft.com/office/officeart/2005/8/layout/vList2"/>
    <dgm:cxn modelId="{619DD8B3-5028-4AA9-BE7D-900B7E423779}" srcId="{B139C8CB-1037-480F-B7FE-1EE949F240B3}" destId="{EF1306BB-6700-4C76-B6B4-D2B8557372EC}" srcOrd="1" destOrd="0" parTransId="{737EB2A5-2C50-41C0-B1CE-73B3F0F62929}" sibTransId="{D1018B08-23A2-4AFE-8F01-531C87F2F177}"/>
    <dgm:cxn modelId="{DF4231E5-94E4-4051-8BA4-70DA24BE02AE}" srcId="{B139C8CB-1037-480F-B7FE-1EE949F240B3}" destId="{E786FB4A-D5AE-47E9-9B47-2078CE76F805}" srcOrd="3" destOrd="0" parTransId="{2E2BB412-EA92-4C0A-9B20-0DBEC93A33BC}" sibTransId="{BFA01344-1B9C-4CE7-A845-C3962E971497}"/>
    <dgm:cxn modelId="{C7E47279-8CE4-41DA-A10D-CB824763593C}" type="presOf" srcId="{B139C8CB-1037-480F-B7FE-1EE949F240B3}" destId="{61D470FD-3709-4BF2-8C0B-C5507B4B2088}" srcOrd="0" destOrd="0" presId="urn:microsoft.com/office/officeart/2005/8/layout/vList2"/>
    <dgm:cxn modelId="{36082E8F-0D01-42B1-9E81-BEF1D1005431}" type="presOf" srcId="{79B86E32-5535-4CE8-A696-9A061C4BF197}" destId="{BD6740EE-807A-4D98-B21B-41BF13D15E5D}" srcOrd="0" destOrd="1" presId="urn:microsoft.com/office/officeart/2005/8/layout/vList2"/>
    <dgm:cxn modelId="{00960156-1169-4481-9B07-F8DE86E047D6}" srcId="{575270B3-0F53-4448-8224-29F73370B52E}" destId="{79B86E32-5535-4CE8-A696-9A061C4BF197}" srcOrd="1" destOrd="0" parTransId="{DDB9B5A3-3EE7-44F6-B12A-BC4F571B9BF1}" sibTransId="{FBA68E70-6AFA-44C0-81ED-F0746BC337AE}"/>
    <dgm:cxn modelId="{AC5552EC-7155-4A04-9D74-08500B7FDF8F}" type="presParOf" srcId="{61D470FD-3709-4BF2-8C0B-C5507B4B2088}" destId="{BA91EADA-3119-45FE-9E76-E2E86CF9130F}" srcOrd="0" destOrd="0" presId="urn:microsoft.com/office/officeart/2005/8/layout/vList2"/>
    <dgm:cxn modelId="{FDE3A525-9B9E-43CD-BB7D-3ADAD983D897}" type="presParOf" srcId="{61D470FD-3709-4BF2-8C0B-C5507B4B2088}" destId="{65C5F8F2-0268-4B91-A899-5A0287AAB68D}" srcOrd="1" destOrd="0" presId="urn:microsoft.com/office/officeart/2005/8/layout/vList2"/>
    <dgm:cxn modelId="{22CA4690-32BC-465D-B43F-96721132D50F}" type="presParOf" srcId="{61D470FD-3709-4BF2-8C0B-C5507B4B2088}" destId="{34EF920E-7E66-403F-9B9C-76F0C5B6341B}" srcOrd="2" destOrd="0" presId="urn:microsoft.com/office/officeart/2005/8/layout/vList2"/>
    <dgm:cxn modelId="{4A0947C4-2D79-4409-A2EE-B2673793190B}" type="presParOf" srcId="{61D470FD-3709-4BF2-8C0B-C5507B4B2088}" destId="{D1B031A3-248A-48F1-BDDD-EB8B17314FC5}" srcOrd="3" destOrd="0" presId="urn:microsoft.com/office/officeart/2005/8/layout/vList2"/>
    <dgm:cxn modelId="{6D0CFAEF-D145-4BC5-9787-52A1B5FD6B63}" type="presParOf" srcId="{61D470FD-3709-4BF2-8C0B-C5507B4B2088}" destId="{703C1FB9-C820-4AEF-B21F-A01893FED0A2}" srcOrd="4" destOrd="0" presId="urn:microsoft.com/office/officeart/2005/8/layout/vList2"/>
    <dgm:cxn modelId="{74404E26-51A8-4EE1-9D5D-FE948FC4CA23}" type="presParOf" srcId="{61D470FD-3709-4BF2-8C0B-C5507B4B2088}" destId="{BD6740EE-807A-4D98-B21B-41BF13D15E5D}" srcOrd="5" destOrd="0" presId="urn:microsoft.com/office/officeart/2005/8/layout/vList2"/>
    <dgm:cxn modelId="{5406912E-F706-40A8-8D59-44CD7EF89138}" type="presParOf" srcId="{61D470FD-3709-4BF2-8C0B-C5507B4B2088}" destId="{AEB25965-2895-46D7-B119-79B0D20AD86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39C8CB-1037-480F-B7FE-1EE949F240B3}" type="doc">
      <dgm:prSet loTypeId="urn:microsoft.com/office/officeart/2005/8/layout/vList2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7CEF9FBE-3668-4EF6-9127-9BF5C938712D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3AB9502A-ECA5-4722-8E70-98711F1C09A2}" type="par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541CED9F-80C0-4F7E-B5C1-2ECA1FD9C2EB}" type="sib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EF1306BB-6700-4C76-B6B4-D2B8557372EC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소개</a:t>
          </a:r>
          <a:endParaRPr lang="ko-KR" altLang="en-US" b="1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737EB2A5-2C50-41C0-B1CE-73B3F0F62929}" type="par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D1018B08-23A2-4AFE-8F01-531C87F2F177}" type="sib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E786FB4A-D5AE-47E9-9B47-2078CE76F805}">
      <dgm:prSet phldrT="[텍스트]"/>
      <dgm:spPr/>
      <dgm:t>
        <a:bodyPr/>
        <a:lstStyle/>
        <a:p>
          <a:pPr latinLnBrk="1"/>
          <a:r>
            <a:rPr lang="ko-KR" altLang="en-US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연습문제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2E2BB412-EA92-4C0A-9B20-0DBEC93A33BC}" type="parTrans" cxnId="{DF4231E5-94E4-4051-8BA4-70DA24BE02AE}">
      <dgm:prSet/>
      <dgm:spPr/>
      <dgm:t>
        <a:bodyPr/>
        <a:lstStyle/>
        <a:p>
          <a:pPr latinLnBrk="1"/>
          <a:endParaRPr lang="ko-KR" altLang="en-US"/>
        </a:p>
      </dgm:t>
    </dgm:pt>
    <dgm:pt modelId="{BFA01344-1B9C-4CE7-A845-C3962E971497}" type="sibTrans" cxnId="{DF4231E5-94E4-4051-8BA4-70DA24BE02AE}">
      <dgm:prSet/>
      <dgm:spPr/>
      <dgm:t>
        <a:bodyPr/>
        <a:lstStyle/>
        <a:p>
          <a:pPr latinLnBrk="1"/>
          <a:endParaRPr lang="ko-KR" altLang="en-US"/>
        </a:p>
      </dgm:t>
    </dgm:pt>
    <dgm:pt modelId="{575270B3-0F53-4448-8224-29F73370B52E}">
      <dgm:prSet phldrT="[텍스트]"/>
      <dgm:spPr/>
      <dgm:t>
        <a:bodyPr/>
        <a:lstStyle/>
        <a:p>
          <a:pPr latinLnBrk="1"/>
          <a:r>
            <a:rPr lang="en-US" altLang="ko-KR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Multiple Regression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78C9F6F7-7C81-442F-96C3-6679BB2468D4}" type="parTrans" cxnId="{5E15C2A9-75A1-4C74-B338-11C761115371}">
      <dgm:prSet/>
      <dgm:spPr/>
      <dgm:t>
        <a:bodyPr/>
        <a:lstStyle/>
        <a:p>
          <a:pPr latinLnBrk="1"/>
          <a:endParaRPr lang="ko-KR" altLang="en-US"/>
        </a:p>
      </dgm:t>
    </dgm:pt>
    <dgm:pt modelId="{7AE30170-51AD-4E88-AF2A-8227211435E5}" type="sibTrans" cxnId="{5E15C2A9-75A1-4C74-B338-11C761115371}">
      <dgm:prSet/>
      <dgm:spPr/>
      <dgm:t>
        <a:bodyPr/>
        <a:lstStyle/>
        <a:p>
          <a:pPr latinLnBrk="1"/>
          <a:endParaRPr lang="ko-KR" altLang="en-US"/>
        </a:p>
      </dgm:t>
    </dgm:pt>
    <dgm:pt modelId="{FCA242C3-93A5-479D-AA7D-63E4DCA1B05F}">
      <dgm:prSet phldrT="[텍스트]"/>
      <dgm:spPr/>
      <dgm:t>
        <a:bodyPr/>
        <a:lstStyle/>
        <a:p>
          <a:pPr latinLnBrk="1"/>
          <a:r>
            <a:rPr lang="ko-KR" altLang="en-US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사용법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E290572B-A557-466A-A846-DE6C50DC69D5}" type="parTrans" cxnId="{A03D4FB2-6DAA-4824-A05F-DADE0933C7E2}">
      <dgm:prSet/>
      <dgm:spPr/>
    </dgm:pt>
    <dgm:pt modelId="{0319EBCB-EF75-42BC-BF08-8394CCD8A48E}" type="sibTrans" cxnId="{A03D4FB2-6DAA-4824-A05F-DADE0933C7E2}">
      <dgm:prSet/>
      <dgm:spPr/>
    </dgm:pt>
    <dgm:pt modelId="{79B86E32-5535-4CE8-A696-9A061C4BF197}">
      <dgm:prSet phldrT="[텍스트]"/>
      <dgm:spPr/>
      <dgm:t>
        <a:bodyPr/>
        <a:lstStyle/>
        <a:p>
          <a:pPr latinLnBrk="1"/>
          <a:r>
            <a:rPr lang="ko-KR" altLang="en-US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시나리오 테스트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DDB9B5A3-3EE7-44F6-B12A-BC4F571B9BF1}" type="parTrans" cxnId="{00960156-1169-4481-9B07-F8DE86E047D6}">
      <dgm:prSet/>
      <dgm:spPr/>
    </dgm:pt>
    <dgm:pt modelId="{FBA68E70-6AFA-44C0-81ED-F0746BC337AE}" type="sibTrans" cxnId="{00960156-1169-4481-9B07-F8DE86E047D6}">
      <dgm:prSet/>
      <dgm:spPr/>
    </dgm:pt>
    <dgm:pt modelId="{61D470FD-3709-4BF2-8C0B-C5507B4B2088}" type="pres">
      <dgm:prSet presAssocID="{B139C8CB-1037-480F-B7FE-1EE949F240B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91EADA-3119-45FE-9E76-E2E86CF9130F}" type="pres">
      <dgm:prSet presAssocID="{7CEF9FBE-3668-4EF6-9127-9BF5C938712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5C5F8F2-0268-4B91-A899-5A0287AAB68D}" type="pres">
      <dgm:prSet presAssocID="{541CED9F-80C0-4F7E-B5C1-2ECA1FD9C2EB}" presName="spacer" presStyleCnt="0"/>
      <dgm:spPr/>
    </dgm:pt>
    <dgm:pt modelId="{34EF920E-7E66-403F-9B9C-76F0C5B6341B}" type="pres">
      <dgm:prSet presAssocID="{EF1306BB-6700-4C76-B6B4-D2B8557372EC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1B031A3-248A-48F1-BDDD-EB8B17314FC5}" type="pres">
      <dgm:prSet presAssocID="{D1018B08-23A2-4AFE-8F01-531C87F2F177}" presName="spacer" presStyleCnt="0"/>
      <dgm:spPr/>
    </dgm:pt>
    <dgm:pt modelId="{703C1FB9-C820-4AEF-B21F-A01893FED0A2}" type="pres">
      <dgm:prSet presAssocID="{575270B3-0F53-4448-8224-29F73370B52E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D6740EE-807A-4D98-B21B-41BF13D15E5D}" type="pres">
      <dgm:prSet presAssocID="{575270B3-0F53-4448-8224-29F73370B52E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EB25965-2895-46D7-B119-79B0D20AD861}" type="pres">
      <dgm:prSet presAssocID="{E786FB4A-D5AE-47E9-9B47-2078CE76F80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7228A9C-7AA1-4AB9-84C4-F0C60A972064}" type="presOf" srcId="{EF1306BB-6700-4C76-B6B4-D2B8557372EC}" destId="{34EF920E-7E66-403F-9B9C-76F0C5B6341B}" srcOrd="0" destOrd="0" presId="urn:microsoft.com/office/officeart/2005/8/layout/vList2"/>
    <dgm:cxn modelId="{3CAD4924-973A-40C1-BDEF-EA8C8BE6719A}" srcId="{B139C8CB-1037-480F-B7FE-1EE949F240B3}" destId="{7CEF9FBE-3668-4EF6-9127-9BF5C938712D}" srcOrd="0" destOrd="0" parTransId="{3AB9502A-ECA5-4722-8E70-98711F1C09A2}" sibTransId="{541CED9F-80C0-4F7E-B5C1-2ECA1FD9C2EB}"/>
    <dgm:cxn modelId="{A03D4FB2-6DAA-4824-A05F-DADE0933C7E2}" srcId="{575270B3-0F53-4448-8224-29F73370B52E}" destId="{FCA242C3-93A5-479D-AA7D-63E4DCA1B05F}" srcOrd="0" destOrd="0" parTransId="{E290572B-A557-466A-A846-DE6C50DC69D5}" sibTransId="{0319EBCB-EF75-42BC-BF08-8394CCD8A48E}"/>
    <dgm:cxn modelId="{5E15C2A9-75A1-4C74-B338-11C761115371}" srcId="{B139C8CB-1037-480F-B7FE-1EE949F240B3}" destId="{575270B3-0F53-4448-8224-29F73370B52E}" srcOrd="2" destOrd="0" parTransId="{78C9F6F7-7C81-442F-96C3-6679BB2468D4}" sibTransId="{7AE30170-51AD-4E88-AF2A-8227211435E5}"/>
    <dgm:cxn modelId="{FE2A2698-14B1-48A9-9ACC-5EDC3348CAA6}" type="presOf" srcId="{FCA242C3-93A5-479D-AA7D-63E4DCA1B05F}" destId="{BD6740EE-807A-4D98-B21B-41BF13D15E5D}" srcOrd="0" destOrd="0" presId="urn:microsoft.com/office/officeart/2005/8/layout/vList2"/>
    <dgm:cxn modelId="{DD59AA09-DDBF-4740-91D4-5BA47DA2F503}" type="presOf" srcId="{575270B3-0F53-4448-8224-29F73370B52E}" destId="{703C1FB9-C820-4AEF-B21F-A01893FED0A2}" srcOrd="0" destOrd="0" presId="urn:microsoft.com/office/officeart/2005/8/layout/vList2"/>
    <dgm:cxn modelId="{A8B63867-30A5-460D-BC86-D95D4B8D18D5}" type="presOf" srcId="{E786FB4A-D5AE-47E9-9B47-2078CE76F805}" destId="{AEB25965-2895-46D7-B119-79B0D20AD861}" srcOrd="0" destOrd="0" presId="urn:microsoft.com/office/officeart/2005/8/layout/vList2"/>
    <dgm:cxn modelId="{3B348A04-D941-4F44-9FE9-50D802BCC05F}" type="presOf" srcId="{7CEF9FBE-3668-4EF6-9127-9BF5C938712D}" destId="{BA91EADA-3119-45FE-9E76-E2E86CF9130F}" srcOrd="0" destOrd="0" presId="urn:microsoft.com/office/officeart/2005/8/layout/vList2"/>
    <dgm:cxn modelId="{619DD8B3-5028-4AA9-BE7D-900B7E423779}" srcId="{B139C8CB-1037-480F-B7FE-1EE949F240B3}" destId="{EF1306BB-6700-4C76-B6B4-D2B8557372EC}" srcOrd="1" destOrd="0" parTransId="{737EB2A5-2C50-41C0-B1CE-73B3F0F62929}" sibTransId="{D1018B08-23A2-4AFE-8F01-531C87F2F177}"/>
    <dgm:cxn modelId="{DF4231E5-94E4-4051-8BA4-70DA24BE02AE}" srcId="{B139C8CB-1037-480F-B7FE-1EE949F240B3}" destId="{E786FB4A-D5AE-47E9-9B47-2078CE76F805}" srcOrd="3" destOrd="0" parTransId="{2E2BB412-EA92-4C0A-9B20-0DBEC93A33BC}" sibTransId="{BFA01344-1B9C-4CE7-A845-C3962E971497}"/>
    <dgm:cxn modelId="{C7E47279-8CE4-41DA-A10D-CB824763593C}" type="presOf" srcId="{B139C8CB-1037-480F-B7FE-1EE949F240B3}" destId="{61D470FD-3709-4BF2-8C0B-C5507B4B2088}" srcOrd="0" destOrd="0" presId="urn:microsoft.com/office/officeart/2005/8/layout/vList2"/>
    <dgm:cxn modelId="{36082E8F-0D01-42B1-9E81-BEF1D1005431}" type="presOf" srcId="{79B86E32-5535-4CE8-A696-9A061C4BF197}" destId="{BD6740EE-807A-4D98-B21B-41BF13D15E5D}" srcOrd="0" destOrd="1" presId="urn:microsoft.com/office/officeart/2005/8/layout/vList2"/>
    <dgm:cxn modelId="{00960156-1169-4481-9B07-F8DE86E047D6}" srcId="{575270B3-0F53-4448-8224-29F73370B52E}" destId="{79B86E32-5535-4CE8-A696-9A061C4BF197}" srcOrd="1" destOrd="0" parTransId="{DDB9B5A3-3EE7-44F6-B12A-BC4F571B9BF1}" sibTransId="{FBA68E70-6AFA-44C0-81ED-F0746BC337AE}"/>
    <dgm:cxn modelId="{AC5552EC-7155-4A04-9D74-08500B7FDF8F}" type="presParOf" srcId="{61D470FD-3709-4BF2-8C0B-C5507B4B2088}" destId="{BA91EADA-3119-45FE-9E76-E2E86CF9130F}" srcOrd="0" destOrd="0" presId="urn:microsoft.com/office/officeart/2005/8/layout/vList2"/>
    <dgm:cxn modelId="{FDE3A525-9B9E-43CD-BB7D-3ADAD983D897}" type="presParOf" srcId="{61D470FD-3709-4BF2-8C0B-C5507B4B2088}" destId="{65C5F8F2-0268-4B91-A899-5A0287AAB68D}" srcOrd="1" destOrd="0" presId="urn:microsoft.com/office/officeart/2005/8/layout/vList2"/>
    <dgm:cxn modelId="{22CA4690-32BC-465D-B43F-96721132D50F}" type="presParOf" srcId="{61D470FD-3709-4BF2-8C0B-C5507B4B2088}" destId="{34EF920E-7E66-403F-9B9C-76F0C5B6341B}" srcOrd="2" destOrd="0" presId="urn:microsoft.com/office/officeart/2005/8/layout/vList2"/>
    <dgm:cxn modelId="{4A0947C4-2D79-4409-A2EE-B2673793190B}" type="presParOf" srcId="{61D470FD-3709-4BF2-8C0B-C5507B4B2088}" destId="{D1B031A3-248A-48F1-BDDD-EB8B17314FC5}" srcOrd="3" destOrd="0" presId="urn:microsoft.com/office/officeart/2005/8/layout/vList2"/>
    <dgm:cxn modelId="{6D0CFAEF-D145-4BC5-9787-52A1B5FD6B63}" type="presParOf" srcId="{61D470FD-3709-4BF2-8C0B-C5507B4B2088}" destId="{703C1FB9-C820-4AEF-B21F-A01893FED0A2}" srcOrd="4" destOrd="0" presId="urn:microsoft.com/office/officeart/2005/8/layout/vList2"/>
    <dgm:cxn modelId="{74404E26-51A8-4EE1-9D5D-FE948FC4CA23}" type="presParOf" srcId="{61D470FD-3709-4BF2-8C0B-C5507B4B2088}" destId="{BD6740EE-807A-4D98-B21B-41BF13D15E5D}" srcOrd="5" destOrd="0" presId="urn:microsoft.com/office/officeart/2005/8/layout/vList2"/>
    <dgm:cxn modelId="{5406912E-F706-40A8-8D59-44CD7EF89138}" type="presParOf" srcId="{61D470FD-3709-4BF2-8C0B-C5507B4B2088}" destId="{AEB25965-2895-46D7-B119-79B0D20AD86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39C8CB-1037-480F-B7FE-1EE949F240B3}" type="doc">
      <dgm:prSet loTypeId="urn:microsoft.com/office/officeart/2005/8/layout/vList2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7CEF9FBE-3668-4EF6-9127-9BF5C938712D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3AB9502A-ECA5-4722-8E70-98711F1C09A2}" type="par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541CED9F-80C0-4F7E-B5C1-2ECA1FD9C2EB}" type="sib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EF1306BB-6700-4C76-B6B4-D2B8557372EC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소개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737EB2A5-2C50-41C0-B1CE-73B3F0F62929}" type="par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D1018B08-23A2-4AFE-8F01-531C87F2F177}" type="sib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E786FB4A-D5AE-47E9-9B47-2078CE76F805}">
      <dgm:prSet phldrT="[텍스트]"/>
      <dgm:spPr/>
      <dgm:t>
        <a:bodyPr/>
        <a:lstStyle/>
        <a:p>
          <a:pPr latinLnBrk="1"/>
          <a:r>
            <a:rPr lang="ko-KR" altLang="en-US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연습문제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2E2BB412-EA92-4C0A-9B20-0DBEC93A33BC}" type="parTrans" cxnId="{DF4231E5-94E4-4051-8BA4-70DA24BE02AE}">
      <dgm:prSet/>
      <dgm:spPr/>
      <dgm:t>
        <a:bodyPr/>
        <a:lstStyle/>
        <a:p>
          <a:pPr latinLnBrk="1"/>
          <a:endParaRPr lang="ko-KR" altLang="en-US"/>
        </a:p>
      </dgm:t>
    </dgm:pt>
    <dgm:pt modelId="{BFA01344-1B9C-4CE7-A845-C3962E971497}" type="sibTrans" cxnId="{DF4231E5-94E4-4051-8BA4-70DA24BE02AE}">
      <dgm:prSet/>
      <dgm:spPr/>
      <dgm:t>
        <a:bodyPr/>
        <a:lstStyle/>
        <a:p>
          <a:pPr latinLnBrk="1"/>
          <a:endParaRPr lang="ko-KR" altLang="en-US"/>
        </a:p>
      </dgm:t>
    </dgm:pt>
    <dgm:pt modelId="{575270B3-0F53-4448-8224-29F73370B52E}">
      <dgm:prSet phldrT="[텍스트]"/>
      <dgm:spPr/>
      <dgm:t>
        <a:bodyPr/>
        <a:lstStyle/>
        <a:p>
          <a:pPr latinLnBrk="1"/>
          <a:r>
            <a:rPr lang="en-US" altLang="ko-KR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Multiple Regression</a:t>
          </a:r>
          <a:endParaRPr lang="ko-KR" altLang="en-US" b="1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78C9F6F7-7C81-442F-96C3-6679BB2468D4}" type="parTrans" cxnId="{5E15C2A9-75A1-4C74-B338-11C761115371}">
      <dgm:prSet/>
      <dgm:spPr/>
      <dgm:t>
        <a:bodyPr/>
        <a:lstStyle/>
        <a:p>
          <a:pPr latinLnBrk="1"/>
          <a:endParaRPr lang="ko-KR" altLang="en-US"/>
        </a:p>
      </dgm:t>
    </dgm:pt>
    <dgm:pt modelId="{7AE30170-51AD-4E88-AF2A-8227211435E5}" type="sibTrans" cxnId="{5E15C2A9-75A1-4C74-B338-11C761115371}">
      <dgm:prSet/>
      <dgm:spPr/>
      <dgm:t>
        <a:bodyPr/>
        <a:lstStyle/>
        <a:p>
          <a:pPr latinLnBrk="1"/>
          <a:endParaRPr lang="ko-KR" altLang="en-US"/>
        </a:p>
      </dgm:t>
    </dgm:pt>
    <dgm:pt modelId="{FCA242C3-93A5-479D-AA7D-63E4DCA1B05F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사용법</a:t>
          </a:r>
          <a:endParaRPr lang="ko-KR" altLang="en-US" b="1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E290572B-A557-466A-A846-DE6C50DC69D5}" type="parTrans" cxnId="{A03D4FB2-6DAA-4824-A05F-DADE0933C7E2}">
      <dgm:prSet/>
      <dgm:spPr/>
      <dgm:t>
        <a:bodyPr/>
        <a:lstStyle/>
        <a:p>
          <a:pPr latinLnBrk="1"/>
          <a:endParaRPr lang="ko-KR" altLang="en-US"/>
        </a:p>
      </dgm:t>
    </dgm:pt>
    <dgm:pt modelId="{0319EBCB-EF75-42BC-BF08-8394CCD8A48E}" type="sibTrans" cxnId="{A03D4FB2-6DAA-4824-A05F-DADE0933C7E2}">
      <dgm:prSet/>
      <dgm:spPr/>
      <dgm:t>
        <a:bodyPr/>
        <a:lstStyle/>
        <a:p>
          <a:pPr latinLnBrk="1"/>
          <a:endParaRPr lang="ko-KR" altLang="en-US"/>
        </a:p>
      </dgm:t>
    </dgm:pt>
    <dgm:pt modelId="{79B86E32-5535-4CE8-A696-9A061C4BF197}">
      <dgm:prSet phldrT="[텍스트]"/>
      <dgm:spPr/>
      <dgm:t>
        <a:bodyPr/>
        <a:lstStyle/>
        <a:p>
          <a:pPr latinLnBrk="1"/>
          <a:r>
            <a:rPr lang="ko-KR" altLang="en-US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시나리오 테스트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DDB9B5A3-3EE7-44F6-B12A-BC4F571B9BF1}" type="parTrans" cxnId="{00960156-1169-4481-9B07-F8DE86E047D6}">
      <dgm:prSet/>
      <dgm:spPr/>
      <dgm:t>
        <a:bodyPr/>
        <a:lstStyle/>
        <a:p>
          <a:pPr latinLnBrk="1"/>
          <a:endParaRPr lang="ko-KR" altLang="en-US"/>
        </a:p>
      </dgm:t>
    </dgm:pt>
    <dgm:pt modelId="{FBA68E70-6AFA-44C0-81ED-F0746BC337AE}" type="sibTrans" cxnId="{00960156-1169-4481-9B07-F8DE86E047D6}">
      <dgm:prSet/>
      <dgm:spPr/>
      <dgm:t>
        <a:bodyPr/>
        <a:lstStyle/>
        <a:p>
          <a:pPr latinLnBrk="1"/>
          <a:endParaRPr lang="ko-KR" altLang="en-US"/>
        </a:p>
      </dgm:t>
    </dgm:pt>
    <dgm:pt modelId="{61D470FD-3709-4BF2-8C0B-C5507B4B2088}" type="pres">
      <dgm:prSet presAssocID="{B139C8CB-1037-480F-B7FE-1EE949F240B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91EADA-3119-45FE-9E76-E2E86CF9130F}" type="pres">
      <dgm:prSet presAssocID="{7CEF9FBE-3668-4EF6-9127-9BF5C938712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5C5F8F2-0268-4B91-A899-5A0287AAB68D}" type="pres">
      <dgm:prSet presAssocID="{541CED9F-80C0-4F7E-B5C1-2ECA1FD9C2EB}" presName="spacer" presStyleCnt="0"/>
      <dgm:spPr/>
    </dgm:pt>
    <dgm:pt modelId="{34EF920E-7E66-403F-9B9C-76F0C5B6341B}" type="pres">
      <dgm:prSet presAssocID="{EF1306BB-6700-4C76-B6B4-D2B8557372EC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1B031A3-248A-48F1-BDDD-EB8B17314FC5}" type="pres">
      <dgm:prSet presAssocID="{D1018B08-23A2-4AFE-8F01-531C87F2F177}" presName="spacer" presStyleCnt="0"/>
      <dgm:spPr/>
    </dgm:pt>
    <dgm:pt modelId="{703C1FB9-C820-4AEF-B21F-A01893FED0A2}" type="pres">
      <dgm:prSet presAssocID="{575270B3-0F53-4448-8224-29F73370B52E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D6740EE-807A-4D98-B21B-41BF13D15E5D}" type="pres">
      <dgm:prSet presAssocID="{575270B3-0F53-4448-8224-29F73370B52E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EB25965-2895-46D7-B119-79B0D20AD861}" type="pres">
      <dgm:prSet presAssocID="{E786FB4A-D5AE-47E9-9B47-2078CE76F80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7228A9C-7AA1-4AB9-84C4-F0C60A972064}" type="presOf" srcId="{EF1306BB-6700-4C76-B6B4-D2B8557372EC}" destId="{34EF920E-7E66-403F-9B9C-76F0C5B6341B}" srcOrd="0" destOrd="0" presId="urn:microsoft.com/office/officeart/2005/8/layout/vList2"/>
    <dgm:cxn modelId="{3CAD4924-973A-40C1-BDEF-EA8C8BE6719A}" srcId="{B139C8CB-1037-480F-B7FE-1EE949F240B3}" destId="{7CEF9FBE-3668-4EF6-9127-9BF5C938712D}" srcOrd="0" destOrd="0" parTransId="{3AB9502A-ECA5-4722-8E70-98711F1C09A2}" sibTransId="{541CED9F-80C0-4F7E-B5C1-2ECA1FD9C2EB}"/>
    <dgm:cxn modelId="{A03D4FB2-6DAA-4824-A05F-DADE0933C7E2}" srcId="{575270B3-0F53-4448-8224-29F73370B52E}" destId="{FCA242C3-93A5-479D-AA7D-63E4DCA1B05F}" srcOrd="0" destOrd="0" parTransId="{E290572B-A557-466A-A846-DE6C50DC69D5}" sibTransId="{0319EBCB-EF75-42BC-BF08-8394CCD8A48E}"/>
    <dgm:cxn modelId="{5E15C2A9-75A1-4C74-B338-11C761115371}" srcId="{B139C8CB-1037-480F-B7FE-1EE949F240B3}" destId="{575270B3-0F53-4448-8224-29F73370B52E}" srcOrd="2" destOrd="0" parTransId="{78C9F6F7-7C81-442F-96C3-6679BB2468D4}" sibTransId="{7AE30170-51AD-4E88-AF2A-8227211435E5}"/>
    <dgm:cxn modelId="{FE2A2698-14B1-48A9-9ACC-5EDC3348CAA6}" type="presOf" srcId="{FCA242C3-93A5-479D-AA7D-63E4DCA1B05F}" destId="{BD6740EE-807A-4D98-B21B-41BF13D15E5D}" srcOrd="0" destOrd="0" presId="urn:microsoft.com/office/officeart/2005/8/layout/vList2"/>
    <dgm:cxn modelId="{DD59AA09-DDBF-4740-91D4-5BA47DA2F503}" type="presOf" srcId="{575270B3-0F53-4448-8224-29F73370B52E}" destId="{703C1FB9-C820-4AEF-B21F-A01893FED0A2}" srcOrd="0" destOrd="0" presId="urn:microsoft.com/office/officeart/2005/8/layout/vList2"/>
    <dgm:cxn modelId="{A8B63867-30A5-460D-BC86-D95D4B8D18D5}" type="presOf" srcId="{E786FB4A-D5AE-47E9-9B47-2078CE76F805}" destId="{AEB25965-2895-46D7-B119-79B0D20AD861}" srcOrd="0" destOrd="0" presId="urn:microsoft.com/office/officeart/2005/8/layout/vList2"/>
    <dgm:cxn modelId="{3B348A04-D941-4F44-9FE9-50D802BCC05F}" type="presOf" srcId="{7CEF9FBE-3668-4EF6-9127-9BF5C938712D}" destId="{BA91EADA-3119-45FE-9E76-E2E86CF9130F}" srcOrd="0" destOrd="0" presId="urn:microsoft.com/office/officeart/2005/8/layout/vList2"/>
    <dgm:cxn modelId="{619DD8B3-5028-4AA9-BE7D-900B7E423779}" srcId="{B139C8CB-1037-480F-B7FE-1EE949F240B3}" destId="{EF1306BB-6700-4C76-B6B4-D2B8557372EC}" srcOrd="1" destOrd="0" parTransId="{737EB2A5-2C50-41C0-B1CE-73B3F0F62929}" sibTransId="{D1018B08-23A2-4AFE-8F01-531C87F2F177}"/>
    <dgm:cxn modelId="{DF4231E5-94E4-4051-8BA4-70DA24BE02AE}" srcId="{B139C8CB-1037-480F-B7FE-1EE949F240B3}" destId="{E786FB4A-D5AE-47E9-9B47-2078CE76F805}" srcOrd="3" destOrd="0" parTransId="{2E2BB412-EA92-4C0A-9B20-0DBEC93A33BC}" sibTransId="{BFA01344-1B9C-4CE7-A845-C3962E971497}"/>
    <dgm:cxn modelId="{C7E47279-8CE4-41DA-A10D-CB824763593C}" type="presOf" srcId="{B139C8CB-1037-480F-B7FE-1EE949F240B3}" destId="{61D470FD-3709-4BF2-8C0B-C5507B4B2088}" srcOrd="0" destOrd="0" presId="urn:microsoft.com/office/officeart/2005/8/layout/vList2"/>
    <dgm:cxn modelId="{36082E8F-0D01-42B1-9E81-BEF1D1005431}" type="presOf" srcId="{79B86E32-5535-4CE8-A696-9A061C4BF197}" destId="{BD6740EE-807A-4D98-B21B-41BF13D15E5D}" srcOrd="0" destOrd="1" presId="urn:microsoft.com/office/officeart/2005/8/layout/vList2"/>
    <dgm:cxn modelId="{00960156-1169-4481-9B07-F8DE86E047D6}" srcId="{575270B3-0F53-4448-8224-29F73370B52E}" destId="{79B86E32-5535-4CE8-A696-9A061C4BF197}" srcOrd="1" destOrd="0" parTransId="{DDB9B5A3-3EE7-44F6-B12A-BC4F571B9BF1}" sibTransId="{FBA68E70-6AFA-44C0-81ED-F0746BC337AE}"/>
    <dgm:cxn modelId="{AC5552EC-7155-4A04-9D74-08500B7FDF8F}" type="presParOf" srcId="{61D470FD-3709-4BF2-8C0B-C5507B4B2088}" destId="{BA91EADA-3119-45FE-9E76-E2E86CF9130F}" srcOrd="0" destOrd="0" presId="urn:microsoft.com/office/officeart/2005/8/layout/vList2"/>
    <dgm:cxn modelId="{FDE3A525-9B9E-43CD-BB7D-3ADAD983D897}" type="presParOf" srcId="{61D470FD-3709-4BF2-8C0B-C5507B4B2088}" destId="{65C5F8F2-0268-4B91-A899-5A0287AAB68D}" srcOrd="1" destOrd="0" presId="urn:microsoft.com/office/officeart/2005/8/layout/vList2"/>
    <dgm:cxn modelId="{22CA4690-32BC-465D-B43F-96721132D50F}" type="presParOf" srcId="{61D470FD-3709-4BF2-8C0B-C5507B4B2088}" destId="{34EF920E-7E66-403F-9B9C-76F0C5B6341B}" srcOrd="2" destOrd="0" presId="urn:microsoft.com/office/officeart/2005/8/layout/vList2"/>
    <dgm:cxn modelId="{4A0947C4-2D79-4409-A2EE-B2673793190B}" type="presParOf" srcId="{61D470FD-3709-4BF2-8C0B-C5507B4B2088}" destId="{D1B031A3-248A-48F1-BDDD-EB8B17314FC5}" srcOrd="3" destOrd="0" presId="urn:microsoft.com/office/officeart/2005/8/layout/vList2"/>
    <dgm:cxn modelId="{6D0CFAEF-D145-4BC5-9787-52A1B5FD6B63}" type="presParOf" srcId="{61D470FD-3709-4BF2-8C0B-C5507B4B2088}" destId="{703C1FB9-C820-4AEF-B21F-A01893FED0A2}" srcOrd="4" destOrd="0" presId="urn:microsoft.com/office/officeart/2005/8/layout/vList2"/>
    <dgm:cxn modelId="{74404E26-51A8-4EE1-9D5D-FE948FC4CA23}" type="presParOf" srcId="{61D470FD-3709-4BF2-8C0B-C5507B4B2088}" destId="{BD6740EE-807A-4D98-B21B-41BF13D15E5D}" srcOrd="5" destOrd="0" presId="urn:microsoft.com/office/officeart/2005/8/layout/vList2"/>
    <dgm:cxn modelId="{5406912E-F706-40A8-8D59-44CD7EF89138}" type="presParOf" srcId="{61D470FD-3709-4BF2-8C0B-C5507B4B2088}" destId="{AEB25965-2895-46D7-B119-79B0D20AD86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063929-735E-47B9-8609-CBFF91BD723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4CC74A9-1640-48A9-A4D7-3765570643B5}">
      <dgm:prSet phldrT="[텍스트]"/>
      <dgm:spPr/>
      <dgm:t>
        <a:bodyPr vert="horz"/>
        <a:lstStyle/>
        <a:p>
          <a:pPr latinLnBrk="1"/>
          <a:r>
            <a:rPr lang="en-US" altLang="ko-KR" dirty="0" smtClean="0"/>
            <a:t>Regression</a:t>
          </a:r>
          <a:endParaRPr lang="ko-KR" altLang="en-US" dirty="0"/>
        </a:p>
      </dgm:t>
    </dgm:pt>
    <dgm:pt modelId="{43CFB7FB-B234-48DD-97AC-535965153580}" type="par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5485DB2F-70F9-4BEA-96EE-64C014491A7A}" type="sib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B066C515-A5FF-4F31-8A4C-AD033EEF88B1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모델 검증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910482D2-3D4F-4247-A9C2-3191E7D01D5C}" type="parTrans" cxnId="{049E8E55-86BA-4FFA-B913-9EBB99F454B6}">
      <dgm:prSet/>
      <dgm:spPr/>
      <dgm:t>
        <a:bodyPr/>
        <a:lstStyle/>
        <a:p>
          <a:pPr latinLnBrk="1"/>
          <a:endParaRPr lang="ko-KR" altLang="en-US"/>
        </a:p>
      </dgm:t>
    </dgm:pt>
    <dgm:pt modelId="{1C0F2022-BF56-4EB3-99BA-DABB189AA9BE}" type="sibTrans" cxnId="{049E8E55-86BA-4FFA-B913-9EBB99F454B6}">
      <dgm:prSet/>
      <dgm:spPr/>
      <dgm:t>
        <a:bodyPr/>
        <a:lstStyle/>
        <a:p>
          <a:pPr latinLnBrk="1"/>
          <a:endParaRPr lang="ko-KR" altLang="en-US"/>
        </a:p>
      </dgm:t>
    </dgm:pt>
    <dgm:pt modelId="{56ADBCF4-3659-4F66-8642-F4EF22D43860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랜덤 데이터 </a:t>
          </a:r>
          <a:r>
            <a:rPr lang="ko-KR" altLang="en-US" b="1" dirty="0" err="1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회귀식</a:t>
          </a:r>
          <a:r>
            <a:rPr lang="ko-KR" alt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계산</a:t>
          </a:r>
          <a:endParaRPr lang="ko-KR" altLang="en-US" b="1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8EA5A2D-05DB-4A4C-AC3F-041D4FAA0793}" type="par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24AEF2A9-7639-40EB-BCC2-807E345730F1}" type="sib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735BD1B1-FA73-4D5B-8163-9D065DE32C7A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예측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25B8D702-B1F5-4D8A-BFC5-D7C4C7BF1ED2}" type="parTrans" cxnId="{86BDF9BE-4699-46FE-A9BC-8CA91429224B}">
      <dgm:prSet/>
      <dgm:spPr/>
      <dgm:t>
        <a:bodyPr/>
        <a:lstStyle/>
        <a:p>
          <a:pPr latinLnBrk="1"/>
          <a:endParaRPr lang="ko-KR" altLang="en-US"/>
        </a:p>
      </dgm:t>
    </dgm:pt>
    <dgm:pt modelId="{2A650313-D91A-4EC2-97BC-25039EBBECAB}" type="sibTrans" cxnId="{86BDF9BE-4699-46FE-A9BC-8CA91429224B}">
      <dgm:prSet/>
      <dgm:spPr/>
      <dgm:t>
        <a:bodyPr/>
        <a:lstStyle/>
        <a:p>
          <a:pPr latinLnBrk="1"/>
          <a:endParaRPr lang="ko-KR" altLang="en-US"/>
        </a:p>
      </dgm:t>
    </dgm:pt>
    <dgm:pt modelId="{F6FCC14B-14EF-43EC-8110-7FEFAE8EEE68}" type="pres">
      <dgm:prSet presAssocID="{19063929-735E-47B9-8609-CBFF91BD723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D9451C-F89D-4037-BCC1-D2360B752E6A}" type="pres">
      <dgm:prSet presAssocID="{64CC74A9-1640-48A9-A4D7-3765570643B5}" presName="thickLine" presStyleLbl="alignNode1" presStyleIdx="0" presStyleCnt="1"/>
      <dgm:spPr/>
    </dgm:pt>
    <dgm:pt modelId="{5FCC817C-3D68-4F63-B0F1-37ED3474DC6D}" type="pres">
      <dgm:prSet presAssocID="{64CC74A9-1640-48A9-A4D7-3765570643B5}" presName="horz1" presStyleCnt="0"/>
      <dgm:spPr/>
    </dgm:pt>
    <dgm:pt modelId="{62FE130A-6F1A-47F2-987B-525ADB1E47DB}" type="pres">
      <dgm:prSet presAssocID="{64CC74A9-1640-48A9-A4D7-3765570643B5}" presName="tx1" presStyleLbl="revTx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D82DAA90-6962-4166-8D15-ABC659AA7335}" type="pres">
      <dgm:prSet presAssocID="{64CC74A9-1640-48A9-A4D7-3765570643B5}" presName="vert1" presStyleCnt="0"/>
      <dgm:spPr/>
    </dgm:pt>
    <dgm:pt modelId="{016FF4A4-47A0-408A-8249-9B791D97149F}" type="pres">
      <dgm:prSet presAssocID="{56ADBCF4-3659-4F66-8642-F4EF22D43860}" presName="vertSpace2a" presStyleCnt="0"/>
      <dgm:spPr/>
    </dgm:pt>
    <dgm:pt modelId="{4C23D611-C1EE-46BD-8894-A5484199BAEA}" type="pres">
      <dgm:prSet presAssocID="{56ADBCF4-3659-4F66-8642-F4EF22D43860}" presName="horz2" presStyleCnt="0"/>
      <dgm:spPr/>
    </dgm:pt>
    <dgm:pt modelId="{B7016009-2E04-43D7-9E31-CD41A178B55F}" type="pres">
      <dgm:prSet presAssocID="{56ADBCF4-3659-4F66-8642-F4EF22D43860}" presName="horzSpace2" presStyleCnt="0"/>
      <dgm:spPr/>
    </dgm:pt>
    <dgm:pt modelId="{502090BA-B832-46CB-B05B-8997A17C7BE6}" type="pres">
      <dgm:prSet presAssocID="{56ADBCF4-3659-4F66-8642-F4EF22D43860}" presName="tx2" presStyleLbl="revTx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65852562-AB67-48F2-BE0D-7D332CDE65E4}" type="pres">
      <dgm:prSet presAssocID="{56ADBCF4-3659-4F66-8642-F4EF22D43860}" presName="vert2" presStyleCnt="0"/>
      <dgm:spPr/>
    </dgm:pt>
    <dgm:pt modelId="{7D0CE07F-8060-4E89-BDAD-74D06D7F1F12}" type="pres">
      <dgm:prSet presAssocID="{56ADBCF4-3659-4F66-8642-F4EF22D43860}" presName="thinLine2b" presStyleLbl="callout" presStyleIdx="0" presStyleCnt="3"/>
      <dgm:spPr/>
    </dgm:pt>
    <dgm:pt modelId="{D28B323A-74B2-40F1-BE95-38F6DCC07693}" type="pres">
      <dgm:prSet presAssocID="{56ADBCF4-3659-4F66-8642-F4EF22D43860}" presName="vertSpace2b" presStyleCnt="0"/>
      <dgm:spPr/>
    </dgm:pt>
    <dgm:pt modelId="{8CD3B897-1FE1-4366-A768-D19213D99E4B}" type="pres">
      <dgm:prSet presAssocID="{B066C515-A5FF-4F31-8A4C-AD033EEF88B1}" presName="horz2" presStyleCnt="0"/>
      <dgm:spPr/>
    </dgm:pt>
    <dgm:pt modelId="{F436FC04-C6D8-4826-8F2D-4BA2ED75ADD3}" type="pres">
      <dgm:prSet presAssocID="{B066C515-A5FF-4F31-8A4C-AD033EEF88B1}" presName="horzSpace2" presStyleCnt="0"/>
      <dgm:spPr/>
    </dgm:pt>
    <dgm:pt modelId="{058D6D1E-01E2-4548-B843-7760B1F4FAD5}" type="pres">
      <dgm:prSet presAssocID="{B066C515-A5FF-4F31-8A4C-AD033EEF88B1}" presName="tx2" presStyleLbl="revTx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CA98B31D-DE81-4631-A960-CA337C4DC707}" type="pres">
      <dgm:prSet presAssocID="{B066C515-A5FF-4F31-8A4C-AD033EEF88B1}" presName="vert2" presStyleCnt="0"/>
      <dgm:spPr/>
    </dgm:pt>
    <dgm:pt modelId="{C2675829-BDB4-46C3-914E-8A8499F172F5}" type="pres">
      <dgm:prSet presAssocID="{B066C515-A5FF-4F31-8A4C-AD033EEF88B1}" presName="thinLine2b" presStyleLbl="callout" presStyleIdx="1" presStyleCnt="3"/>
      <dgm:spPr/>
    </dgm:pt>
    <dgm:pt modelId="{37C1005C-5B65-43E5-A7E2-54D66F199601}" type="pres">
      <dgm:prSet presAssocID="{B066C515-A5FF-4F31-8A4C-AD033EEF88B1}" presName="vertSpace2b" presStyleCnt="0"/>
      <dgm:spPr/>
    </dgm:pt>
    <dgm:pt modelId="{27BA7BC6-2F46-4465-BE0C-22DCCB5DAFE0}" type="pres">
      <dgm:prSet presAssocID="{735BD1B1-FA73-4D5B-8163-9D065DE32C7A}" presName="horz2" presStyleCnt="0"/>
      <dgm:spPr/>
    </dgm:pt>
    <dgm:pt modelId="{9730E66D-6C75-4159-9826-B585704D73A0}" type="pres">
      <dgm:prSet presAssocID="{735BD1B1-FA73-4D5B-8163-9D065DE32C7A}" presName="horzSpace2" presStyleCnt="0"/>
      <dgm:spPr/>
    </dgm:pt>
    <dgm:pt modelId="{187D0CDF-C9DE-4EA5-BF9B-F84AD2D7180B}" type="pres">
      <dgm:prSet presAssocID="{735BD1B1-FA73-4D5B-8163-9D065DE32C7A}" presName="tx2" presStyleLbl="revTx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AB7FF3FA-AE30-4215-A14A-33383E3B7C3B}" type="pres">
      <dgm:prSet presAssocID="{735BD1B1-FA73-4D5B-8163-9D065DE32C7A}" presName="vert2" presStyleCnt="0"/>
      <dgm:spPr/>
    </dgm:pt>
    <dgm:pt modelId="{79A8EDC1-BC23-418F-AD5D-477BCF1FE9BD}" type="pres">
      <dgm:prSet presAssocID="{735BD1B1-FA73-4D5B-8163-9D065DE32C7A}" presName="thinLine2b" presStyleLbl="callout" presStyleIdx="2" presStyleCnt="3"/>
      <dgm:spPr/>
    </dgm:pt>
    <dgm:pt modelId="{4094FC4D-FEFC-4CCF-85E4-A72F26F694EA}" type="pres">
      <dgm:prSet presAssocID="{735BD1B1-FA73-4D5B-8163-9D065DE32C7A}" presName="vertSpace2b" presStyleCnt="0"/>
      <dgm:spPr/>
    </dgm:pt>
  </dgm:ptLst>
  <dgm:cxnLst>
    <dgm:cxn modelId="{4E731A03-4686-41C0-A561-3856B36BCA4E}" srcId="{64CC74A9-1640-48A9-A4D7-3765570643B5}" destId="{56ADBCF4-3659-4F66-8642-F4EF22D43860}" srcOrd="0" destOrd="0" parTransId="{18EA5A2D-05DB-4A4C-AC3F-041D4FAA0793}" sibTransId="{24AEF2A9-7639-40EB-BCC2-807E345730F1}"/>
    <dgm:cxn modelId="{36ED7926-CD84-4C5B-A45E-6DEACD6BDB38}" type="presOf" srcId="{B066C515-A5FF-4F31-8A4C-AD033EEF88B1}" destId="{058D6D1E-01E2-4548-B843-7760B1F4FAD5}" srcOrd="0" destOrd="0" presId="urn:microsoft.com/office/officeart/2008/layout/LinedList"/>
    <dgm:cxn modelId="{049E8E55-86BA-4FFA-B913-9EBB99F454B6}" srcId="{64CC74A9-1640-48A9-A4D7-3765570643B5}" destId="{B066C515-A5FF-4F31-8A4C-AD033EEF88B1}" srcOrd="1" destOrd="0" parTransId="{910482D2-3D4F-4247-A9C2-3191E7D01D5C}" sibTransId="{1C0F2022-BF56-4EB3-99BA-DABB189AA9BE}"/>
    <dgm:cxn modelId="{86BDF9BE-4699-46FE-A9BC-8CA91429224B}" srcId="{64CC74A9-1640-48A9-A4D7-3765570643B5}" destId="{735BD1B1-FA73-4D5B-8163-9D065DE32C7A}" srcOrd="2" destOrd="0" parTransId="{25B8D702-B1F5-4D8A-BFC5-D7C4C7BF1ED2}" sibTransId="{2A650313-D91A-4EC2-97BC-25039EBBECAB}"/>
    <dgm:cxn modelId="{A19448D8-FA84-4DD5-B2A7-C13B52A043CE}" srcId="{19063929-735E-47B9-8609-CBFF91BD723B}" destId="{64CC74A9-1640-48A9-A4D7-3765570643B5}" srcOrd="0" destOrd="0" parTransId="{43CFB7FB-B234-48DD-97AC-535965153580}" sibTransId="{5485DB2F-70F9-4BEA-96EE-64C014491A7A}"/>
    <dgm:cxn modelId="{916012F0-1A12-4760-BD79-A257F8970704}" type="presOf" srcId="{64CC74A9-1640-48A9-A4D7-3765570643B5}" destId="{62FE130A-6F1A-47F2-987B-525ADB1E47DB}" srcOrd="0" destOrd="0" presId="urn:microsoft.com/office/officeart/2008/layout/LinedList"/>
    <dgm:cxn modelId="{64FF3505-6978-493D-B97E-FAFB7EDC2BB0}" type="presOf" srcId="{19063929-735E-47B9-8609-CBFF91BD723B}" destId="{F6FCC14B-14EF-43EC-8110-7FEFAE8EEE68}" srcOrd="0" destOrd="0" presId="urn:microsoft.com/office/officeart/2008/layout/LinedList"/>
    <dgm:cxn modelId="{22B7DC92-B27A-4B75-BC06-1539F0627CB8}" type="presOf" srcId="{56ADBCF4-3659-4F66-8642-F4EF22D43860}" destId="{502090BA-B832-46CB-B05B-8997A17C7BE6}" srcOrd="0" destOrd="0" presId="urn:microsoft.com/office/officeart/2008/layout/LinedList"/>
    <dgm:cxn modelId="{B059E4D5-8EA6-4D4E-AE83-241AE44E59FA}" type="presOf" srcId="{735BD1B1-FA73-4D5B-8163-9D065DE32C7A}" destId="{187D0CDF-C9DE-4EA5-BF9B-F84AD2D7180B}" srcOrd="0" destOrd="0" presId="urn:microsoft.com/office/officeart/2008/layout/LinedList"/>
    <dgm:cxn modelId="{2FEF0EC4-0882-4CAE-9C24-A3F80F565F08}" type="presParOf" srcId="{F6FCC14B-14EF-43EC-8110-7FEFAE8EEE68}" destId="{1AD9451C-F89D-4037-BCC1-D2360B752E6A}" srcOrd="0" destOrd="0" presId="urn:microsoft.com/office/officeart/2008/layout/LinedList"/>
    <dgm:cxn modelId="{7C4529B9-F837-47CA-AB34-5AB2CBC3C65F}" type="presParOf" srcId="{F6FCC14B-14EF-43EC-8110-7FEFAE8EEE68}" destId="{5FCC817C-3D68-4F63-B0F1-37ED3474DC6D}" srcOrd="1" destOrd="0" presId="urn:microsoft.com/office/officeart/2008/layout/LinedList"/>
    <dgm:cxn modelId="{C70AA912-4725-42F1-8649-CDC70D77D200}" type="presParOf" srcId="{5FCC817C-3D68-4F63-B0F1-37ED3474DC6D}" destId="{62FE130A-6F1A-47F2-987B-525ADB1E47DB}" srcOrd="0" destOrd="0" presId="urn:microsoft.com/office/officeart/2008/layout/LinedList"/>
    <dgm:cxn modelId="{C3DAFEC6-6360-443B-A412-45AF65FE99FF}" type="presParOf" srcId="{5FCC817C-3D68-4F63-B0F1-37ED3474DC6D}" destId="{D82DAA90-6962-4166-8D15-ABC659AA7335}" srcOrd="1" destOrd="0" presId="urn:microsoft.com/office/officeart/2008/layout/LinedList"/>
    <dgm:cxn modelId="{347EDCCD-F5A8-40CD-A6AD-486BDB9C016A}" type="presParOf" srcId="{D82DAA90-6962-4166-8D15-ABC659AA7335}" destId="{016FF4A4-47A0-408A-8249-9B791D97149F}" srcOrd="0" destOrd="0" presId="urn:microsoft.com/office/officeart/2008/layout/LinedList"/>
    <dgm:cxn modelId="{B4AF6F83-05F2-47F5-B55E-22D8C91AEFA3}" type="presParOf" srcId="{D82DAA90-6962-4166-8D15-ABC659AA7335}" destId="{4C23D611-C1EE-46BD-8894-A5484199BAEA}" srcOrd="1" destOrd="0" presId="urn:microsoft.com/office/officeart/2008/layout/LinedList"/>
    <dgm:cxn modelId="{97C1C40F-A4C6-49FA-BA95-BBFAE32ADD1F}" type="presParOf" srcId="{4C23D611-C1EE-46BD-8894-A5484199BAEA}" destId="{B7016009-2E04-43D7-9E31-CD41A178B55F}" srcOrd="0" destOrd="0" presId="urn:microsoft.com/office/officeart/2008/layout/LinedList"/>
    <dgm:cxn modelId="{8355BE78-9A39-4164-92C7-321AB4A74930}" type="presParOf" srcId="{4C23D611-C1EE-46BD-8894-A5484199BAEA}" destId="{502090BA-B832-46CB-B05B-8997A17C7BE6}" srcOrd="1" destOrd="0" presId="urn:microsoft.com/office/officeart/2008/layout/LinedList"/>
    <dgm:cxn modelId="{0DB6D9C3-11CA-4012-B259-88FBF2C1714E}" type="presParOf" srcId="{4C23D611-C1EE-46BD-8894-A5484199BAEA}" destId="{65852562-AB67-48F2-BE0D-7D332CDE65E4}" srcOrd="2" destOrd="0" presId="urn:microsoft.com/office/officeart/2008/layout/LinedList"/>
    <dgm:cxn modelId="{42AC9B94-A724-4B79-9812-A139F01F550C}" type="presParOf" srcId="{D82DAA90-6962-4166-8D15-ABC659AA7335}" destId="{7D0CE07F-8060-4E89-BDAD-74D06D7F1F12}" srcOrd="2" destOrd="0" presId="urn:microsoft.com/office/officeart/2008/layout/LinedList"/>
    <dgm:cxn modelId="{C77791B1-1D0F-4BA6-AF85-C5C398AE8014}" type="presParOf" srcId="{D82DAA90-6962-4166-8D15-ABC659AA7335}" destId="{D28B323A-74B2-40F1-BE95-38F6DCC07693}" srcOrd="3" destOrd="0" presId="urn:microsoft.com/office/officeart/2008/layout/LinedList"/>
    <dgm:cxn modelId="{CE090F55-83EB-4819-915D-09205F4671A9}" type="presParOf" srcId="{D82DAA90-6962-4166-8D15-ABC659AA7335}" destId="{8CD3B897-1FE1-4366-A768-D19213D99E4B}" srcOrd="4" destOrd="0" presId="urn:microsoft.com/office/officeart/2008/layout/LinedList"/>
    <dgm:cxn modelId="{758C658C-BD29-4F63-8C5D-D50A8F9CB5F4}" type="presParOf" srcId="{8CD3B897-1FE1-4366-A768-D19213D99E4B}" destId="{F436FC04-C6D8-4826-8F2D-4BA2ED75ADD3}" srcOrd="0" destOrd="0" presId="urn:microsoft.com/office/officeart/2008/layout/LinedList"/>
    <dgm:cxn modelId="{E6993D3B-A345-4F61-B29E-B62DE8A15985}" type="presParOf" srcId="{8CD3B897-1FE1-4366-A768-D19213D99E4B}" destId="{058D6D1E-01E2-4548-B843-7760B1F4FAD5}" srcOrd="1" destOrd="0" presId="urn:microsoft.com/office/officeart/2008/layout/LinedList"/>
    <dgm:cxn modelId="{7CB08F4D-49D2-42CF-82E4-469BD6632DB6}" type="presParOf" srcId="{8CD3B897-1FE1-4366-A768-D19213D99E4B}" destId="{CA98B31D-DE81-4631-A960-CA337C4DC707}" srcOrd="2" destOrd="0" presId="urn:microsoft.com/office/officeart/2008/layout/LinedList"/>
    <dgm:cxn modelId="{1BD54EA6-E7ED-41B8-AC06-88A22DACA1FB}" type="presParOf" srcId="{D82DAA90-6962-4166-8D15-ABC659AA7335}" destId="{C2675829-BDB4-46C3-914E-8A8499F172F5}" srcOrd="5" destOrd="0" presId="urn:microsoft.com/office/officeart/2008/layout/LinedList"/>
    <dgm:cxn modelId="{605B85CD-C30D-4DC8-A940-20943DD2008D}" type="presParOf" srcId="{D82DAA90-6962-4166-8D15-ABC659AA7335}" destId="{37C1005C-5B65-43E5-A7E2-54D66F199601}" srcOrd="6" destOrd="0" presId="urn:microsoft.com/office/officeart/2008/layout/LinedList"/>
    <dgm:cxn modelId="{219EECE0-2490-4D4D-AFAA-6F67BEAEE312}" type="presParOf" srcId="{D82DAA90-6962-4166-8D15-ABC659AA7335}" destId="{27BA7BC6-2F46-4465-BE0C-22DCCB5DAFE0}" srcOrd="7" destOrd="0" presId="urn:microsoft.com/office/officeart/2008/layout/LinedList"/>
    <dgm:cxn modelId="{5CC3F043-155C-4782-BFC0-4E2DB4F6FE08}" type="presParOf" srcId="{27BA7BC6-2F46-4465-BE0C-22DCCB5DAFE0}" destId="{9730E66D-6C75-4159-9826-B585704D73A0}" srcOrd="0" destOrd="0" presId="urn:microsoft.com/office/officeart/2008/layout/LinedList"/>
    <dgm:cxn modelId="{35B5E4A7-0B29-4B5F-AC99-896C7A66F2E4}" type="presParOf" srcId="{27BA7BC6-2F46-4465-BE0C-22DCCB5DAFE0}" destId="{187D0CDF-C9DE-4EA5-BF9B-F84AD2D7180B}" srcOrd="1" destOrd="0" presId="urn:microsoft.com/office/officeart/2008/layout/LinedList"/>
    <dgm:cxn modelId="{89711A02-4231-4339-B473-E7A0E580CAEE}" type="presParOf" srcId="{27BA7BC6-2F46-4465-BE0C-22DCCB5DAFE0}" destId="{AB7FF3FA-AE30-4215-A14A-33383E3B7C3B}" srcOrd="2" destOrd="0" presId="urn:microsoft.com/office/officeart/2008/layout/LinedList"/>
    <dgm:cxn modelId="{0E4E4A1F-5A19-4C97-B182-0F8A539B5C06}" type="presParOf" srcId="{D82DAA90-6962-4166-8D15-ABC659AA7335}" destId="{79A8EDC1-BC23-418F-AD5D-477BCF1FE9BD}" srcOrd="8" destOrd="0" presId="urn:microsoft.com/office/officeart/2008/layout/LinedList"/>
    <dgm:cxn modelId="{ACF2B3FC-1712-4B9F-93CE-F45DD1C9A47E}" type="presParOf" srcId="{D82DAA90-6962-4166-8D15-ABC659AA7335}" destId="{4094FC4D-FEFC-4CCF-85E4-A72F26F694EA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9063929-735E-47B9-8609-CBFF91BD723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4CC74A9-1640-48A9-A4D7-3765570643B5}">
      <dgm:prSet phldrT="[텍스트]"/>
      <dgm:spPr/>
      <dgm:t>
        <a:bodyPr vert="horz"/>
        <a:lstStyle/>
        <a:p>
          <a:pPr latinLnBrk="1"/>
          <a:r>
            <a:rPr lang="en-US" altLang="ko-KR" dirty="0" smtClean="0"/>
            <a:t>Regression</a:t>
          </a:r>
          <a:endParaRPr lang="ko-KR" altLang="en-US" dirty="0"/>
        </a:p>
      </dgm:t>
    </dgm:pt>
    <dgm:pt modelId="{43CFB7FB-B234-48DD-97AC-535965153580}" type="par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5485DB2F-70F9-4BEA-96EE-64C014491A7A}" type="sib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B066C515-A5FF-4F31-8A4C-AD033EEF88B1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모델 검증</a:t>
          </a:r>
          <a:endParaRPr lang="ko-KR" altLang="en-US" b="1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10482D2-3D4F-4247-A9C2-3191E7D01D5C}" type="parTrans" cxnId="{049E8E55-86BA-4FFA-B913-9EBB99F454B6}">
      <dgm:prSet/>
      <dgm:spPr/>
      <dgm:t>
        <a:bodyPr/>
        <a:lstStyle/>
        <a:p>
          <a:pPr latinLnBrk="1"/>
          <a:endParaRPr lang="ko-KR" altLang="en-US"/>
        </a:p>
      </dgm:t>
    </dgm:pt>
    <dgm:pt modelId="{1C0F2022-BF56-4EB3-99BA-DABB189AA9BE}" type="sibTrans" cxnId="{049E8E55-86BA-4FFA-B913-9EBB99F454B6}">
      <dgm:prSet/>
      <dgm:spPr/>
      <dgm:t>
        <a:bodyPr/>
        <a:lstStyle/>
        <a:p>
          <a:pPr latinLnBrk="1"/>
          <a:endParaRPr lang="ko-KR" altLang="en-US"/>
        </a:p>
      </dgm:t>
    </dgm:pt>
    <dgm:pt modelId="{56ADBCF4-3659-4F66-8642-F4EF22D43860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accent1"/>
              </a:solidFill>
              <a:effectLst/>
            </a:rPr>
            <a:t>랜덤 데이터 </a:t>
          </a:r>
          <a:r>
            <a:rPr lang="ko-KR" altLang="en-US" b="0" dirty="0" err="1" smtClean="0">
              <a:solidFill>
                <a:schemeClr val="accent1"/>
              </a:solidFill>
              <a:effectLst/>
            </a:rPr>
            <a:t>회귀식</a:t>
          </a:r>
          <a:r>
            <a:rPr lang="ko-KR" altLang="en-US" b="0" dirty="0" smtClean="0">
              <a:solidFill>
                <a:schemeClr val="accent1"/>
              </a:solidFill>
              <a:effectLst/>
            </a:rPr>
            <a:t> 계산</a:t>
          </a:r>
          <a:endParaRPr lang="ko-KR" altLang="en-US" b="0" dirty="0">
            <a:solidFill>
              <a:schemeClr val="accent1"/>
            </a:solidFill>
            <a:effectLst/>
          </a:endParaRPr>
        </a:p>
      </dgm:t>
    </dgm:pt>
    <dgm:pt modelId="{18EA5A2D-05DB-4A4C-AC3F-041D4FAA0793}" type="par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24AEF2A9-7639-40EB-BCC2-807E345730F1}" type="sib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735BD1B1-FA73-4D5B-8163-9D065DE32C7A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예측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25B8D702-B1F5-4D8A-BFC5-D7C4C7BF1ED2}" type="parTrans" cxnId="{86BDF9BE-4699-46FE-A9BC-8CA91429224B}">
      <dgm:prSet/>
      <dgm:spPr/>
      <dgm:t>
        <a:bodyPr/>
        <a:lstStyle/>
        <a:p>
          <a:pPr latinLnBrk="1"/>
          <a:endParaRPr lang="ko-KR" altLang="en-US"/>
        </a:p>
      </dgm:t>
    </dgm:pt>
    <dgm:pt modelId="{2A650313-D91A-4EC2-97BC-25039EBBECAB}" type="sibTrans" cxnId="{86BDF9BE-4699-46FE-A9BC-8CA91429224B}">
      <dgm:prSet/>
      <dgm:spPr/>
      <dgm:t>
        <a:bodyPr/>
        <a:lstStyle/>
        <a:p>
          <a:pPr latinLnBrk="1"/>
          <a:endParaRPr lang="ko-KR" altLang="en-US"/>
        </a:p>
      </dgm:t>
    </dgm:pt>
    <dgm:pt modelId="{F6FCC14B-14EF-43EC-8110-7FEFAE8EEE68}" type="pres">
      <dgm:prSet presAssocID="{19063929-735E-47B9-8609-CBFF91BD723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D9451C-F89D-4037-BCC1-D2360B752E6A}" type="pres">
      <dgm:prSet presAssocID="{64CC74A9-1640-48A9-A4D7-3765570643B5}" presName="thickLine" presStyleLbl="alignNode1" presStyleIdx="0" presStyleCnt="1"/>
      <dgm:spPr/>
    </dgm:pt>
    <dgm:pt modelId="{5FCC817C-3D68-4F63-B0F1-37ED3474DC6D}" type="pres">
      <dgm:prSet presAssocID="{64CC74A9-1640-48A9-A4D7-3765570643B5}" presName="horz1" presStyleCnt="0"/>
      <dgm:spPr/>
    </dgm:pt>
    <dgm:pt modelId="{62FE130A-6F1A-47F2-987B-525ADB1E47DB}" type="pres">
      <dgm:prSet presAssocID="{64CC74A9-1640-48A9-A4D7-3765570643B5}" presName="tx1" presStyleLbl="revTx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D82DAA90-6962-4166-8D15-ABC659AA7335}" type="pres">
      <dgm:prSet presAssocID="{64CC74A9-1640-48A9-A4D7-3765570643B5}" presName="vert1" presStyleCnt="0"/>
      <dgm:spPr/>
    </dgm:pt>
    <dgm:pt modelId="{016FF4A4-47A0-408A-8249-9B791D97149F}" type="pres">
      <dgm:prSet presAssocID="{56ADBCF4-3659-4F66-8642-F4EF22D43860}" presName="vertSpace2a" presStyleCnt="0"/>
      <dgm:spPr/>
    </dgm:pt>
    <dgm:pt modelId="{4C23D611-C1EE-46BD-8894-A5484199BAEA}" type="pres">
      <dgm:prSet presAssocID="{56ADBCF4-3659-4F66-8642-F4EF22D43860}" presName="horz2" presStyleCnt="0"/>
      <dgm:spPr/>
    </dgm:pt>
    <dgm:pt modelId="{B7016009-2E04-43D7-9E31-CD41A178B55F}" type="pres">
      <dgm:prSet presAssocID="{56ADBCF4-3659-4F66-8642-F4EF22D43860}" presName="horzSpace2" presStyleCnt="0"/>
      <dgm:spPr/>
    </dgm:pt>
    <dgm:pt modelId="{502090BA-B832-46CB-B05B-8997A17C7BE6}" type="pres">
      <dgm:prSet presAssocID="{56ADBCF4-3659-4F66-8642-F4EF22D43860}" presName="tx2" presStyleLbl="revTx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65852562-AB67-48F2-BE0D-7D332CDE65E4}" type="pres">
      <dgm:prSet presAssocID="{56ADBCF4-3659-4F66-8642-F4EF22D43860}" presName="vert2" presStyleCnt="0"/>
      <dgm:spPr/>
    </dgm:pt>
    <dgm:pt modelId="{7D0CE07F-8060-4E89-BDAD-74D06D7F1F12}" type="pres">
      <dgm:prSet presAssocID="{56ADBCF4-3659-4F66-8642-F4EF22D43860}" presName="thinLine2b" presStyleLbl="callout" presStyleIdx="0" presStyleCnt="3"/>
      <dgm:spPr/>
    </dgm:pt>
    <dgm:pt modelId="{D28B323A-74B2-40F1-BE95-38F6DCC07693}" type="pres">
      <dgm:prSet presAssocID="{56ADBCF4-3659-4F66-8642-F4EF22D43860}" presName="vertSpace2b" presStyleCnt="0"/>
      <dgm:spPr/>
    </dgm:pt>
    <dgm:pt modelId="{8CD3B897-1FE1-4366-A768-D19213D99E4B}" type="pres">
      <dgm:prSet presAssocID="{B066C515-A5FF-4F31-8A4C-AD033EEF88B1}" presName="horz2" presStyleCnt="0"/>
      <dgm:spPr/>
    </dgm:pt>
    <dgm:pt modelId="{F436FC04-C6D8-4826-8F2D-4BA2ED75ADD3}" type="pres">
      <dgm:prSet presAssocID="{B066C515-A5FF-4F31-8A4C-AD033EEF88B1}" presName="horzSpace2" presStyleCnt="0"/>
      <dgm:spPr/>
    </dgm:pt>
    <dgm:pt modelId="{058D6D1E-01E2-4548-B843-7760B1F4FAD5}" type="pres">
      <dgm:prSet presAssocID="{B066C515-A5FF-4F31-8A4C-AD033EEF88B1}" presName="tx2" presStyleLbl="revTx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CA98B31D-DE81-4631-A960-CA337C4DC707}" type="pres">
      <dgm:prSet presAssocID="{B066C515-A5FF-4F31-8A4C-AD033EEF88B1}" presName="vert2" presStyleCnt="0"/>
      <dgm:spPr/>
    </dgm:pt>
    <dgm:pt modelId="{C2675829-BDB4-46C3-914E-8A8499F172F5}" type="pres">
      <dgm:prSet presAssocID="{B066C515-A5FF-4F31-8A4C-AD033EEF88B1}" presName="thinLine2b" presStyleLbl="callout" presStyleIdx="1" presStyleCnt="3"/>
      <dgm:spPr/>
    </dgm:pt>
    <dgm:pt modelId="{37C1005C-5B65-43E5-A7E2-54D66F199601}" type="pres">
      <dgm:prSet presAssocID="{B066C515-A5FF-4F31-8A4C-AD033EEF88B1}" presName="vertSpace2b" presStyleCnt="0"/>
      <dgm:spPr/>
    </dgm:pt>
    <dgm:pt modelId="{27BA7BC6-2F46-4465-BE0C-22DCCB5DAFE0}" type="pres">
      <dgm:prSet presAssocID="{735BD1B1-FA73-4D5B-8163-9D065DE32C7A}" presName="horz2" presStyleCnt="0"/>
      <dgm:spPr/>
    </dgm:pt>
    <dgm:pt modelId="{9730E66D-6C75-4159-9826-B585704D73A0}" type="pres">
      <dgm:prSet presAssocID="{735BD1B1-FA73-4D5B-8163-9D065DE32C7A}" presName="horzSpace2" presStyleCnt="0"/>
      <dgm:spPr/>
    </dgm:pt>
    <dgm:pt modelId="{187D0CDF-C9DE-4EA5-BF9B-F84AD2D7180B}" type="pres">
      <dgm:prSet presAssocID="{735BD1B1-FA73-4D5B-8163-9D065DE32C7A}" presName="tx2" presStyleLbl="revTx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AB7FF3FA-AE30-4215-A14A-33383E3B7C3B}" type="pres">
      <dgm:prSet presAssocID="{735BD1B1-FA73-4D5B-8163-9D065DE32C7A}" presName="vert2" presStyleCnt="0"/>
      <dgm:spPr/>
    </dgm:pt>
    <dgm:pt modelId="{79A8EDC1-BC23-418F-AD5D-477BCF1FE9BD}" type="pres">
      <dgm:prSet presAssocID="{735BD1B1-FA73-4D5B-8163-9D065DE32C7A}" presName="thinLine2b" presStyleLbl="callout" presStyleIdx="2" presStyleCnt="3"/>
      <dgm:spPr/>
    </dgm:pt>
    <dgm:pt modelId="{4094FC4D-FEFC-4CCF-85E4-A72F26F694EA}" type="pres">
      <dgm:prSet presAssocID="{735BD1B1-FA73-4D5B-8163-9D065DE32C7A}" presName="vertSpace2b" presStyleCnt="0"/>
      <dgm:spPr/>
    </dgm:pt>
  </dgm:ptLst>
  <dgm:cxnLst>
    <dgm:cxn modelId="{4E731A03-4686-41C0-A561-3856B36BCA4E}" srcId="{64CC74A9-1640-48A9-A4D7-3765570643B5}" destId="{56ADBCF4-3659-4F66-8642-F4EF22D43860}" srcOrd="0" destOrd="0" parTransId="{18EA5A2D-05DB-4A4C-AC3F-041D4FAA0793}" sibTransId="{24AEF2A9-7639-40EB-BCC2-807E345730F1}"/>
    <dgm:cxn modelId="{36ED7926-CD84-4C5B-A45E-6DEACD6BDB38}" type="presOf" srcId="{B066C515-A5FF-4F31-8A4C-AD033EEF88B1}" destId="{058D6D1E-01E2-4548-B843-7760B1F4FAD5}" srcOrd="0" destOrd="0" presId="urn:microsoft.com/office/officeart/2008/layout/LinedList"/>
    <dgm:cxn modelId="{049E8E55-86BA-4FFA-B913-9EBB99F454B6}" srcId="{64CC74A9-1640-48A9-A4D7-3765570643B5}" destId="{B066C515-A5FF-4F31-8A4C-AD033EEF88B1}" srcOrd="1" destOrd="0" parTransId="{910482D2-3D4F-4247-A9C2-3191E7D01D5C}" sibTransId="{1C0F2022-BF56-4EB3-99BA-DABB189AA9BE}"/>
    <dgm:cxn modelId="{86BDF9BE-4699-46FE-A9BC-8CA91429224B}" srcId="{64CC74A9-1640-48A9-A4D7-3765570643B5}" destId="{735BD1B1-FA73-4D5B-8163-9D065DE32C7A}" srcOrd="2" destOrd="0" parTransId="{25B8D702-B1F5-4D8A-BFC5-D7C4C7BF1ED2}" sibTransId="{2A650313-D91A-4EC2-97BC-25039EBBECAB}"/>
    <dgm:cxn modelId="{A19448D8-FA84-4DD5-B2A7-C13B52A043CE}" srcId="{19063929-735E-47B9-8609-CBFF91BD723B}" destId="{64CC74A9-1640-48A9-A4D7-3765570643B5}" srcOrd="0" destOrd="0" parTransId="{43CFB7FB-B234-48DD-97AC-535965153580}" sibTransId="{5485DB2F-70F9-4BEA-96EE-64C014491A7A}"/>
    <dgm:cxn modelId="{916012F0-1A12-4760-BD79-A257F8970704}" type="presOf" srcId="{64CC74A9-1640-48A9-A4D7-3765570643B5}" destId="{62FE130A-6F1A-47F2-987B-525ADB1E47DB}" srcOrd="0" destOrd="0" presId="urn:microsoft.com/office/officeart/2008/layout/LinedList"/>
    <dgm:cxn modelId="{64FF3505-6978-493D-B97E-FAFB7EDC2BB0}" type="presOf" srcId="{19063929-735E-47B9-8609-CBFF91BD723B}" destId="{F6FCC14B-14EF-43EC-8110-7FEFAE8EEE68}" srcOrd="0" destOrd="0" presId="urn:microsoft.com/office/officeart/2008/layout/LinedList"/>
    <dgm:cxn modelId="{22B7DC92-B27A-4B75-BC06-1539F0627CB8}" type="presOf" srcId="{56ADBCF4-3659-4F66-8642-F4EF22D43860}" destId="{502090BA-B832-46CB-B05B-8997A17C7BE6}" srcOrd="0" destOrd="0" presId="urn:microsoft.com/office/officeart/2008/layout/LinedList"/>
    <dgm:cxn modelId="{B059E4D5-8EA6-4D4E-AE83-241AE44E59FA}" type="presOf" srcId="{735BD1B1-FA73-4D5B-8163-9D065DE32C7A}" destId="{187D0CDF-C9DE-4EA5-BF9B-F84AD2D7180B}" srcOrd="0" destOrd="0" presId="urn:microsoft.com/office/officeart/2008/layout/LinedList"/>
    <dgm:cxn modelId="{2FEF0EC4-0882-4CAE-9C24-A3F80F565F08}" type="presParOf" srcId="{F6FCC14B-14EF-43EC-8110-7FEFAE8EEE68}" destId="{1AD9451C-F89D-4037-BCC1-D2360B752E6A}" srcOrd="0" destOrd="0" presId="urn:microsoft.com/office/officeart/2008/layout/LinedList"/>
    <dgm:cxn modelId="{7C4529B9-F837-47CA-AB34-5AB2CBC3C65F}" type="presParOf" srcId="{F6FCC14B-14EF-43EC-8110-7FEFAE8EEE68}" destId="{5FCC817C-3D68-4F63-B0F1-37ED3474DC6D}" srcOrd="1" destOrd="0" presId="urn:microsoft.com/office/officeart/2008/layout/LinedList"/>
    <dgm:cxn modelId="{C70AA912-4725-42F1-8649-CDC70D77D200}" type="presParOf" srcId="{5FCC817C-3D68-4F63-B0F1-37ED3474DC6D}" destId="{62FE130A-6F1A-47F2-987B-525ADB1E47DB}" srcOrd="0" destOrd="0" presId="urn:microsoft.com/office/officeart/2008/layout/LinedList"/>
    <dgm:cxn modelId="{C3DAFEC6-6360-443B-A412-45AF65FE99FF}" type="presParOf" srcId="{5FCC817C-3D68-4F63-B0F1-37ED3474DC6D}" destId="{D82DAA90-6962-4166-8D15-ABC659AA7335}" srcOrd="1" destOrd="0" presId="urn:microsoft.com/office/officeart/2008/layout/LinedList"/>
    <dgm:cxn modelId="{347EDCCD-F5A8-40CD-A6AD-486BDB9C016A}" type="presParOf" srcId="{D82DAA90-6962-4166-8D15-ABC659AA7335}" destId="{016FF4A4-47A0-408A-8249-9B791D97149F}" srcOrd="0" destOrd="0" presId="urn:microsoft.com/office/officeart/2008/layout/LinedList"/>
    <dgm:cxn modelId="{B4AF6F83-05F2-47F5-B55E-22D8C91AEFA3}" type="presParOf" srcId="{D82DAA90-6962-4166-8D15-ABC659AA7335}" destId="{4C23D611-C1EE-46BD-8894-A5484199BAEA}" srcOrd="1" destOrd="0" presId="urn:microsoft.com/office/officeart/2008/layout/LinedList"/>
    <dgm:cxn modelId="{97C1C40F-A4C6-49FA-BA95-BBFAE32ADD1F}" type="presParOf" srcId="{4C23D611-C1EE-46BD-8894-A5484199BAEA}" destId="{B7016009-2E04-43D7-9E31-CD41A178B55F}" srcOrd="0" destOrd="0" presId="urn:microsoft.com/office/officeart/2008/layout/LinedList"/>
    <dgm:cxn modelId="{8355BE78-9A39-4164-92C7-321AB4A74930}" type="presParOf" srcId="{4C23D611-C1EE-46BD-8894-A5484199BAEA}" destId="{502090BA-B832-46CB-B05B-8997A17C7BE6}" srcOrd="1" destOrd="0" presId="urn:microsoft.com/office/officeart/2008/layout/LinedList"/>
    <dgm:cxn modelId="{0DB6D9C3-11CA-4012-B259-88FBF2C1714E}" type="presParOf" srcId="{4C23D611-C1EE-46BD-8894-A5484199BAEA}" destId="{65852562-AB67-48F2-BE0D-7D332CDE65E4}" srcOrd="2" destOrd="0" presId="urn:microsoft.com/office/officeart/2008/layout/LinedList"/>
    <dgm:cxn modelId="{42AC9B94-A724-4B79-9812-A139F01F550C}" type="presParOf" srcId="{D82DAA90-6962-4166-8D15-ABC659AA7335}" destId="{7D0CE07F-8060-4E89-BDAD-74D06D7F1F12}" srcOrd="2" destOrd="0" presId="urn:microsoft.com/office/officeart/2008/layout/LinedList"/>
    <dgm:cxn modelId="{C77791B1-1D0F-4BA6-AF85-C5C398AE8014}" type="presParOf" srcId="{D82DAA90-6962-4166-8D15-ABC659AA7335}" destId="{D28B323A-74B2-40F1-BE95-38F6DCC07693}" srcOrd="3" destOrd="0" presId="urn:microsoft.com/office/officeart/2008/layout/LinedList"/>
    <dgm:cxn modelId="{CE090F55-83EB-4819-915D-09205F4671A9}" type="presParOf" srcId="{D82DAA90-6962-4166-8D15-ABC659AA7335}" destId="{8CD3B897-1FE1-4366-A768-D19213D99E4B}" srcOrd="4" destOrd="0" presId="urn:microsoft.com/office/officeart/2008/layout/LinedList"/>
    <dgm:cxn modelId="{758C658C-BD29-4F63-8C5D-D50A8F9CB5F4}" type="presParOf" srcId="{8CD3B897-1FE1-4366-A768-D19213D99E4B}" destId="{F436FC04-C6D8-4826-8F2D-4BA2ED75ADD3}" srcOrd="0" destOrd="0" presId="urn:microsoft.com/office/officeart/2008/layout/LinedList"/>
    <dgm:cxn modelId="{E6993D3B-A345-4F61-B29E-B62DE8A15985}" type="presParOf" srcId="{8CD3B897-1FE1-4366-A768-D19213D99E4B}" destId="{058D6D1E-01E2-4548-B843-7760B1F4FAD5}" srcOrd="1" destOrd="0" presId="urn:microsoft.com/office/officeart/2008/layout/LinedList"/>
    <dgm:cxn modelId="{7CB08F4D-49D2-42CF-82E4-469BD6632DB6}" type="presParOf" srcId="{8CD3B897-1FE1-4366-A768-D19213D99E4B}" destId="{CA98B31D-DE81-4631-A960-CA337C4DC707}" srcOrd="2" destOrd="0" presId="urn:microsoft.com/office/officeart/2008/layout/LinedList"/>
    <dgm:cxn modelId="{1BD54EA6-E7ED-41B8-AC06-88A22DACA1FB}" type="presParOf" srcId="{D82DAA90-6962-4166-8D15-ABC659AA7335}" destId="{C2675829-BDB4-46C3-914E-8A8499F172F5}" srcOrd="5" destOrd="0" presId="urn:microsoft.com/office/officeart/2008/layout/LinedList"/>
    <dgm:cxn modelId="{605B85CD-C30D-4DC8-A940-20943DD2008D}" type="presParOf" srcId="{D82DAA90-6962-4166-8D15-ABC659AA7335}" destId="{37C1005C-5B65-43E5-A7E2-54D66F199601}" srcOrd="6" destOrd="0" presId="urn:microsoft.com/office/officeart/2008/layout/LinedList"/>
    <dgm:cxn modelId="{219EECE0-2490-4D4D-AFAA-6F67BEAEE312}" type="presParOf" srcId="{D82DAA90-6962-4166-8D15-ABC659AA7335}" destId="{27BA7BC6-2F46-4465-BE0C-22DCCB5DAFE0}" srcOrd="7" destOrd="0" presId="urn:microsoft.com/office/officeart/2008/layout/LinedList"/>
    <dgm:cxn modelId="{5CC3F043-155C-4782-BFC0-4E2DB4F6FE08}" type="presParOf" srcId="{27BA7BC6-2F46-4465-BE0C-22DCCB5DAFE0}" destId="{9730E66D-6C75-4159-9826-B585704D73A0}" srcOrd="0" destOrd="0" presId="urn:microsoft.com/office/officeart/2008/layout/LinedList"/>
    <dgm:cxn modelId="{35B5E4A7-0B29-4B5F-AC99-896C7A66F2E4}" type="presParOf" srcId="{27BA7BC6-2F46-4465-BE0C-22DCCB5DAFE0}" destId="{187D0CDF-C9DE-4EA5-BF9B-F84AD2D7180B}" srcOrd="1" destOrd="0" presId="urn:microsoft.com/office/officeart/2008/layout/LinedList"/>
    <dgm:cxn modelId="{89711A02-4231-4339-B473-E7A0E580CAEE}" type="presParOf" srcId="{27BA7BC6-2F46-4465-BE0C-22DCCB5DAFE0}" destId="{AB7FF3FA-AE30-4215-A14A-33383E3B7C3B}" srcOrd="2" destOrd="0" presId="urn:microsoft.com/office/officeart/2008/layout/LinedList"/>
    <dgm:cxn modelId="{0E4E4A1F-5A19-4C97-B182-0F8A539B5C06}" type="presParOf" srcId="{D82DAA90-6962-4166-8D15-ABC659AA7335}" destId="{79A8EDC1-BC23-418F-AD5D-477BCF1FE9BD}" srcOrd="8" destOrd="0" presId="urn:microsoft.com/office/officeart/2008/layout/LinedList"/>
    <dgm:cxn modelId="{ACF2B3FC-1712-4B9F-93CE-F45DD1C9A47E}" type="presParOf" srcId="{D82DAA90-6962-4166-8D15-ABC659AA7335}" destId="{4094FC4D-FEFC-4CCF-85E4-A72F26F694EA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9063929-735E-47B9-8609-CBFF91BD723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4CC74A9-1640-48A9-A4D7-3765570643B5}">
      <dgm:prSet phldrT="[텍스트]"/>
      <dgm:spPr/>
      <dgm:t>
        <a:bodyPr vert="horz"/>
        <a:lstStyle/>
        <a:p>
          <a:pPr latinLnBrk="1"/>
          <a:r>
            <a:rPr lang="en-US" altLang="ko-KR" dirty="0" smtClean="0"/>
            <a:t>Regression</a:t>
          </a:r>
          <a:endParaRPr lang="ko-KR" altLang="en-US" dirty="0"/>
        </a:p>
      </dgm:t>
    </dgm:pt>
    <dgm:pt modelId="{43CFB7FB-B234-48DD-97AC-535965153580}" type="par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5485DB2F-70F9-4BEA-96EE-64C014491A7A}" type="sib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B066C515-A5FF-4F31-8A4C-AD033EEF88B1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accent1"/>
              </a:solidFill>
              <a:effectLst/>
            </a:rPr>
            <a:t>설명력 검증</a:t>
          </a:r>
          <a:endParaRPr lang="ko-KR" altLang="en-US" b="0" dirty="0">
            <a:solidFill>
              <a:schemeClr val="accent1"/>
            </a:solidFill>
            <a:effectLst/>
          </a:endParaRPr>
        </a:p>
      </dgm:t>
    </dgm:pt>
    <dgm:pt modelId="{910482D2-3D4F-4247-A9C2-3191E7D01D5C}" type="parTrans" cxnId="{049E8E55-86BA-4FFA-B913-9EBB99F454B6}">
      <dgm:prSet/>
      <dgm:spPr/>
      <dgm:t>
        <a:bodyPr/>
        <a:lstStyle/>
        <a:p>
          <a:pPr latinLnBrk="1"/>
          <a:endParaRPr lang="ko-KR" altLang="en-US"/>
        </a:p>
      </dgm:t>
    </dgm:pt>
    <dgm:pt modelId="{1C0F2022-BF56-4EB3-99BA-DABB189AA9BE}" type="sibTrans" cxnId="{049E8E55-86BA-4FFA-B913-9EBB99F454B6}">
      <dgm:prSet/>
      <dgm:spPr/>
      <dgm:t>
        <a:bodyPr/>
        <a:lstStyle/>
        <a:p>
          <a:pPr latinLnBrk="1"/>
          <a:endParaRPr lang="ko-KR" altLang="en-US"/>
        </a:p>
      </dgm:t>
    </dgm:pt>
    <dgm:pt modelId="{56ADBCF4-3659-4F66-8642-F4EF22D43860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accent1"/>
              </a:solidFill>
              <a:effectLst/>
            </a:rPr>
            <a:t>랜덤 데이터 </a:t>
          </a:r>
          <a:r>
            <a:rPr lang="ko-KR" altLang="en-US" b="0" dirty="0" err="1" smtClean="0">
              <a:solidFill>
                <a:schemeClr val="accent1"/>
              </a:solidFill>
              <a:effectLst/>
            </a:rPr>
            <a:t>회귀식</a:t>
          </a:r>
          <a:r>
            <a:rPr lang="ko-KR" altLang="en-US" b="0" dirty="0" smtClean="0">
              <a:solidFill>
                <a:schemeClr val="accent1"/>
              </a:solidFill>
              <a:effectLst/>
            </a:rPr>
            <a:t> 계산</a:t>
          </a:r>
          <a:endParaRPr lang="ko-KR" altLang="en-US" b="0" dirty="0">
            <a:solidFill>
              <a:schemeClr val="accent1"/>
            </a:solidFill>
            <a:effectLst/>
          </a:endParaRPr>
        </a:p>
      </dgm:t>
    </dgm:pt>
    <dgm:pt modelId="{18EA5A2D-05DB-4A4C-AC3F-041D4FAA0793}" type="par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24AEF2A9-7639-40EB-BCC2-807E345730F1}" type="sib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735BD1B1-FA73-4D5B-8163-9D065DE32C7A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예측</a:t>
          </a:r>
          <a:endParaRPr lang="ko-KR" altLang="en-US" b="1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5B8D702-B1F5-4D8A-BFC5-D7C4C7BF1ED2}" type="parTrans" cxnId="{86BDF9BE-4699-46FE-A9BC-8CA91429224B}">
      <dgm:prSet/>
      <dgm:spPr/>
      <dgm:t>
        <a:bodyPr/>
        <a:lstStyle/>
        <a:p>
          <a:pPr latinLnBrk="1"/>
          <a:endParaRPr lang="ko-KR" altLang="en-US"/>
        </a:p>
      </dgm:t>
    </dgm:pt>
    <dgm:pt modelId="{2A650313-D91A-4EC2-97BC-25039EBBECAB}" type="sibTrans" cxnId="{86BDF9BE-4699-46FE-A9BC-8CA91429224B}">
      <dgm:prSet/>
      <dgm:spPr/>
      <dgm:t>
        <a:bodyPr/>
        <a:lstStyle/>
        <a:p>
          <a:pPr latinLnBrk="1"/>
          <a:endParaRPr lang="ko-KR" altLang="en-US"/>
        </a:p>
      </dgm:t>
    </dgm:pt>
    <dgm:pt modelId="{F6FCC14B-14EF-43EC-8110-7FEFAE8EEE68}" type="pres">
      <dgm:prSet presAssocID="{19063929-735E-47B9-8609-CBFF91BD723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D9451C-F89D-4037-BCC1-D2360B752E6A}" type="pres">
      <dgm:prSet presAssocID="{64CC74A9-1640-48A9-A4D7-3765570643B5}" presName="thickLine" presStyleLbl="alignNode1" presStyleIdx="0" presStyleCnt="1"/>
      <dgm:spPr/>
    </dgm:pt>
    <dgm:pt modelId="{5FCC817C-3D68-4F63-B0F1-37ED3474DC6D}" type="pres">
      <dgm:prSet presAssocID="{64CC74A9-1640-48A9-A4D7-3765570643B5}" presName="horz1" presStyleCnt="0"/>
      <dgm:spPr/>
    </dgm:pt>
    <dgm:pt modelId="{62FE130A-6F1A-47F2-987B-525ADB1E47DB}" type="pres">
      <dgm:prSet presAssocID="{64CC74A9-1640-48A9-A4D7-3765570643B5}" presName="tx1" presStyleLbl="revTx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D82DAA90-6962-4166-8D15-ABC659AA7335}" type="pres">
      <dgm:prSet presAssocID="{64CC74A9-1640-48A9-A4D7-3765570643B5}" presName="vert1" presStyleCnt="0"/>
      <dgm:spPr/>
    </dgm:pt>
    <dgm:pt modelId="{016FF4A4-47A0-408A-8249-9B791D97149F}" type="pres">
      <dgm:prSet presAssocID="{56ADBCF4-3659-4F66-8642-F4EF22D43860}" presName="vertSpace2a" presStyleCnt="0"/>
      <dgm:spPr/>
    </dgm:pt>
    <dgm:pt modelId="{4C23D611-C1EE-46BD-8894-A5484199BAEA}" type="pres">
      <dgm:prSet presAssocID="{56ADBCF4-3659-4F66-8642-F4EF22D43860}" presName="horz2" presStyleCnt="0"/>
      <dgm:spPr/>
    </dgm:pt>
    <dgm:pt modelId="{B7016009-2E04-43D7-9E31-CD41A178B55F}" type="pres">
      <dgm:prSet presAssocID="{56ADBCF4-3659-4F66-8642-F4EF22D43860}" presName="horzSpace2" presStyleCnt="0"/>
      <dgm:spPr/>
    </dgm:pt>
    <dgm:pt modelId="{502090BA-B832-46CB-B05B-8997A17C7BE6}" type="pres">
      <dgm:prSet presAssocID="{56ADBCF4-3659-4F66-8642-F4EF22D43860}" presName="tx2" presStyleLbl="revTx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65852562-AB67-48F2-BE0D-7D332CDE65E4}" type="pres">
      <dgm:prSet presAssocID="{56ADBCF4-3659-4F66-8642-F4EF22D43860}" presName="vert2" presStyleCnt="0"/>
      <dgm:spPr/>
    </dgm:pt>
    <dgm:pt modelId="{7D0CE07F-8060-4E89-BDAD-74D06D7F1F12}" type="pres">
      <dgm:prSet presAssocID="{56ADBCF4-3659-4F66-8642-F4EF22D43860}" presName="thinLine2b" presStyleLbl="callout" presStyleIdx="0" presStyleCnt="3"/>
      <dgm:spPr/>
    </dgm:pt>
    <dgm:pt modelId="{D28B323A-74B2-40F1-BE95-38F6DCC07693}" type="pres">
      <dgm:prSet presAssocID="{56ADBCF4-3659-4F66-8642-F4EF22D43860}" presName="vertSpace2b" presStyleCnt="0"/>
      <dgm:spPr/>
    </dgm:pt>
    <dgm:pt modelId="{8CD3B897-1FE1-4366-A768-D19213D99E4B}" type="pres">
      <dgm:prSet presAssocID="{B066C515-A5FF-4F31-8A4C-AD033EEF88B1}" presName="horz2" presStyleCnt="0"/>
      <dgm:spPr/>
    </dgm:pt>
    <dgm:pt modelId="{F436FC04-C6D8-4826-8F2D-4BA2ED75ADD3}" type="pres">
      <dgm:prSet presAssocID="{B066C515-A5FF-4F31-8A4C-AD033EEF88B1}" presName="horzSpace2" presStyleCnt="0"/>
      <dgm:spPr/>
    </dgm:pt>
    <dgm:pt modelId="{058D6D1E-01E2-4548-B843-7760B1F4FAD5}" type="pres">
      <dgm:prSet presAssocID="{B066C515-A5FF-4F31-8A4C-AD033EEF88B1}" presName="tx2" presStyleLbl="revTx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CA98B31D-DE81-4631-A960-CA337C4DC707}" type="pres">
      <dgm:prSet presAssocID="{B066C515-A5FF-4F31-8A4C-AD033EEF88B1}" presName="vert2" presStyleCnt="0"/>
      <dgm:spPr/>
    </dgm:pt>
    <dgm:pt modelId="{C2675829-BDB4-46C3-914E-8A8499F172F5}" type="pres">
      <dgm:prSet presAssocID="{B066C515-A5FF-4F31-8A4C-AD033EEF88B1}" presName="thinLine2b" presStyleLbl="callout" presStyleIdx="1" presStyleCnt="3"/>
      <dgm:spPr/>
    </dgm:pt>
    <dgm:pt modelId="{37C1005C-5B65-43E5-A7E2-54D66F199601}" type="pres">
      <dgm:prSet presAssocID="{B066C515-A5FF-4F31-8A4C-AD033EEF88B1}" presName="vertSpace2b" presStyleCnt="0"/>
      <dgm:spPr/>
    </dgm:pt>
    <dgm:pt modelId="{27BA7BC6-2F46-4465-BE0C-22DCCB5DAFE0}" type="pres">
      <dgm:prSet presAssocID="{735BD1B1-FA73-4D5B-8163-9D065DE32C7A}" presName="horz2" presStyleCnt="0"/>
      <dgm:spPr/>
    </dgm:pt>
    <dgm:pt modelId="{9730E66D-6C75-4159-9826-B585704D73A0}" type="pres">
      <dgm:prSet presAssocID="{735BD1B1-FA73-4D5B-8163-9D065DE32C7A}" presName="horzSpace2" presStyleCnt="0"/>
      <dgm:spPr/>
    </dgm:pt>
    <dgm:pt modelId="{187D0CDF-C9DE-4EA5-BF9B-F84AD2D7180B}" type="pres">
      <dgm:prSet presAssocID="{735BD1B1-FA73-4D5B-8163-9D065DE32C7A}" presName="tx2" presStyleLbl="revTx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AB7FF3FA-AE30-4215-A14A-33383E3B7C3B}" type="pres">
      <dgm:prSet presAssocID="{735BD1B1-FA73-4D5B-8163-9D065DE32C7A}" presName="vert2" presStyleCnt="0"/>
      <dgm:spPr/>
    </dgm:pt>
    <dgm:pt modelId="{79A8EDC1-BC23-418F-AD5D-477BCF1FE9BD}" type="pres">
      <dgm:prSet presAssocID="{735BD1B1-FA73-4D5B-8163-9D065DE32C7A}" presName="thinLine2b" presStyleLbl="callout" presStyleIdx="2" presStyleCnt="3"/>
      <dgm:spPr/>
    </dgm:pt>
    <dgm:pt modelId="{4094FC4D-FEFC-4CCF-85E4-A72F26F694EA}" type="pres">
      <dgm:prSet presAssocID="{735BD1B1-FA73-4D5B-8163-9D065DE32C7A}" presName="vertSpace2b" presStyleCnt="0"/>
      <dgm:spPr/>
    </dgm:pt>
  </dgm:ptLst>
  <dgm:cxnLst>
    <dgm:cxn modelId="{4E731A03-4686-41C0-A561-3856B36BCA4E}" srcId="{64CC74A9-1640-48A9-A4D7-3765570643B5}" destId="{56ADBCF4-3659-4F66-8642-F4EF22D43860}" srcOrd="0" destOrd="0" parTransId="{18EA5A2D-05DB-4A4C-AC3F-041D4FAA0793}" sibTransId="{24AEF2A9-7639-40EB-BCC2-807E345730F1}"/>
    <dgm:cxn modelId="{36ED7926-CD84-4C5B-A45E-6DEACD6BDB38}" type="presOf" srcId="{B066C515-A5FF-4F31-8A4C-AD033EEF88B1}" destId="{058D6D1E-01E2-4548-B843-7760B1F4FAD5}" srcOrd="0" destOrd="0" presId="urn:microsoft.com/office/officeart/2008/layout/LinedList"/>
    <dgm:cxn modelId="{049E8E55-86BA-4FFA-B913-9EBB99F454B6}" srcId="{64CC74A9-1640-48A9-A4D7-3765570643B5}" destId="{B066C515-A5FF-4F31-8A4C-AD033EEF88B1}" srcOrd="1" destOrd="0" parTransId="{910482D2-3D4F-4247-A9C2-3191E7D01D5C}" sibTransId="{1C0F2022-BF56-4EB3-99BA-DABB189AA9BE}"/>
    <dgm:cxn modelId="{86BDF9BE-4699-46FE-A9BC-8CA91429224B}" srcId="{64CC74A9-1640-48A9-A4D7-3765570643B5}" destId="{735BD1B1-FA73-4D5B-8163-9D065DE32C7A}" srcOrd="2" destOrd="0" parTransId="{25B8D702-B1F5-4D8A-BFC5-D7C4C7BF1ED2}" sibTransId="{2A650313-D91A-4EC2-97BC-25039EBBECAB}"/>
    <dgm:cxn modelId="{A19448D8-FA84-4DD5-B2A7-C13B52A043CE}" srcId="{19063929-735E-47B9-8609-CBFF91BD723B}" destId="{64CC74A9-1640-48A9-A4D7-3765570643B5}" srcOrd="0" destOrd="0" parTransId="{43CFB7FB-B234-48DD-97AC-535965153580}" sibTransId="{5485DB2F-70F9-4BEA-96EE-64C014491A7A}"/>
    <dgm:cxn modelId="{916012F0-1A12-4760-BD79-A257F8970704}" type="presOf" srcId="{64CC74A9-1640-48A9-A4D7-3765570643B5}" destId="{62FE130A-6F1A-47F2-987B-525ADB1E47DB}" srcOrd="0" destOrd="0" presId="urn:microsoft.com/office/officeart/2008/layout/LinedList"/>
    <dgm:cxn modelId="{64FF3505-6978-493D-B97E-FAFB7EDC2BB0}" type="presOf" srcId="{19063929-735E-47B9-8609-CBFF91BD723B}" destId="{F6FCC14B-14EF-43EC-8110-7FEFAE8EEE68}" srcOrd="0" destOrd="0" presId="urn:microsoft.com/office/officeart/2008/layout/LinedList"/>
    <dgm:cxn modelId="{22B7DC92-B27A-4B75-BC06-1539F0627CB8}" type="presOf" srcId="{56ADBCF4-3659-4F66-8642-F4EF22D43860}" destId="{502090BA-B832-46CB-B05B-8997A17C7BE6}" srcOrd="0" destOrd="0" presId="urn:microsoft.com/office/officeart/2008/layout/LinedList"/>
    <dgm:cxn modelId="{B059E4D5-8EA6-4D4E-AE83-241AE44E59FA}" type="presOf" srcId="{735BD1B1-FA73-4D5B-8163-9D065DE32C7A}" destId="{187D0CDF-C9DE-4EA5-BF9B-F84AD2D7180B}" srcOrd="0" destOrd="0" presId="urn:microsoft.com/office/officeart/2008/layout/LinedList"/>
    <dgm:cxn modelId="{2FEF0EC4-0882-4CAE-9C24-A3F80F565F08}" type="presParOf" srcId="{F6FCC14B-14EF-43EC-8110-7FEFAE8EEE68}" destId="{1AD9451C-F89D-4037-BCC1-D2360B752E6A}" srcOrd="0" destOrd="0" presId="urn:microsoft.com/office/officeart/2008/layout/LinedList"/>
    <dgm:cxn modelId="{7C4529B9-F837-47CA-AB34-5AB2CBC3C65F}" type="presParOf" srcId="{F6FCC14B-14EF-43EC-8110-7FEFAE8EEE68}" destId="{5FCC817C-3D68-4F63-B0F1-37ED3474DC6D}" srcOrd="1" destOrd="0" presId="urn:microsoft.com/office/officeart/2008/layout/LinedList"/>
    <dgm:cxn modelId="{C70AA912-4725-42F1-8649-CDC70D77D200}" type="presParOf" srcId="{5FCC817C-3D68-4F63-B0F1-37ED3474DC6D}" destId="{62FE130A-6F1A-47F2-987B-525ADB1E47DB}" srcOrd="0" destOrd="0" presId="urn:microsoft.com/office/officeart/2008/layout/LinedList"/>
    <dgm:cxn modelId="{C3DAFEC6-6360-443B-A412-45AF65FE99FF}" type="presParOf" srcId="{5FCC817C-3D68-4F63-B0F1-37ED3474DC6D}" destId="{D82DAA90-6962-4166-8D15-ABC659AA7335}" srcOrd="1" destOrd="0" presId="urn:microsoft.com/office/officeart/2008/layout/LinedList"/>
    <dgm:cxn modelId="{347EDCCD-F5A8-40CD-A6AD-486BDB9C016A}" type="presParOf" srcId="{D82DAA90-6962-4166-8D15-ABC659AA7335}" destId="{016FF4A4-47A0-408A-8249-9B791D97149F}" srcOrd="0" destOrd="0" presId="urn:microsoft.com/office/officeart/2008/layout/LinedList"/>
    <dgm:cxn modelId="{B4AF6F83-05F2-47F5-B55E-22D8C91AEFA3}" type="presParOf" srcId="{D82DAA90-6962-4166-8D15-ABC659AA7335}" destId="{4C23D611-C1EE-46BD-8894-A5484199BAEA}" srcOrd="1" destOrd="0" presId="urn:microsoft.com/office/officeart/2008/layout/LinedList"/>
    <dgm:cxn modelId="{97C1C40F-A4C6-49FA-BA95-BBFAE32ADD1F}" type="presParOf" srcId="{4C23D611-C1EE-46BD-8894-A5484199BAEA}" destId="{B7016009-2E04-43D7-9E31-CD41A178B55F}" srcOrd="0" destOrd="0" presId="urn:microsoft.com/office/officeart/2008/layout/LinedList"/>
    <dgm:cxn modelId="{8355BE78-9A39-4164-92C7-321AB4A74930}" type="presParOf" srcId="{4C23D611-C1EE-46BD-8894-A5484199BAEA}" destId="{502090BA-B832-46CB-B05B-8997A17C7BE6}" srcOrd="1" destOrd="0" presId="urn:microsoft.com/office/officeart/2008/layout/LinedList"/>
    <dgm:cxn modelId="{0DB6D9C3-11CA-4012-B259-88FBF2C1714E}" type="presParOf" srcId="{4C23D611-C1EE-46BD-8894-A5484199BAEA}" destId="{65852562-AB67-48F2-BE0D-7D332CDE65E4}" srcOrd="2" destOrd="0" presId="urn:microsoft.com/office/officeart/2008/layout/LinedList"/>
    <dgm:cxn modelId="{42AC9B94-A724-4B79-9812-A139F01F550C}" type="presParOf" srcId="{D82DAA90-6962-4166-8D15-ABC659AA7335}" destId="{7D0CE07F-8060-4E89-BDAD-74D06D7F1F12}" srcOrd="2" destOrd="0" presId="urn:microsoft.com/office/officeart/2008/layout/LinedList"/>
    <dgm:cxn modelId="{C77791B1-1D0F-4BA6-AF85-C5C398AE8014}" type="presParOf" srcId="{D82DAA90-6962-4166-8D15-ABC659AA7335}" destId="{D28B323A-74B2-40F1-BE95-38F6DCC07693}" srcOrd="3" destOrd="0" presId="urn:microsoft.com/office/officeart/2008/layout/LinedList"/>
    <dgm:cxn modelId="{CE090F55-83EB-4819-915D-09205F4671A9}" type="presParOf" srcId="{D82DAA90-6962-4166-8D15-ABC659AA7335}" destId="{8CD3B897-1FE1-4366-A768-D19213D99E4B}" srcOrd="4" destOrd="0" presId="urn:microsoft.com/office/officeart/2008/layout/LinedList"/>
    <dgm:cxn modelId="{758C658C-BD29-4F63-8C5D-D50A8F9CB5F4}" type="presParOf" srcId="{8CD3B897-1FE1-4366-A768-D19213D99E4B}" destId="{F436FC04-C6D8-4826-8F2D-4BA2ED75ADD3}" srcOrd="0" destOrd="0" presId="urn:microsoft.com/office/officeart/2008/layout/LinedList"/>
    <dgm:cxn modelId="{E6993D3B-A345-4F61-B29E-B62DE8A15985}" type="presParOf" srcId="{8CD3B897-1FE1-4366-A768-D19213D99E4B}" destId="{058D6D1E-01E2-4548-B843-7760B1F4FAD5}" srcOrd="1" destOrd="0" presId="urn:microsoft.com/office/officeart/2008/layout/LinedList"/>
    <dgm:cxn modelId="{7CB08F4D-49D2-42CF-82E4-469BD6632DB6}" type="presParOf" srcId="{8CD3B897-1FE1-4366-A768-D19213D99E4B}" destId="{CA98B31D-DE81-4631-A960-CA337C4DC707}" srcOrd="2" destOrd="0" presId="urn:microsoft.com/office/officeart/2008/layout/LinedList"/>
    <dgm:cxn modelId="{1BD54EA6-E7ED-41B8-AC06-88A22DACA1FB}" type="presParOf" srcId="{D82DAA90-6962-4166-8D15-ABC659AA7335}" destId="{C2675829-BDB4-46C3-914E-8A8499F172F5}" srcOrd="5" destOrd="0" presId="urn:microsoft.com/office/officeart/2008/layout/LinedList"/>
    <dgm:cxn modelId="{605B85CD-C30D-4DC8-A940-20943DD2008D}" type="presParOf" srcId="{D82DAA90-6962-4166-8D15-ABC659AA7335}" destId="{37C1005C-5B65-43E5-A7E2-54D66F199601}" srcOrd="6" destOrd="0" presId="urn:microsoft.com/office/officeart/2008/layout/LinedList"/>
    <dgm:cxn modelId="{219EECE0-2490-4D4D-AFAA-6F67BEAEE312}" type="presParOf" srcId="{D82DAA90-6962-4166-8D15-ABC659AA7335}" destId="{27BA7BC6-2F46-4465-BE0C-22DCCB5DAFE0}" srcOrd="7" destOrd="0" presId="urn:microsoft.com/office/officeart/2008/layout/LinedList"/>
    <dgm:cxn modelId="{5CC3F043-155C-4782-BFC0-4E2DB4F6FE08}" type="presParOf" srcId="{27BA7BC6-2F46-4465-BE0C-22DCCB5DAFE0}" destId="{9730E66D-6C75-4159-9826-B585704D73A0}" srcOrd="0" destOrd="0" presId="urn:microsoft.com/office/officeart/2008/layout/LinedList"/>
    <dgm:cxn modelId="{35B5E4A7-0B29-4B5F-AC99-896C7A66F2E4}" type="presParOf" srcId="{27BA7BC6-2F46-4465-BE0C-22DCCB5DAFE0}" destId="{187D0CDF-C9DE-4EA5-BF9B-F84AD2D7180B}" srcOrd="1" destOrd="0" presId="urn:microsoft.com/office/officeart/2008/layout/LinedList"/>
    <dgm:cxn modelId="{89711A02-4231-4339-B473-E7A0E580CAEE}" type="presParOf" srcId="{27BA7BC6-2F46-4465-BE0C-22DCCB5DAFE0}" destId="{AB7FF3FA-AE30-4215-A14A-33383E3B7C3B}" srcOrd="2" destOrd="0" presId="urn:microsoft.com/office/officeart/2008/layout/LinedList"/>
    <dgm:cxn modelId="{0E4E4A1F-5A19-4C97-B182-0F8A539B5C06}" type="presParOf" srcId="{D82DAA90-6962-4166-8D15-ABC659AA7335}" destId="{79A8EDC1-BC23-418F-AD5D-477BCF1FE9BD}" srcOrd="8" destOrd="0" presId="urn:microsoft.com/office/officeart/2008/layout/LinedList"/>
    <dgm:cxn modelId="{ACF2B3FC-1712-4B9F-93CE-F45DD1C9A47E}" type="presParOf" srcId="{D82DAA90-6962-4166-8D15-ABC659AA7335}" destId="{4094FC4D-FEFC-4CCF-85E4-A72F26F694EA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139C8CB-1037-480F-B7FE-1EE949F240B3}" type="doc">
      <dgm:prSet loTypeId="urn:microsoft.com/office/officeart/2005/8/layout/vList2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7CEF9FBE-3668-4EF6-9127-9BF5C938712D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3AB9502A-ECA5-4722-8E70-98711F1C09A2}" type="par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541CED9F-80C0-4F7E-B5C1-2ECA1FD9C2EB}" type="sib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EF1306BB-6700-4C76-B6B4-D2B8557372EC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소개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737EB2A5-2C50-41C0-B1CE-73B3F0F62929}" type="par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D1018B08-23A2-4AFE-8F01-531C87F2F177}" type="sib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E786FB4A-D5AE-47E9-9B47-2078CE76F805}">
      <dgm:prSet phldrT="[텍스트]"/>
      <dgm:spPr/>
      <dgm:t>
        <a:bodyPr/>
        <a:lstStyle/>
        <a:p>
          <a:pPr latinLnBrk="1"/>
          <a:r>
            <a:rPr lang="ko-KR" altLang="en-US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연습문제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2E2BB412-EA92-4C0A-9B20-0DBEC93A33BC}" type="parTrans" cxnId="{DF4231E5-94E4-4051-8BA4-70DA24BE02AE}">
      <dgm:prSet/>
      <dgm:spPr/>
      <dgm:t>
        <a:bodyPr/>
        <a:lstStyle/>
        <a:p>
          <a:pPr latinLnBrk="1"/>
          <a:endParaRPr lang="ko-KR" altLang="en-US"/>
        </a:p>
      </dgm:t>
    </dgm:pt>
    <dgm:pt modelId="{BFA01344-1B9C-4CE7-A845-C3962E971497}" type="sibTrans" cxnId="{DF4231E5-94E4-4051-8BA4-70DA24BE02AE}">
      <dgm:prSet/>
      <dgm:spPr/>
      <dgm:t>
        <a:bodyPr/>
        <a:lstStyle/>
        <a:p>
          <a:pPr latinLnBrk="1"/>
          <a:endParaRPr lang="ko-KR" altLang="en-US"/>
        </a:p>
      </dgm:t>
    </dgm:pt>
    <dgm:pt modelId="{575270B3-0F53-4448-8224-29F73370B52E}">
      <dgm:prSet phldrT="[텍스트]"/>
      <dgm:spPr/>
      <dgm:t>
        <a:bodyPr/>
        <a:lstStyle/>
        <a:p>
          <a:pPr latinLnBrk="1"/>
          <a:r>
            <a:rPr lang="en-US" altLang="ko-KR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Multiple Regression</a:t>
          </a:r>
          <a:endParaRPr lang="ko-KR" altLang="en-US" b="1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78C9F6F7-7C81-442F-96C3-6679BB2468D4}" type="parTrans" cxnId="{5E15C2A9-75A1-4C74-B338-11C761115371}">
      <dgm:prSet/>
      <dgm:spPr/>
      <dgm:t>
        <a:bodyPr/>
        <a:lstStyle/>
        <a:p>
          <a:pPr latinLnBrk="1"/>
          <a:endParaRPr lang="ko-KR" altLang="en-US"/>
        </a:p>
      </dgm:t>
    </dgm:pt>
    <dgm:pt modelId="{7AE30170-51AD-4E88-AF2A-8227211435E5}" type="sibTrans" cxnId="{5E15C2A9-75A1-4C74-B338-11C761115371}">
      <dgm:prSet/>
      <dgm:spPr/>
      <dgm:t>
        <a:bodyPr/>
        <a:lstStyle/>
        <a:p>
          <a:pPr latinLnBrk="1"/>
          <a:endParaRPr lang="ko-KR" altLang="en-US"/>
        </a:p>
      </dgm:t>
    </dgm:pt>
    <dgm:pt modelId="{FCA242C3-93A5-479D-AA7D-63E4DCA1B05F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사용법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E290572B-A557-466A-A846-DE6C50DC69D5}" type="parTrans" cxnId="{A03D4FB2-6DAA-4824-A05F-DADE0933C7E2}">
      <dgm:prSet/>
      <dgm:spPr/>
      <dgm:t>
        <a:bodyPr/>
        <a:lstStyle/>
        <a:p>
          <a:pPr latinLnBrk="1"/>
          <a:endParaRPr lang="ko-KR" altLang="en-US"/>
        </a:p>
      </dgm:t>
    </dgm:pt>
    <dgm:pt modelId="{0319EBCB-EF75-42BC-BF08-8394CCD8A48E}" type="sibTrans" cxnId="{A03D4FB2-6DAA-4824-A05F-DADE0933C7E2}">
      <dgm:prSet/>
      <dgm:spPr/>
      <dgm:t>
        <a:bodyPr/>
        <a:lstStyle/>
        <a:p>
          <a:pPr latinLnBrk="1"/>
          <a:endParaRPr lang="ko-KR" altLang="en-US"/>
        </a:p>
      </dgm:t>
    </dgm:pt>
    <dgm:pt modelId="{79B86E32-5535-4CE8-A696-9A061C4BF197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시나리오 테스트</a:t>
          </a:r>
          <a:endParaRPr lang="ko-KR" altLang="en-US" b="1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DDB9B5A3-3EE7-44F6-B12A-BC4F571B9BF1}" type="parTrans" cxnId="{00960156-1169-4481-9B07-F8DE86E047D6}">
      <dgm:prSet/>
      <dgm:spPr/>
      <dgm:t>
        <a:bodyPr/>
        <a:lstStyle/>
        <a:p>
          <a:pPr latinLnBrk="1"/>
          <a:endParaRPr lang="ko-KR" altLang="en-US"/>
        </a:p>
      </dgm:t>
    </dgm:pt>
    <dgm:pt modelId="{FBA68E70-6AFA-44C0-81ED-F0746BC337AE}" type="sibTrans" cxnId="{00960156-1169-4481-9B07-F8DE86E047D6}">
      <dgm:prSet/>
      <dgm:spPr/>
      <dgm:t>
        <a:bodyPr/>
        <a:lstStyle/>
        <a:p>
          <a:pPr latinLnBrk="1"/>
          <a:endParaRPr lang="ko-KR" altLang="en-US"/>
        </a:p>
      </dgm:t>
    </dgm:pt>
    <dgm:pt modelId="{61D470FD-3709-4BF2-8C0B-C5507B4B2088}" type="pres">
      <dgm:prSet presAssocID="{B139C8CB-1037-480F-B7FE-1EE949F240B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91EADA-3119-45FE-9E76-E2E86CF9130F}" type="pres">
      <dgm:prSet presAssocID="{7CEF9FBE-3668-4EF6-9127-9BF5C938712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5C5F8F2-0268-4B91-A899-5A0287AAB68D}" type="pres">
      <dgm:prSet presAssocID="{541CED9F-80C0-4F7E-B5C1-2ECA1FD9C2EB}" presName="spacer" presStyleCnt="0"/>
      <dgm:spPr/>
    </dgm:pt>
    <dgm:pt modelId="{34EF920E-7E66-403F-9B9C-76F0C5B6341B}" type="pres">
      <dgm:prSet presAssocID="{EF1306BB-6700-4C76-B6B4-D2B8557372EC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1B031A3-248A-48F1-BDDD-EB8B17314FC5}" type="pres">
      <dgm:prSet presAssocID="{D1018B08-23A2-4AFE-8F01-531C87F2F177}" presName="spacer" presStyleCnt="0"/>
      <dgm:spPr/>
    </dgm:pt>
    <dgm:pt modelId="{703C1FB9-C820-4AEF-B21F-A01893FED0A2}" type="pres">
      <dgm:prSet presAssocID="{575270B3-0F53-4448-8224-29F73370B52E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D6740EE-807A-4D98-B21B-41BF13D15E5D}" type="pres">
      <dgm:prSet presAssocID="{575270B3-0F53-4448-8224-29F73370B52E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EB25965-2895-46D7-B119-79B0D20AD861}" type="pres">
      <dgm:prSet presAssocID="{E786FB4A-D5AE-47E9-9B47-2078CE76F80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7228A9C-7AA1-4AB9-84C4-F0C60A972064}" type="presOf" srcId="{EF1306BB-6700-4C76-B6B4-D2B8557372EC}" destId="{34EF920E-7E66-403F-9B9C-76F0C5B6341B}" srcOrd="0" destOrd="0" presId="urn:microsoft.com/office/officeart/2005/8/layout/vList2"/>
    <dgm:cxn modelId="{3CAD4924-973A-40C1-BDEF-EA8C8BE6719A}" srcId="{B139C8CB-1037-480F-B7FE-1EE949F240B3}" destId="{7CEF9FBE-3668-4EF6-9127-9BF5C938712D}" srcOrd="0" destOrd="0" parTransId="{3AB9502A-ECA5-4722-8E70-98711F1C09A2}" sibTransId="{541CED9F-80C0-4F7E-B5C1-2ECA1FD9C2EB}"/>
    <dgm:cxn modelId="{A03D4FB2-6DAA-4824-A05F-DADE0933C7E2}" srcId="{575270B3-0F53-4448-8224-29F73370B52E}" destId="{FCA242C3-93A5-479D-AA7D-63E4DCA1B05F}" srcOrd="0" destOrd="0" parTransId="{E290572B-A557-466A-A846-DE6C50DC69D5}" sibTransId="{0319EBCB-EF75-42BC-BF08-8394CCD8A48E}"/>
    <dgm:cxn modelId="{5E15C2A9-75A1-4C74-B338-11C761115371}" srcId="{B139C8CB-1037-480F-B7FE-1EE949F240B3}" destId="{575270B3-0F53-4448-8224-29F73370B52E}" srcOrd="2" destOrd="0" parTransId="{78C9F6F7-7C81-442F-96C3-6679BB2468D4}" sibTransId="{7AE30170-51AD-4E88-AF2A-8227211435E5}"/>
    <dgm:cxn modelId="{FE2A2698-14B1-48A9-9ACC-5EDC3348CAA6}" type="presOf" srcId="{FCA242C3-93A5-479D-AA7D-63E4DCA1B05F}" destId="{BD6740EE-807A-4D98-B21B-41BF13D15E5D}" srcOrd="0" destOrd="0" presId="urn:microsoft.com/office/officeart/2005/8/layout/vList2"/>
    <dgm:cxn modelId="{DD59AA09-DDBF-4740-91D4-5BA47DA2F503}" type="presOf" srcId="{575270B3-0F53-4448-8224-29F73370B52E}" destId="{703C1FB9-C820-4AEF-B21F-A01893FED0A2}" srcOrd="0" destOrd="0" presId="urn:microsoft.com/office/officeart/2005/8/layout/vList2"/>
    <dgm:cxn modelId="{A8B63867-30A5-460D-BC86-D95D4B8D18D5}" type="presOf" srcId="{E786FB4A-D5AE-47E9-9B47-2078CE76F805}" destId="{AEB25965-2895-46D7-B119-79B0D20AD861}" srcOrd="0" destOrd="0" presId="urn:microsoft.com/office/officeart/2005/8/layout/vList2"/>
    <dgm:cxn modelId="{3B348A04-D941-4F44-9FE9-50D802BCC05F}" type="presOf" srcId="{7CEF9FBE-3668-4EF6-9127-9BF5C938712D}" destId="{BA91EADA-3119-45FE-9E76-E2E86CF9130F}" srcOrd="0" destOrd="0" presId="urn:microsoft.com/office/officeart/2005/8/layout/vList2"/>
    <dgm:cxn modelId="{619DD8B3-5028-4AA9-BE7D-900B7E423779}" srcId="{B139C8CB-1037-480F-B7FE-1EE949F240B3}" destId="{EF1306BB-6700-4C76-B6B4-D2B8557372EC}" srcOrd="1" destOrd="0" parTransId="{737EB2A5-2C50-41C0-B1CE-73B3F0F62929}" sibTransId="{D1018B08-23A2-4AFE-8F01-531C87F2F177}"/>
    <dgm:cxn modelId="{DF4231E5-94E4-4051-8BA4-70DA24BE02AE}" srcId="{B139C8CB-1037-480F-B7FE-1EE949F240B3}" destId="{E786FB4A-D5AE-47E9-9B47-2078CE76F805}" srcOrd="3" destOrd="0" parTransId="{2E2BB412-EA92-4C0A-9B20-0DBEC93A33BC}" sibTransId="{BFA01344-1B9C-4CE7-A845-C3962E971497}"/>
    <dgm:cxn modelId="{C7E47279-8CE4-41DA-A10D-CB824763593C}" type="presOf" srcId="{B139C8CB-1037-480F-B7FE-1EE949F240B3}" destId="{61D470FD-3709-4BF2-8C0B-C5507B4B2088}" srcOrd="0" destOrd="0" presId="urn:microsoft.com/office/officeart/2005/8/layout/vList2"/>
    <dgm:cxn modelId="{36082E8F-0D01-42B1-9E81-BEF1D1005431}" type="presOf" srcId="{79B86E32-5535-4CE8-A696-9A061C4BF197}" destId="{BD6740EE-807A-4D98-B21B-41BF13D15E5D}" srcOrd="0" destOrd="1" presId="urn:microsoft.com/office/officeart/2005/8/layout/vList2"/>
    <dgm:cxn modelId="{00960156-1169-4481-9B07-F8DE86E047D6}" srcId="{575270B3-0F53-4448-8224-29F73370B52E}" destId="{79B86E32-5535-4CE8-A696-9A061C4BF197}" srcOrd="1" destOrd="0" parTransId="{DDB9B5A3-3EE7-44F6-B12A-BC4F571B9BF1}" sibTransId="{FBA68E70-6AFA-44C0-81ED-F0746BC337AE}"/>
    <dgm:cxn modelId="{AC5552EC-7155-4A04-9D74-08500B7FDF8F}" type="presParOf" srcId="{61D470FD-3709-4BF2-8C0B-C5507B4B2088}" destId="{BA91EADA-3119-45FE-9E76-E2E86CF9130F}" srcOrd="0" destOrd="0" presId="urn:microsoft.com/office/officeart/2005/8/layout/vList2"/>
    <dgm:cxn modelId="{FDE3A525-9B9E-43CD-BB7D-3ADAD983D897}" type="presParOf" srcId="{61D470FD-3709-4BF2-8C0B-C5507B4B2088}" destId="{65C5F8F2-0268-4B91-A899-5A0287AAB68D}" srcOrd="1" destOrd="0" presId="urn:microsoft.com/office/officeart/2005/8/layout/vList2"/>
    <dgm:cxn modelId="{22CA4690-32BC-465D-B43F-96721132D50F}" type="presParOf" srcId="{61D470FD-3709-4BF2-8C0B-C5507B4B2088}" destId="{34EF920E-7E66-403F-9B9C-76F0C5B6341B}" srcOrd="2" destOrd="0" presId="urn:microsoft.com/office/officeart/2005/8/layout/vList2"/>
    <dgm:cxn modelId="{4A0947C4-2D79-4409-A2EE-B2673793190B}" type="presParOf" srcId="{61D470FD-3709-4BF2-8C0B-C5507B4B2088}" destId="{D1B031A3-248A-48F1-BDDD-EB8B17314FC5}" srcOrd="3" destOrd="0" presId="urn:microsoft.com/office/officeart/2005/8/layout/vList2"/>
    <dgm:cxn modelId="{6D0CFAEF-D145-4BC5-9787-52A1B5FD6B63}" type="presParOf" srcId="{61D470FD-3709-4BF2-8C0B-C5507B4B2088}" destId="{703C1FB9-C820-4AEF-B21F-A01893FED0A2}" srcOrd="4" destOrd="0" presId="urn:microsoft.com/office/officeart/2005/8/layout/vList2"/>
    <dgm:cxn modelId="{74404E26-51A8-4EE1-9D5D-FE948FC4CA23}" type="presParOf" srcId="{61D470FD-3709-4BF2-8C0B-C5507B4B2088}" destId="{BD6740EE-807A-4D98-B21B-41BF13D15E5D}" srcOrd="5" destOrd="0" presId="urn:microsoft.com/office/officeart/2005/8/layout/vList2"/>
    <dgm:cxn modelId="{5406912E-F706-40A8-8D59-44CD7EF89138}" type="presParOf" srcId="{61D470FD-3709-4BF2-8C0B-C5507B4B2088}" destId="{AEB25965-2895-46D7-B119-79B0D20AD86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9063929-735E-47B9-8609-CBFF91BD723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4CC74A9-1640-48A9-A4D7-3765570643B5}">
      <dgm:prSet phldrT="[텍스트]"/>
      <dgm:spPr/>
      <dgm:t>
        <a:bodyPr vert="horz"/>
        <a:lstStyle/>
        <a:p>
          <a:pPr latinLnBrk="1"/>
          <a:r>
            <a:rPr lang="en-US" altLang="ko-KR" dirty="0" smtClean="0"/>
            <a:t>Regression</a:t>
          </a:r>
          <a:endParaRPr lang="ko-KR" altLang="en-US" dirty="0"/>
        </a:p>
      </dgm:t>
    </dgm:pt>
    <dgm:pt modelId="{43CFB7FB-B234-48DD-97AC-535965153580}" type="par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5485DB2F-70F9-4BEA-96EE-64C014491A7A}" type="sib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B066C515-A5FF-4F31-8A4C-AD033EEF88B1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모델 계산 및 테스트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910482D2-3D4F-4247-A9C2-3191E7D01D5C}" type="parTrans" cxnId="{049E8E55-86BA-4FFA-B913-9EBB99F454B6}">
      <dgm:prSet/>
      <dgm:spPr/>
      <dgm:t>
        <a:bodyPr/>
        <a:lstStyle/>
        <a:p>
          <a:pPr latinLnBrk="1"/>
          <a:endParaRPr lang="ko-KR" altLang="en-US"/>
        </a:p>
      </dgm:t>
    </dgm:pt>
    <dgm:pt modelId="{1C0F2022-BF56-4EB3-99BA-DABB189AA9BE}" type="sibTrans" cxnId="{049E8E55-86BA-4FFA-B913-9EBB99F454B6}">
      <dgm:prSet/>
      <dgm:spPr/>
      <dgm:t>
        <a:bodyPr/>
        <a:lstStyle/>
        <a:p>
          <a:pPr latinLnBrk="1"/>
          <a:endParaRPr lang="ko-KR" altLang="en-US"/>
        </a:p>
      </dgm:t>
    </dgm:pt>
    <dgm:pt modelId="{56ADBCF4-3659-4F66-8642-F4EF22D43860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시나리오</a:t>
          </a:r>
          <a:endParaRPr lang="ko-KR" altLang="en-US" b="1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8EA5A2D-05DB-4A4C-AC3F-041D4FAA0793}" type="par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24AEF2A9-7639-40EB-BCC2-807E345730F1}" type="sib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ACAEC142-B26A-4B95-A895-E2A4F182B521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분산 분석을 통한 모델 개선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8E3C35DA-3063-4183-8CB5-B48BF4A424C6}" type="parTrans" cxnId="{D456AAA8-C93F-403D-ACDF-D507063733BD}">
      <dgm:prSet/>
      <dgm:spPr/>
      <dgm:t>
        <a:bodyPr/>
        <a:lstStyle/>
        <a:p>
          <a:pPr latinLnBrk="1"/>
          <a:endParaRPr lang="ko-KR" altLang="en-US"/>
        </a:p>
      </dgm:t>
    </dgm:pt>
    <dgm:pt modelId="{D4317AA5-CB90-43EE-B66F-A8154E977FF1}" type="sibTrans" cxnId="{D456AAA8-C93F-403D-ACDF-D507063733BD}">
      <dgm:prSet/>
      <dgm:spPr/>
      <dgm:t>
        <a:bodyPr/>
        <a:lstStyle/>
        <a:p>
          <a:pPr latinLnBrk="1"/>
          <a:endParaRPr lang="ko-KR" altLang="en-US"/>
        </a:p>
      </dgm:t>
    </dgm:pt>
    <dgm:pt modelId="{F6FCC14B-14EF-43EC-8110-7FEFAE8EEE68}" type="pres">
      <dgm:prSet presAssocID="{19063929-735E-47B9-8609-CBFF91BD723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D9451C-F89D-4037-BCC1-D2360B752E6A}" type="pres">
      <dgm:prSet presAssocID="{64CC74A9-1640-48A9-A4D7-3765570643B5}" presName="thickLine" presStyleLbl="alignNode1" presStyleIdx="0" presStyleCnt="1"/>
      <dgm:spPr/>
    </dgm:pt>
    <dgm:pt modelId="{5FCC817C-3D68-4F63-B0F1-37ED3474DC6D}" type="pres">
      <dgm:prSet presAssocID="{64CC74A9-1640-48A9-A4D7-3765570643B5}" presName="horz1" presStyleCnt="0"/>
      <dgm:spPr/>
    </dgm:pt>
    <dgm:pt modelId="{62FE130A-6F1A-47F2-987B-525ADB1E47DB}" type="pres">
      <dgm:prSet presAssocID="{64CC74A9-1640-48A9-A4D7-3765570643B5}" presName="tx1" presStyleLbl="revTx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D82DAA90-6962-4166-8D15-ABC659AA7335}" type="pres">
      <dgm:prSet presAssocID="{64CC74A9-1640-48A9-A4D7-3765570643B5}" presName="vert1" presStyleCnt="0"/>
      <dgm:spPr/>
    </dgm:pt>
    <dgm:pt modelId="{016FF4A4-47A0-408A-8249-9B791D97149F}" type="pres">
      <dgm:prSet presAssocID="{56ADBCF4-3659-4F66-8642-F4EF22D43860}" presName="vertSpace2a" presStyleCnt="0"/>
      <dgm:spPr/>
    </dgm:pt>
    <dgm:pt modelId="{4C23D611-C1EE-46BD-8894-A5484199BAEA}" type="pres">
      <dgm:prSet presAssocID="{56ADBCF4-3659-4F66-8642-F4EF22D43860}" presName="horz2" presStyleCnt="0"/>
      <dgm:spPr/>
    </dgm:pt>
    <dgm:pt modelId="{B7016009-2E04-43D7-9E31-CD41A178B55F}" type="pres">
      <dgm:prSet presAssocID="{56ADBCF4-3659-4F66-8642-F4EF22D43860}" presName="horzSpace2" presStyleCnt="0"/>
      <dgm:spPr/>
    </dgm:pt>
    <dgm:pt modelId="{502090BA-B832-46CB-B05B-8997A17C7BE6}" type="pres">
      <dgm:prSet presAssocID="{56ADBCF4-3659-4F66-8642-F4EF22D43860}" presName="tx2" presStyleLbl="revTx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65852562-AB67-48F2-BE0D-7D332CDE65E4}" type="pres">
      <dgm:prSet presAssocID="{56ADBCF4-3659-4F66-8642-F4EF22D43860}" presName="vert2" presStyleCnt="0"/>
      <dgm:spPr/>
    </dgm:pt>
    <dgm:pt modelId="{7D0CE07F-8060-4E89-BDAD-74D06D7F1F12}" type="pres">
      <dgm:prSet presAssocID="{56ADBCF4-3659-4F66-8642-F4EF22D43860}" presName="thinLine2b" presStyleLbl="callout" presStyleIdx="0" presStyleCnt="3"/>
      <dgm:spPr/>
    </dgm:pt>
    <dgm:pt modelId="{D28B323A-74B2-40F1-BE95-38F6DCC07693}" type="pres">
      <dgm:prSet presAssocID="{56ADBCF4-3659-4F66-8642-F4EF22D43860}" presName="vertSpace2b" presStyleCnt="0"/>
      <dgm:spPr/>
    </dgm:pt>
    <dgm:pt modelId="{8CD3B897-1FE1-4366-A768-D19213D99E4B}" type="pres">
      <dgm:prSet presAssocID="{B066C515-A5FF-4F31-8A4C-AD033EEF88B1}" presName="horz2" presStyleCnt="0"/>
      <dgm:spPr/>
    </dgm:pt>
    <dgm:pt modelId="{F436FC04-C6D8-4826-8F2D-4BA2ED75ADD3}" type="pres">
      <dgm:prSet presAssocID="{B066C515-A5FF-4F31-8A4C-AD033EEF88B1}" presName="horzSpace2" presStyleCnt="0"/>
      <dgm:spPr/>
    </dgm:pt>
    <dgm:pt modelId="{058D6D1E-01E2-4548-B843-7760B1F4FAD5}" type="pres">
      <dgm:prSet presAssocID="{B066C515-A5FF-4F31-8A4C-AD033EEF88B1}" presName="tx2" presStyleLbl="revTx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CA98B31D-DE81-4631-A960-CA337C4DC707}" type="pres">
      <dgm:prSet presAssocID="{B066C515-A5FF-4F31-8A4C-AD033EEF88B1}" presName="vert2" presStyleCnt="0"/>
      <dgm:spPr/>
    </dgm:pt>
    <dgm:pt modelId="{C2675829-BDB4-46C3-914E-8A8499F172F5}" type="pres">
      <dgm:prSet presAssocID="{B066C515-A5FF-4F31-8A4C-AD033EEF88B1}" presName="thinLine2b" presStyleLbl="callout" presStyleIdx="1" presStyleCnt="3"/>
      <dgm:spPr/>
    </dgm:pt>
    <dgm:pt modelId="{37C1005C-5B65-43E5-A7E2-54D66F199601}" type="pres">
      <dgm:prSet presAssocID="{B066C515-A5FF-4F31-8A4C-AD033EEF88B1}" presName="vertSpace2b" presStyleCnt="0"/>
      <dgm:spPr/>
    </dgm:pt>
    <dgm:pt modelId="{42CF15CA-C15C-47DD-97C0-75CFEF91AC53}" type="pres">
      <dgm:prSet presAssocID="{ACAEC142-B26A-4B95-A895-E2A4F182B521}" presName="horz2" presStyleCnt="0"/>
      <dgm:spPr/>
    </dgm:pt>
    <dgm:pt modelId="{DFA4E780-91A0-425F-AE4B-C10BEB326128}" type="pres">
      <dgm:prSet presAssocID="{ACAEC142-B26A-4B95-A895-E2A4F182B521}" presName="horzSpace2" presStyleCnt="0"/>
      <dgm:spPr/>
    </dgm:pt>
    <dgm:pt modelId="{A148AF3A-E4B7-40F3-B6B1-C7651A596807}" type="pres">
      <dgm:prSet presAssocID="{ACAEC142-B26A-4B95-A895-E2A4F182B521}" presName="tx2" presStyleLbl="revTx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0279763A-FD36-4EE3-9717-CA818759B893}" type="pres">
      <dgm:prSet presAssocID="{ACAEC142-B26A-4B95-A895-E2A4F182B521}" presName="vert2" presStyleCnt="0"/>
      <dgm:spPr/>
    </dgm:pt>
    <dgm:pt modelId="{8EAA9CE6-F088-4539-B821-662046F2D5FC}" type="pres">
      <dgm:prSet presAssocID="{ACAEC142-B26A-4B95-A895-E2A4F182B521}" presName="thinLine2b" presStyleLbl="callout" presStyleIdx="2" presStyleCnt="3"/>
      <dgm:spPr/>
    </dgm:pt>
    <dgm:pt modelId="{BD8952E7-2397-4488-A8BA-E6F493DB1201}" type="pres">
      <dgm:prSet presAssocID="{ACAEC142-B26A-4B95-A895-E2A4F182B521}" presName="vertSpace2b" presStyleCnt="0"/>
      <dgm:spPr/>
    </dgm:pt>
  </dgm:ptLst>
  <dgm:cxnLst>
    <dgm:cxn modelId="{4E731A03-4686-41C0-A561-3856B36BCA4E}" srcId="{64CC74A9-1640-48A9-A4D7-3765570643B5}" destId="{56ADBCF4-3659-4F66-8642-F4EF22D43860}" srcOrd="0" destOrd="0" parTransId="{18EA5A2D-05DB-4A4C-AC3F-041D4FAA0793}" sibTransId="{24AEF2A9-7639-40EB-BCC2-807E345730F1}"/>
    <dgm:cxn modelId="{36ED7926-CD84-4C5B-A45E-6DEACD6BDB38}" type="presOf" srcId="{B066C515-A5FF-4F31-8A4C-AD033EEF88B1}" destId="{058D6D1E-01E2-4548-B843-7760B1F4FAD5}" srcOrd="0" destOrd="0" presId="urn:microsoft.com/office/officeart/2008/layout/LinedList"/>
    <dgm:cxn modelId="{049E8E55-86BA-4FFA-B913-9EBB99F454B6}" srcId="{64CC74A9-1640-48A9-A4D7-3765570643B5}" destId="{B066C515-A5FF-4F31-8A4C-AD033EEF88B1}" srcOrd="1" destOrd="0" parTransId="{910482D2-3D4F-4247-A9C2-3191E7D01D5C}" sibTransId="{1C0F2022-BF56-4EB3-99BA-DABB189AA9BE}"/>
    <dgm:cxn modelId="{A19448D8-FA84-4DD5-B2A7-C13B52A043CE}" srcId="{19063929-735E-47B9-8609-CBFF91BD723B}" destId="{64CC74A9-1640-48A9-A4D7-3765570643B5}" srcOrd="0" destOrd="0" parTransId="{43CFB7FB-B234-48DD-97AC-535965153580}" sibTransId="{5485DB2F-70F9-4BEA-96EE-64C014491A7A}"/>
    <dgm:cxn modelId="{D456AAA8-C93F-403D-ACDF-D507063733BD}" srcId="{64CC74A9-1640-48A9-A4D7-3765570643B5}" destId="{ACAEC142-B26A-4B95-A895-E2A4F182B521}" srcOrd="2" destOrd="0" parTransId="{8E3C35DA-3063-4183-8CB5-B48BF4A424C6}" sibTransId="{D4317AA5-CB90-43EE-B66F-A8154E977FF1}"/>
    <dgm:cxn modelId="{916012F0-1A12-4760-BD79-A257F8970704}" type="presOf" srcId="{64CC74A9-1640-48A9-A4D7-3765570643B5}" destId="{62FE130A-6F1A-47F2-987B-525ADB1E47DB}" srcOrd="0" destOrd="0" presId="urn:microsoft.com/office/officeart/2008/layout/LinedList"/>
    <dgm:cxn modelId="{64FF3505-6978-493D-B97E-FAFB7EDC2BB0}" type="presOf" srcId="{19063929-735E-47B9-8609-CBFF91BD723B}" destId="{F6FCC14B-14EF-43EC-8110-7FEFAE8EEE68}" srcOrd="0" destOrd="0" presId="urn:microsoft.com/office/officeart/2008/layout/LinedList"/>
    <dgm:cxn modelId="{22B7DC92-B27A-4B75-BC06-1539F0627CB8}" type="presOf" srcId="{56ADBCF4-3659-4F66-8642-F4EF22D43860}" destId="{502090BA-B832-46CB-B05B-8997A17C7BE6}" srcOrd="0" destOrd="0" presId="urn:microsoft.com/office/officeart/2008/layout/LinedList"/>
    <dgm:cxn modelId="{5BD1EC3D-93DB-44C4-ABBA-0AF2776E1F4F}" type="presOf" srcId="{ACAEC142-B26A-4B95-A895-E2A4F182B521}" destId="{A148AF3A-E4B7-40F3-B6B1-C7651A596807}" srcOrd="0" destOrd="0" presId="urn:microsoft.com/office/officeart/2008/layout/LinedList"/>
    <dgm:cxn modelId="{2FEF0EC4-0882-4CAE-9C24-A3F80F565F08}" type="presParOf" srcId="{F6FCC14B-14EF-43EC-8110-7FEFAE8EEE68}" destId="{1AD9451C-F89D-4037-BCC1-D2360B752E6A}" srcOrd="0" destOrd="0" presId="urn:microsoft.com/office/officeart/2008/layout/LinedList"/>
    <dgm:cxn modelId="{7C4529B9-F837-47CA-AB34-5AB2CBC3C65F}" type="presParOf" srcId="{F6FCC14B-14EF-43EC-8110-7FEFAE8EEE68}" destId="{5FCC817C-3D68-4F63-B0F1-37ED3474DC6D}" srcOrd="1" destOrd="0" presId="urn:microsoft.com/office/officeart/2008/layout/LinedList"/>
    <dgm:cxn modelId="{C70AA912-4725-42F1-8649-CDC70D77D200}" type="presParOf" srcId="{5FCC817C-3D68-4F63-B0F1-37ED3474DC6D}" destId="{62FE130A-6F1A-47F2-987B-525ADB1E47DB}" srcOrd="0" destOrd="0" presId="urn:microsoft.com/office/officeart/2008/layout/LinedList"/>
    <dgm:cxn modelId="{C3DAFEC6-6360-443B-A412-45AF65FE99FF}" type="presParOf" srcId="{5FCC817C-3D68-4F63-B0F1-37ED3474DC6D}" destId="{D82DAA90-6962-4166-8D15-ABC659AA7335}" srcOrd="1" destOrd="0" presId="urn:microsoft.com/office/officeart/2008/layout/LinedList"/>
    <dgm:cxn modelId="{347EDCCD-F5A8-40CD-A6AD-486BDB9C016A}" type="presParOf" srcId="{D82DAA90-6962-4166-8D15-ABC659AA7335}" destId="{016FF4A4-47A0-408A-8249-9B791D97149F}" srcOrd="0" destOrd="0" presId="urn:microsoft.com/office/officeart/2008/layout/LinedList"/>
    <dgm:cxn modelId="{B4AF6F83-05F2-47F5-B55E-22D8C91AEFA3}" type="presParOf" srcId="{D82DAA90-6962-4166-8D15-ABC659AA7335}" destId="{4C23D611-C1EE-46BD-8894-A5484199BAEA}" srcOrd="1" destOrd="0" presId="urn:microsoft.com/office/officeart/2008/layout/LinedList"/>
    <dgm:cxn modelId="{97C1C40F-A4C6-49FA-BA95-BBFAE32ADD1F}" type="presParOf" srcId="{4C23D611-C1EE-46BD-8894-A5484199BAEA}" destId="{B7016009-2E04-43D7-9E31-CD41A178B55F}" srcOrd="0" destOrd="0" presId="urn:microsoft.com/office/officeart/2008/layout/LinedList"/>
    <dgm:cxn modelId="{8355BE78-9A39-4164-92C7-321AB4A74930}" type="presParOf" srcId="{4C23D611-C1EE-46BD-8894-A5484199BAEA}" destId="{502090BA-B832-46CB-B05B-8997A17C7BE6}" srcOrd="1" destOrd="0" presId="urn:microsoft.com/office/officeart/2008/layout/LinedList"/>
    <dgm:cxn modelId="{0DB6D9C3-11CA-4012-B259-88FBF2C1714E}" type="presParOf" srcId="{4C23D611-C1EE-46BD-8894-A5484199BAEA}" destId="{65852562-AB67-48F2-BE0D-7D332CDE65E4}" srcOrd="2" destOrd="0" presId="urn:microsoft.com/office/officeart/2008/layout/LinedList"/>
    <dgm:cxn modelId="{42AC9B94-A724-4B79-9812-A139F01F550C}" type="presParOf" srcId="{D82DAA90-6962-4166-8D15-ABC659AA7335}" destId="{7D0CE07F-8060-4E89-BDAD-74D06D7F1F12}" srcOrd="2" destOrd="0" presId="urn:microsoft.com/office/officeart/2008/layout/LinedList"/>
    <dgm:cxn modelId="{C77791B1-1D0F-4BA6-AF85-C5C398AE8014}" type="presParOf" srcId="{D82DAA90-6962-4166-8D15-ABC659AA7335}" destId="{D28B323A-74B2-40F1-BE95-38F6DCC07693}" srcOrd="3" destOrd="0" presId="urn:microsoft.com/office/officeart/2008/layout/LinedList"/>
    <dgm:cxn modelId="{CE090F55-83EB-4819-915D-09205F4671A9}" type="presParOf" srcId="{D82DAA90-6962-4166-8D15-ABC659AA7335}" destId="{8CD3B897-1FE1-4366-A768-D19213D99E4B}" srcOrd="4" destOrd="0" presId="urn:microsoft.com/office/officeart/2008/layout/LinedList"/>
    <dgm:cxn modelId="{758C658C-BD29-4F63-8C5D-D50A8F9CB5F4}" type="presParOf" srcId="{8CD3B897-1FE1-4366-A768-D19213D99E4B}" destId="{F436FC04-C6D8-4826-8F2D-4BA2ED75ADD3}" srcOrd="0" destOrd="0" presId="urn:microsoft.com/office/officeart/2008/layout/LinedList"/>
    <dgm:cxn modelId="{E6993D3B-A345-4F61-B29E-B62DE8A15985}" type="presParOf" srcId="{8CD3B897-1FE1-4366-A768-D19213D99E4B}" destId="{058D6D1E-01E2-4548-B843-7760B1F4FAD5}" srcOrd="1" destOrd="0" presId="urn:microsoft.com/office/officeart/2008/layout/LinedList"/>
    <dgm:cxn modelId="{7CB08F4D-49D2-42CF-82E4-469BD6632DB6}" type="presParOf" srcId="{8CD3B897-1FE1-4366-A768-D19213D99E4B}" destId="{CA98B31D-DE81-4631-A960-CA337C4DC707}" srcOrd="2" destOrd="0" presId="urn:microsoft.com/office/officeart/2008/layout/LinedList"/>
    <dgm:cxn modelId="{1BD54EA6-E7ED-41B8-AC06-88A22DACA1FB}" type="presParOf" srcId="{D82DAA90-6962-4166-8D15-ABC659AA7335}" destId="{C2675829-BDB4-46C3-914E-8A8499F172F5}" srcOrd="5" destOrd="0" presId="urn:microsoft.com/office/officeart/2008/layout/LinedList"/>
    <dgm:cxn modelId="{605B85CD-C30D-4DC8-A940-20943DD2008D}" type="presParOf" srcId="{D82DAA90-6962-4166-8D15-ABC659AA7335}" destId="{37C1005C-5B65-43E5-A7E2-54D66F199601}" srcOrd="6" destOrd="0" presId="urn:microsoft.com/office/officeart/2008/layout/LinedList"/>
    <dgm:cxn modelId="{17E1F1CC-483B-4875-B137-AD9BBFCA0698}" type="presParOf" srcId="{D82DAA90-6962-4166-8D15-ABC659AA7335}" destId="{42CF15CA-C15C-47DD-97C0-75CFEF91AC53}" srcOrd="7" destOrd="0" presId="urn:microsoft.com/office/officeart/2008/layout/LinedList"/>
    <dgm:cxn modelId="{E0DC3A99-8532-499D-8103-A97477224E58}" type="presParOf" srcId="{42CF15CA-C15C-47DD-97C0-75CFEF91AC53}" destId="{DFA4E780-91A0-425F-AE4B-C10BEB326128}" srcOrd="0" destOrd="0" presId="urn:microsoft.com/office/officeart/2008/layout/LinedList"/>
    <dgm:cxn modelId="{4D1785EF-D1D3-4E27-8B74-952289AC7D00}" type="presParOf" srcId="{42CF15CA-C15C-47DD-97C0-75CFEF91AC53}" destId="{A148AF3A-E4B7-40F3-B6B1-C7651A596807}" srcOrd="1" destOrd="0" presId="urn:microsoft.com/office/officeart/2008/layout/LinedList"/>
    <dgm:cxn modelId="{366E1145-9582-4049-879F-37812A8155AA}" type="presParOf" srcId="{42CF15CA-C15C-47DD-97C0-75CFEF91AC53}" destId="{0279763A-FD36-4EE3-9717-CA818759B893}" srcOrd="2" destOrd="0" presId="urn:microsoft.com/office/officeart/2008/layout/LinedList"/>
    <dgm:cxn modelId="{7A551B1C-7056-4CF6-BF21-4F97FB8FEFCC}" type="presParOf" srcId="{D82DAA90-6962-4166-8D15-ABC659AA7335}" destId="{8EAA9CE6-F088-4539-B821-662046F2D5FC}" srcOrd="8" destOrd="0" presId="urn:microsoft.com/office/officeart/2008/layout/LinedList"/>
    <dgm:cxn modelId="{97BFEFB5-37DF-44A9-975E-2AD2B259F216}" type="presParOf" srcId="{D82DAA90-6962-4166-8D15-ABC659AA7335}" destId="{BD8952E7-2397-4488-A8BA-E6F493DB1201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9063929-735E-47B9-8609-CBFF91BD723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4CC74A9-1640-48A9-A4D7-3765570643B5}">
      <dgm:prSet phldrT="[텍스트]"/>
      <dgm:spPr/>
      <dgm:t>
        <a:bodyPr vert="horz"/>
        <a:lstStyle/>
        <a:p>
          <a:pPr latinLnBrk="1"/>
          <a:r>
            <a:rPr lang="en-US" altLang="ko-KR" dirty="0" smtClean="0"/>
            <a:t>Regression</a:t>
          </a:r>
          <a:endParaRPr lang="ko-KR" altLang="en-US" dirty="0"/>
        </a:p>
      </dgm:t>
    </dgm:pt>
    <dgm:pt modelId="{43CFB7FB-B234-48DD-97AC-535965153580}" type="par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5485DB2F-70F9-4BEA-96EE-64C014491A7A}" type="sib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B066C515-A5FF-4F31-8A4C-AD033EEF88B1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모델 계산 및 테스트</a:t>
          </a:r>
          <a:endParaRPr lang="ko-KR" altLang="en-US" b="1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10482D2-3D4F-4247-A9C2-3191E7D01D5C}" type="parTrans" cxnId="{049E8E55-86BA-4FFA-B913-9EBB99F454B6}">
      <dgm:prSet/>
      <dgm:spPr/>
      <dgm:t>
        <a:bodyPr/>
        <a:lstStyle/>
        <a:p>
          <a:pPr latinLnBrk="1"/>
          <a:endParaRPr lang="ko-KR" altLang="en-US"/>
        </a:p>
      </dgm:t>
    </dgm:pt>
    <dgm:pt modelId="{1C0F2022-BF56-4EB3-99BA-DABB189AA9BE}" type="sibTrans" cxnId="{049E8E55-86BA-4FFA-B913-9EBB99F454B6}">
      <dgm:prSet/>
      <dgm:spPr/>
      <dgm:t>
        <a:bodyPr/>
        <a:lstStyle/>
        <a:p>
          <a:pPr latinLnBrk="1"/>
          <a:endParaRPr lang="ko-KR" altLang="en-US"/>
        </a:p>
      </dgm:t>
    </dgm:pt>
    <dgm:pt modelId="{56ADBCF4-3659-4F66-8642-F4EF22D43860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accent1"/>
              </a:solidFill>
              <a:effectLst/>
            </a:rPr>
            <a:t>시나리오</a:t>
          </a:r>
          <a:endParaRPr lang="ko-KR" altLang="en-US" b="0" dirty="0">
            <a:solidFill>
              <a:schemeClr val="accent1"/>
            </a:solidFill>
            <a:effectLst/>
          </a:endParaRPr>
        </a:p>
      </dgm:t>
    </dgm:pt>
    <dgm:pt modelId="{18EA5A2D-05DB-4A4C-AC3F-041D4FAA0793}" type="par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24AEF2A9-7639-40EB-BCC2-807E345730F1}" type="sib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ACAEC142-B26A-4B95-A895-E2A4F182B521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분산 분석을 통한 모델 해석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8E3C35DA-3063-4183-8CB5-B48BF4A424C6}" type="parTrans" cxnId="{D456AAA8-C93F-403D-ACDF-D507063733BD}">
      <dgm:prSet/>
      <dgm:spPr/>
      <dgm:t>
        <a:bodyPr/>
        <a:lstStyle/>
        <a:p>
          <a:pPr latinLnBrk="1"/>
          <a:endParaRPr lang="ko-KR" altLang="en-US"/>
        </a:p>
      </dgm:t>
    </dgm:pt>
    <dgm:pt modelId="{D4317AA5-CB90-43EE-B66F-A8154E977FF1}" type="sibTrans" cxnId="{D456AAA8-C93F-403D-ACDF-D507063733BD}">
      <dgm:prSet/>
      <dgm:spPr/>
      <dgm:t>
        <a:bodyPr/>
        <a:lstStyle/>
        <a:p>
          <a:pPr latinLnBrk="1"/>
          <a:endParaRPr lang="ko-KR" altLang="en-US"/>
        </a:p>
      </dgm:t>
    </dgm:pt>
    <dgm:pt modelId="{F6FCC14B-14EF-43EC-8110-7FEFAE8EEE68}" type="pres">
      <dgm:prSet presAssocID="{19063929-735E-47B9-8609-CBFF91BD723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D9451C-F89D-4037-BCC1-D2360B752E6A}" type="pres">
      <dgm:prSet presAssocID="{64CC74A9-1640-48A9-A4D7-3765570643B5}" presName="thickLine" presStyleLbl="alignNode1" presStyleIdx="0" presStyleCnt="1"/>
      <dgm:spPr/>
    </dgm:pt>
    <dgm:pt modelId="{5FCC817C-3D68-4F63-B0F1-37ED3474DC6D}" type="pres">
      <dgm:prSet presAssocID="{64CC74A9-1640-48A9-A4D7-3765570643B5}" presName="horz1" presStyleCnt="0"/>
      <dgm:spPr/>
    </dgm:pt>
    <dgm:pt modelId="{62FE130A-6F1A-47F2-987B-525ADB1E47DB}" type="pres">
      <dgm:prSet presAssocID="{64CC74A9-1640-48A9-A4D7-3765570643B5}" presName="tx1" presStyleLbl="revTx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D82DAA90-6962-4166-8D15-ABC659AA7335}" type="pres">
      <dgm:prSet presAssocID="{64CC74A9-1640-48A9-A4D7-3765570643B5}" presName="vert1" presStyleCnt="0"/>
      <dgm:spPr/>
    </dgm:pt>
    <dgm:pt modelId="{016FF4A4-47A0-408A-8249-9B791D97149F}" type="pres">
      <dgm:prSet presAssocID="{56ADBCF4-3659-4F66-8642-F4EF22D43860}" presName="vertSpace2a" presStyleCnt="0"/>
      <dgm:spPr/>
    </dgm:pt>
    <dgm:pt modelId="{4C23D611-C1EE-46BD-8894-A5484199BAEA}" type="pres">
      <dgm:prSet presAssocID="{56ADBCF4-3659-4F66-8642-F4EF22D43860}" presName="horz2" presStyleCnt="0"/>
      <dgm:spPr/>
    </dgm:pt>
    <dgm:pt modelId="{B7016009-2E04-43D7-9E31-CD41A178B55F}" type="pres">
      <dgm:prSet presAssocID="{56ADBCF4-3659-4F66-8642-F4EF22D43860}" presName="horzSpace2" presStyleCnt="0"/>
      <dgm:spPr/>
    </dgm:pt>
    <dgm:pt modelId="{502090BA-B832-46CB-B05B-8997A17C7BE6}" type="pres">
      <dgm:prSet presAssocID="{56ADBCF4-3659-4F66-8642-F4EF22D43860}" presName="tx2" presStyleLbl="revTx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65852562-AB67-48F2-BE0D-7D332CDE65E4}" type="pres">
      <dgm:prSet presAssocID="{56ADBCF4-3659-4F66-8642-F4EF22D43860}" presName="vert2" presStyleCnt="0"/>
      <dgm:spPr/>
    </dgm:pt>
    <dgm:pt modelId="{7D0CE07F-8060-4E89-BDAD-74D06D7F1F12}" type="pres">
      <dgm:prSet presAssocID="{56ADBCF4-3659-4F66-8642-F4EF22D43860}" presName="thinLine2b" presStyleLbl="callout" presStyleIdx="0" presStyleCnt="3"/>
      <dgm:spPr/>
    </dgm:pt>
    <dgm:pt modelId="{D28B323A-74B2-40F1-BE95-38F6DCC07693}" type="pres">
      <dgm:prSet presAssocID="{56ADBCF4-3659-4F66-8642-F4EF22D43860}" presName="vertSpace2b" presStyleCnt="0"/>
      <dgm:spPr/>
    </dgm:pt>
    <dgm:pt modelId="{8CD3B897-1FE1-4366-A768-D19213D99E4B}" type="pres">
      <dgm:prSet presAssocID="{B066C515-A5FF-4F31-8A4C-AD033EEF88B1}" presName="horz2" presStyleCnt="0"/>
      <dgm:spPr/>
    </dgm:pt>
    <dgm:pt modelId="{F436FC04-C6D8-4826-8F2D-4BA2ED75ADD3}" type="pres">
      <dgm:prSet presAssocID="{B066C515-A5FF-4F31-8A4C-AD033EEF88B1}" presName="horzSpace2" presStyleCnt="0"/>
      <dgm:spPr/>
    </dgm:pt>
    <dgm:pt modelId="{058D6D1E-01E2-4548-B843-7760B1F4FAD5}" type="pres">
      <dgm:prSet presAssocID="{B066C515-A5FF-4F31-8A4C-AD033EEF88B1}" presName="tx2" presStyleLbl="revTx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CA98B31D-DE81-4631-A960-CA337C4DC707}" type="pres">
      <dgm:prSet presAssocID="{B066C515-A5FF-4F31-8A4C-AD033EEF88B1}" presName="vert2" presStyleCnt="0"/>
      <dgm:spPr/>
    </dgm:pt>
    <dgm:pt modelId="{C2675829-BDB4-46C3-914E-8A8499F172F5}" type="pres">
      <dgm:prSet presAssocID="{B066C515-A5FF-4F31-8A4C-AD033EEF88B1}" presName="thinLine2b" presStyleLbl="callout" presStyleIdx="1" presStyleCnt="3"/>
      <dgm:spPr/>
    </dgm:pt>
    <dgm:pt modelId="{37C1005C-5B65-43E5-A7E2-54D66F199601}" type="pres">
      <dgm:prSet presAssocID="{B066C515-A5FF-4F31-8A4C-AD033EEF88B1}" presName="vertSpace2b" presStyleCnt="0"/>
      <dgm:spPr/>
    </dgm:pt>
    <dgm:pt modelId="{42CF15CA-C15C-47DD-97C0-75CFEF91AC53}" type="pres">
      <dgm:prSet presAssocID="{ACAEC142-B26A-4B95-A895-E2A4F182B521}" presName="horz2" presStyleCnt="0"/>
      <dgm:spPr/>
    </dgm:pt>
    <dgm:pt modelId="{DFA4E780-91A0-425F-AE4B-C10BEB326128}" type="pres">
      <dgm:prSet presAssocID="{ACAEC142-B26A-4B95-A895-E2A4F182B521}" presName="horzSpace2" presStyleCnt="0"/>
      <dgm:spPr/>
    </dgm:pt>
    <dgm:pt modelId="{A148AF3A-E4B7-40F3-B6B1-C7651A596807}" type="pres">
      <dgm:prSet presAssocID="{ACAEC142-B26A-4B95-A895-E2A4F182B521}" presName="tx2" presStyleLbl="revTx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0279763A-FD36-4EE3-9717-CA818759B893}" type="pres">
      <dgm:prSet presAssocID="{ACAEC142-B26A-4B95-A895-E2A4F182B521}" presName="vert2" presStyleCnt="0"/>
      <dgm:spPr/>
    </dgm:pt>
    <dgm:pt modelId="{8EAA9CE6-F088-4539-B821-662046F2D5FC}" type="pres">
      <dgm:prSet presAssocID="{ACAEC142-B26A-4B95-A895-E2A4F182B521}" presName="thinLine2b" presStyleLbl="callout" presStyleIdx="2" presStyleCnt="3"/>
      <dgm:spPr/>
    </dgm:pt>
    <dgm:pt modelId="{BD8952E7-2397-4488-A8BA-E6F493DB1201}" type="pres">
      <dgm:prSet presAssocID="{ACAEC142-B26A-4B95-A895-E2A4F182B521}" presName="vertSpace2b" presStyleCnt="0"/>
      <dgm:spPr/>
    </dgm:pt>
  </dgm:ptLst>
  <dgm:cxnLst>
    <dgm:cxn modelId="{4E731A03-4686-41C0-A561-3856B36BCA4E}" srcId="{64CC74A9-1640-48A9-A4D7-3765570643B5}" destId="{56ADBCF4-3659-4F66-8642-F4EF22D43860}" srcOrd="0" destOrd="0" parTransId="{18EA5A2D-05DB-4A4C-AC3F-041D4FAA0793}" sibTransId="{24AEF2A9-7639-40EB-BCC2-807E345730F1}"/>
    <dgm:cxn modelId="{36ED7926-CD84-4C5B-A45E-6DEACD6BDB38}" type="presOf" srcId="{B066C515-A5FF-4F31-8A4C-AD033EEF88B1}" destId="{058D6D1E-01E2-4548-B843-7760B1F4FAD5}" srcOrd="0" destOrd="0" presId="urn:microsoft.com/office/officeart/2008/layout/LinedList"/>
    <dgm:cxn modelId="{049E8E55-86BA-4FFA-B913-9EBB99F454B6}" srcId="{64CC74A9-1640-48A9-A4D7-3765570643B5}" destId="{B066C515-A5FF-4F31-8A4C-AD033EEF88B1}" srcOrd="1" destOrd="0" parTransId="{910482D2-3D4F-4247-A9C2-3191E7D01D5C}" sibTransId="{1C0F2022-BF56-4EB3-99BA-DABB189AA9BE}"/>
    <dgm:cxn modelId="{A19448D8-FA84-4DD5-B2A7-C13B52A043CE}" srcId="{19063929-735E-47B9-8609-CBFF91BD723B}" destId="{64CC74A9-1640-48A9-A4D7-3765570643B5}" srcOrd="0" destOrd="0" parTransId="{43CFB7FB-B234-48DD-97AC-535965153580}" sibTransId="{5485DB2F-70F9-4BEA-96EE-64C014491A7A}"/>
    <dgm:cxn modelId="{D456AAA8-C93F-403D-ACDF-D507063733BD}" srcId="{64CC74A9-1640-48A9-A4D7-3765570643B5}" destId="{ACAEC142-B26A-4B95-A895-E2A4F182B521}" srcOrd="2" destOrd="0" parTransId="{8E3C35DA-3063-4183-8CB5-B48BF4A424C6}" sibTransId="{D4317AA5-CB90-43EE-B66F-A8154E977FF1}"/>
    <dgm:cxn modelId="{916012F0-1A12-4760-BD79-A257F8970704}" type="presOf" srcId="{64CC74A9-1640-48A9-A4D7-3765570643B5}" destId="{62FE130A-6F1A-47F2-987B-525ADB1E47DB}" srcOrd="0" destOrd="0" presId="urn:microsoft.com/office/officeart/2008/layout/LinedList"/>
    <dgm:cxn modelId="{64FF3505-6978-493D-B97E-FAFB7EDC2BB0}" type="presOf" srcId="{19063929-735E-47B9-8609-CBFF91BD723B}" destId="{F6FCC14B-14EF-43EC-8110-7FEFAE8EEE68}" srcOrd="0" destOrd="0" presId="urn:microsoft.com/office/officeart/2008/layout/LinedList"/>
    <dgm:cxn modelId="{22B7DC92-B27A-4B75-BC06-1539F0627CB8}" type="presOf" srcId="{56ADBCF4-3659-4F66-8642-F4EF22D43860}" destId="{502090BA-B832-46CB-B05B-8997A17C7BE6}" srcOrd="0" destOrd="0" presId="urn:microsoft.com/office/officeart/2008/layout/LinedList"/>
    <dgm:cxn modelId="{5BD1EC3D-93DB-44C4-ABBA-0AF2776E1F4F}" type="presOf" srcId="{ACAEC142-B26A-4B95-A895-E2A4F182B521}" destId="{A148AF3A-E4B7-40F3-B6B1-C7651A596807}" srcOrd="0" destOrd="0" presId="urn:microsoft.com/office/officeart/2008/layout/LinedList"/>
    <dgm:cxn modelId="{2FEF0EC4-0882-4CAE-9C24-A3F80F565F08}" type="presParOf" srcId="{F6FCC14B-14EF-43EC-8110-7FEFAE8EEE68}" destId="{1AD9451C-F89D-4037-BCC1-D2360B752E6A}" srcOrd="0" destOrd="0" presId="urn:microsoft.com/office/officeart/2008/layout/LinedList"/>
    <dgm:cxn modelId="{7C4529B9-F837-47CA-AB34-5AB2CBC3C65F}" type="presParOf" srcId="{F6FCC14B-14EF-43EC-8110-7FEFAE8EEE68}" destId="{5FCC817C-3D68-4F63-B0F1-37ED3474DC6D}" srcOrd="1" destOrd="0" presId="urn:microsoft.com/office/officeart/2008/layout/LinedList"/>
    <dgm:cxn modelId="{C70AA912-4725-42F1-8649-CDC70D77D200}" type="presParOf" srcId="{5FCC817C-3D68-4F63-B0F1-37ED3474DC6D}" destId="{62FE130A-6F1A-47F2-987B-525ADB1E47DB}" srcOrd="0" destOrd="0" presId="urn:microsoft.com/office/officeart/2008/layout/LinedList"/>
    <dgm:cxn modelId="{C3DAFEC6-6360-443B-A412-45AF65FE99FF}" type="presParOf" srcId="{5FCC817C-3D68-4F63-B0F1-37ED3474DC6D}" destId="{D82DAA90-6962-4166-8D15-ABC659AA7335}" srcOrd="1" destOrd="0" presId="urn:microsoft.com/office/officeart/2008/layout/LinedList"/>
    <dgm:cxn modelId="{347EDCCD-F5A8-40CD-A6AD-486BDB9C016A}" type="presParOf" srcId="{D82DAA90-6962-4166-8D15-ABC659AA7335}" destId="{016FF4A4-47A0-408A-8249-9B791D97149F}" srcOrd="0" destOrd="0" presId="urn:microsoft.com/office/officeart/2008/layout/LinedList"/>
    <dgm:cxn modelId="{B4AF6F83-05F2-47F5-B55E-22D8C91AEFA3}" type="presParOf" srcId="{D82DAA90-6962-4166-8D15-ABC659AA7335}" destId="{4C23D611-C1EE-46BD-8894-A5484199BAEA}" srcOrd="1" destOrd="0" presId="urn:microsoft.com/office/officeart/2008/layout/LinedList"/>
    <dgm:cxn modelId="{97C1C40F-A4C6-49FA-BA95-BBFAE32ADD1F}" type="presParOf" srcId="{4C23D611-C1EE-46BD-8894-A5484199BAEA}" destId="{B7016009-2E04-43D7-9E31-CD41A178B55F}" srcOrd="0" destOrd="0" presId="urn:microsoft.com/office/officeart/2008/layout/LinedList"/>
    <dgm:cxn modelId="{8355BE78-9A39-4164-92C7-321AB4A74930}" type="presParOf" srcId="{4C23D611-C1EE-46BD-8894-A5484199BAEA}" destId="{502090BA-B832-46CB-B05B-8997A17C7BE6}" srcOrd="1" destOrd="0" presId="urn:microsoft.com/office/officeart/2008/layout/LinedList"/>
    <dgm:cxn modelId="{0DB6D9C3-11CA-4012-B259-88FBF2C1714E}" type="presParOf" srcId="{4C23D611-C1EE-46BD-8894-A5484199BAEA}" destId="{65852562-AB67-48F2-BE0D-7D332CDE65E4}" srcOrd="2" destOrd="0" presId="urn:microsoft.com/office/officeart/2008/layout/LinedList"/>
    <dgm:cxn modelId="{42AC9B94-A724-4B79-9812-A139F01F550C}" type="presParOf" srcId="{D82DAA90-6962-4166-8D15-ABC659AA7335}" destId="{7D0CE07F-8060-4E89-BDAD-74D06D7F1F12}" srcOrd="2" destOrd="0" presId="urn:microsoft.com/office/officeart/2008/layout/LinedList"/>
    <dgm:cxn modelId="{C77791B1-1D0F-4BA6-AF85-C5C398AE8014}" type="presParOf" srcId="{D82DAA90-6962-4166-8D15-ABC659AA7335}" destId="{D28B323A-74B2-40F1-BE95-38F6DCC07693}" srcOrd="3" destOrd="0" presId="urn:microsoft.com/office/officeart/2008/layout/LinedList"/>
    <dgm:cxn modelId="{CE090F55-83EB-4819-915D-09205F4671A9}" type="presParOf" srcId="{D82DAA90-6962-4166-8D15-ABC659AA7335}" destId="{8CD3B897-1FE1-4366-A768-D19213D99E4B}" srcOrd="4" destOrd="0" presId="urn:microsoft.com/office/officeart/2008/layout/LinedList"/>
    <dgm:cxn modelId="{758C658C-BD29-4F63-8C5D-D50A8F9CB5F4}" type="presParOf" srcId="{8CD3B897-1FE1-4366-A768-D19213D99E4B}" destId="{F436FC04-C6D8-4826-8F2D-4BA2ED75ADD3}" srcOrd="0" destOrd="0" presId="urn:microsoft.com/office/officeart/2008/layout/LinedList"/>
    <dgm:cxn modelId="{E6993D3B-A345-4F61-B29E-B62DE8A15985}" type="presParOf" srcId="{8CD3B897-1FE1-4366-A768-D19213D99E4B}" destId="{058D6D1E-01E2-4548-B843-7760B1F4FAD5}" srcOrd="1" destOrd="0" presId="urn:microsoft.com/office/officeart/2008/layout/LinedList"/>
    <dgm:cxn modelId="{7CB08F4D-49D2-42CF-82E4-469BD6632DB6}" type="presParOf" srcId="{8CD3B897-1FE1-4366-A768-D19213D99E4B}" destId="{CA98B31D-DE81-4631-A960-CA337C4DC707}" srcOrd="2" destOrd="0" presId="urn:microsoft.com/office/officeart/2008/layout/LinedList"/>
    <dgm:cxn modelId="{1BD54EA6-E7ED-41B8-AC06-88A22DACA1FB}" type="presParOf" srcId="{D82DAA90-6962-4166-8D15-ABC659AA7335}" destId="{C2675829-BDB4-46C3-914E-8A8499F172F5}" srcOrd="5" destOrd="0" presId="urn:microsoft.com/office/officeart/2008/layout/LinedList"/>
    <dgm:cxn modelId="{605B85CD-C30D-4DC8-A940-20943DD2008D}" type="presParOf" srcId="{D82DAA90-6962-4166-8D15-ABC659AA7335}" destId="{37C1005C-5B65-43E5-A7E2-54D66F199601}" srcOrd="6" destOrd="0" presId="urn:microsoft.com/office/officeart/2008/layout/LinedList"/>
    <dgm:cxn modelId="{17E1F1CC-483B-4875-B137-AD9BBFCA0698}" type="presParOf" srcId="{D82DAA90-6962-4166-8D15-ABC659AA7335}" destId="{42CF15CA-C15C-47DD-97C0-75CFEF91AC53}" srcOrd="7" destOrd="0" presId="urn:microsoft.com/office/officeart/2008/layout/LinedList"/>
    <dgm:cxn modelId="{E0DC3A99-8532-499D-8103-A97477224E58}" type="presParOf" srcId="{42CF15CA-C15C-47DD-97C0-75CFEF91AC53}" destId="{DFA4E780-91A0-425F-AE4B-C10BEB326128}" srcOrd="0" destOrd="0" presId="urn:microsoft.com/office/officeart/2008/layout/LinedList"/>
    <dgm:cxn modelId="{4D1785EF-D1D3-4E27-8B74-952289AC7D00}" type="presParOf" srcId="{42CF15CA-C15C-47DD-97C0-75CFEF91AC53}" destId="{A148AF3A-E4B7-40F3-B6B1-C7651A596807}" srcOrd="1" destOrd="0" presId="urn:microsoft.com/office/officeart/2008/layout/LinedList"/>
    <dgm:cxn modelId="{366E1145-9582-4049-879F-37812A8155AA}" type="presParOf" srcId="{42CF15CA-C15C-47DD-97C0-75CFEF91AC53}" destId="{0279763A-FD36-4EE3-9717-CA818759B893}" srcOrd="2" destOrd="0" presId="urn:microsoft.com/office/officeart/2008/layout/LinedList"/>
    <dgm:cxn modelId="{7A551B1C-7056-4CF6-BF21-4F97FB8FEFCC}" type="presParOf" srcId="{D82DAA90-6962-4166-8D15-ABC659AA7335}" destId="{8EAA9CE6-F088-4539-B821-662046F2D5FC}" srcOrd="8" destOrd="0" presId="urn:microsoft.com/office/officeart/2008/layout/LinedList"/>
    <dgm:cxn modelId="{97BFEFB5-37DF-44A9-975E-2AD2B259F216}" type="presParOf" srcId="{D82DAA90-6962-4166-8D15-ABC659AA7335}" destId="{BD8952E7-2397-4488-A8BA-E6F493DB1201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91EADA-3119-45FE-9E76-E2E86CF9130F}">
      <dsp:nvSpPr>
        <dsp:cNvPr id="0" name=""/>
        <dsp:cNvSpPr/>
      </dsp:nvSpPr>
      <dsp:spPr>
        <a:xfrm>
          <a:off x="0" y="51006"/>
          <a:ext cx="9695329" cy="93387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sz="3600" b="1" kern="1200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5588" y="96594"/>
        <a:ext cx="9604153" cy="842703"/>
      </dsp:txXfrm>
    </dsp:sp>
    <dsp:sp modelId="{34EF920E-7E66-403F-9B9C-76F0C5B6341B}">
      <dsp:nvSpPr>
        <dsp:cNvPr id="0" name=""/>
        <dsp:cNvSpPr/>
      </dsp:nvSpPr>
      <dsp:spPr>
        <a:xfrm>
          <a:off x="0" y="1088565"/>
          <a:ext cx="9695329" cy="933879"/>
        </a:xfrm>
        <a:prstGeom prst="roundRect">
          <a:avLst/>
        </a:prstGeom>
        <a:gradFill rotWithShape="0">
          <a:gsLst>
            <a:gs pos="0">
              <a:schemeClr val="accent4">
                <a:hueOff val="3465231"/>
                <a:satOff val="-15989"/>
                <a:lumOff val="58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소개</a:t>
          </a:r>
          <a:endParaRPr lang="ko-KR" altLang="en-US" sz="36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5588" y="1134153"/>
        <a:ext cx="9604153" cy="842703"/>
      </dsp:txXfrm>
    </dsp:sp>
    <dsp:sp modelId="{703C1FB9-C820-4AEF-B21F-A01893FED0A2}">
      <dsp:nvSpPr>
        <dsp:cNvPr id="0" name=""/>
        <dsp:cNvSpPr/>
      </dsp:nvSpPr>
      <dsp:spPr>
        <a:xfrm>
          <a:off x="0" y="2126125"/>
          <a:ext cx="9695329" cy="933879"/>
        </a:xfrm>
        <a:prstGeom prst="roundRect">
          <a:avLst/>
        </a:prstGeom>
        <a:gradFill rotWithShape="0">
          <a:gsLst>
            <a:gs pos="0">
              <a:schemeClr val="accent4">
                <a:hueOff val="6930461"/>
                <a:satOff val="-31979"/>
                <a:lumOff val="117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6930461"/>
                <a:satOff val="-31979"/>
                <a:lumOff val="117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6930461"/>
                <a:satOff val="-31979"/>
                <a:lumOff val="117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6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Multiple Regression</a:t>
          </a:r>
          <a:endParaRPr lang="ko-KR" altLang="en-US" sz="36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5588" y="2171713"/>
        <a:ext cx="9604153" cy="842703"/>
      </dsp:txXfrm>
    </dsp:sp>
    <dsp:sp modelId="{BD6740EE-807A-4D98-B21B-41BF13D15E5D}">
      <dsp:nvSpPr>
        <dsp:cNvPr id="0" name=""/>
        <dsp:cNvSpPr/>
      </dsp:nvSpPr>
      <dsp:spPr>
        <a:xfrm>
          <a:off x="0" y="3060004"/>
          <a:ext cx="9695329" cy="1024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7827" tIns="45720" rIns="256032" bIns="45720" numCol="1" spcCol="1270" anchor="t" anchorCtr="0">
          <a:noAutofit/>
        </a:bodyPr>
        <a:lstStyle/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28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사용법</a:t>
          </a:r>
          <a:endParaRPr lang="ko-KR" altLang="en-US" sz="28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28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시나리오 테스트</a:t>
          </a:r>
          <a:endParaRPr lang="ko-KR" altLang="en-US" sz="28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0" y="3060004"/>
        <a:ext cx="9695329" cy="1024650"/>
      </dsp:txXfrm>
    </dsp:sp>
    <dsp:sp modelId="{AEB25965-2895-46D7-B119-79B0D20AD861}">
      <dsp:nvSpPr>
        <dsp:cNvPr id="0" name=""/>
        <dsp:cNvSpPr/>
      </dsp:nvSpPr>
      <dsp:spPr>
        <a:xfrm>
          <a:off x="0" y="4084654"/>
          <a:ext cx="9695329" cy="933879"/>
        </a:xfrm>
        <a:prstGeom prst="round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연습문제</a:t>
          </a:r>
          <a:endParaRPr lang="ko-KR" altLang="en-US" sz="36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5588" y="4130242"/>
        <a:ext cx="9604153" cy="84270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D9451C-F89D-4037-BCC1-D2360B752E6A}">
      <dsp:nvSpPr>
        <dsp:cNvPr id="0" name=""/>
        <dsp:cNvSpPr/>
      </dsp:nvSpPr>
      <dsp:spPr>
        <a:xfrm>
          <a:off x="0" y="0"/>
          <a:ext cx="109862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E130A-6F1A-47F2-987B-525ADB1E47DB}">
      <dsp:nvSpPr>
        <dsp:cNvPr id="0" name=""/>
        <dsp:cNvSpPr/>
      </dsp:nvSpPr>
      <dsp:spPr>
        <a:xfrm>
          <a:off x="0" y="0"/>
          <a:ext cx="2197249" cy="5204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200" kern="1200" dirty="0" smtClean="0"/>
            <a:t>Regression</a:t>
          </a:r>
          <a:endParaRPr lang="ko-KR" altLang="en-US" sz="3200" kern="1200" dirty="0"/>
        </a:p>
      </dsp:txBody>
      <dsp:txXfrm>
        <a:off x="0" y="0"/>
        <a:ext cx="2197249" cy="5204012"/>
      </dsp:txXfrm>
    </dsp:sp>
    <dsp:sp modelId="{502090BA-B832-46CB-B05B-8997A17C7BE6}">
      <dsp:nvSpPr>
        <dsp:cNvPr id="0" name=""/>
        <dsp:cNvSpPr/>
      </dsp:nvSpPr>
      <dsp:spPr>
        <a:xfrm>
          <a:off x="2362043" y="81312"/>
          <a:ext cx="8624203" cy="1626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t" anchorCtr="0">
          <a:noAutofit/>
        </a:bodyPr>
        <a:lstStyle/>
        <a:p>
          <a:pPr lvl="0" algn="l" defTabSz="2355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5300" b="0" kern="1200" dirty="0" smtClean="0">
              <a:solidFill>
                <a:schemeClr val="accent1"/>
              </a:solidFill>
              <a:effectLst/>
            </a:rPr>
            <a:t>시나리오</a:t>
          </a:r>
          <a:endParaRPr lang="ko-KR" altLang="en-US" sz="5300" b="0" kern="1200" dirty="0">
            <a:solidFill>
              <a:schemeClr val="accent1"/>
            </a:solidFill>
            <a:effectLst/>
          </a:endParaRPr>
        </a:p>
      </dsp:txBody>
      <dsp:txXfrm>
        <a:off x="2362043" y="81312"/>
        <a:ext cx="8624203" cy="1626253"/>
      </dsp:txXfrm>
    </dsp:sp>
    <dsp:sp modelId="{7D0CE07F-8060-4E89-BDAD-74D06D7F1F12}">
      <dsp:nvSpPr>
        <dsp:cNvPr id="0" name=""/>
        <dsp:cNvSpPr/>
      </dsp:nvSpPr>
      <dsp:spPr>
        <a:xfrm>
          <a:off x="2197249" y="1707566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8D6D1E-01E2-4548-B843-7760B1F4FAD5}">
      <dsp:nvSpPr>
        <dsp:cNvPr id="0" name=""/>
        <dsp:cNvSpPr/>
      </dsp:nvSpPr>
      <dsp:spPr>
        <a:xfrm>
          <a:off x="2362043" y="1788879"/>
          <a:ext cx="8624203" cy="1626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t" anchorCtr="0">
          <a:noAutofit/>
        </a:bodyPr>
        <a:lstStyle/>
        <a:p>
          <a:pPr lvl="0" algn="l" defTabSz="2355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5300" b="0" kern="1200" dirty="0" smtClean="0">
              <a:solidFill>
                <a:schemeClr val="accent1"/>
              </a:solidFill>
              <a:effectLst/>
            </a:rPr>
            <a:t>모델 계산 및 테스트</a:t>
          </a:r>
          <a:endParaRPr lang="ko-KR" altLang="en-US" sz="5300" b="0" kern="1200" dirty="0">
            <a:solidFill>
              <a:schemeClr val="accent1"/>
            </a:solidFill>
            <a:effectLst/>
          </a:endParaRPr>
        </a:p>
      </dsp:txBody>
      <dsp:txXfrm>
        <a:off x="2362043" y="1788879"/>
        <a:ext cx="8624203" cy="1626253"/>
      </dsp:txXfrm>
    </dsp:sp>
    <dsp:sp modelId="{C2675829-BDB4-46C3-914E-8A8499F172F5}">
      <dsp:nvSpPr>
        <dsp:cNvPr id="0" name=""/>
        <dsp:cNvSpPr/>
      </dsp:nvSpPr>
      <dsp:spPr>
        <a:xfrm>
          <a:off x="2197249" y="3415132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48AF3A-E4B7-40F3-B6B1-C7651A596807}">
      <dsp:nvSpPr>
        <dsp:cNvPr id="0" name=""/>
        <dsp:cNvSpPr/>
      </dsp:nvSpPr>
      <dsp:spPr>
        <a:xfrm>
          <a:off x="2362043" y="3496445"/>
          <a:ext cx="8624203" cy="1626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t" anchorCtr="0">
          <a:noAutofit/>
        </a:bodyPr>
        <a:lstStyle/>
        <a:p>
          <a:pPr lvl="0" algn="l" defTabSz="2355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5300" b="1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분산 분석을 통한 모델 해석</a:t>
          </a:r>
          <a:endParaRPr lang="ko-KR" altLang="en-US" sz="5300" b="1" kern="1200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362043" y="3496445"/>
        <a:ext cx="8624203" cy="1626253"/>
      </dsp:txXfrm>
    </dsp:sp>
    <dsp:sp modelId="{8EAA9CE6-F088-4539-B821-662046F2D5FC}">
      <dsp:nvSpPr>
        <dsp:cNvPr id="0" name=""/>
        <dsp:cNvSpPr/>
      </dsp:nvSpPr>
      <dsp:spPr>
        <a:xfrm>
          <a:off x="2197249" y="5122699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91EADA-3119-45FE-9E76-E2E86CF9130F}">
      <dsp:nvSpPr>
        <dsp:cNvPr id="0" name=""/>
        <dsp:cNvSpPr/>
      </dsp:nvSpPr>
      <dsp:spPr>
        <a:xfrm>
          <a:off x="0" y="51006"/>
          <a:ext cx="9695329" cy="93387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sz="36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5588" y="96594"/>
        <a:ext cx="9604153" cy="842703"/>
      </dsp:txXfrm>
    </dsp:sp>
    <dsp:sp modelId="{34EF920E-7E66-403F-9B9C-76F0C5B6341B}">
      <dsp:nvSpPr>
        <dsp:cNvPr id="0" name=""/>
        <dsp:cNvSpPr/>
      </dsp:nvSpPr>
      <dsp:spPr>
        <a:xfrm>
          <a:off x="0" y="1088565"/>
          <a:ext cx="9695329" cy="933879"/>
        </a:xfrm>
        <a:prstGeom prst="roundRect">
          <a:avLst/>
        </a:prstGeom>
        <a:gradFill rotWithShape="0">
          <a:gsLst>
            <a:gs pos="0">
              <a:schemeClr val="accent4">
                <a:hueOff val="3465231"/>
                <a:satOff val="-15989"/>
                <a:lumOff val="58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소개</a:t>
          </a:r>
          <a:endParaRPr lang="ko-KR" altLang="en-US" sz="36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5588" y="1134153"/>
        <a:ext cx="9604153" cy="842703"/>
      </dsp:txXfrm>
    </dsp:sp>
    <dsp:sp modelId="{703C1FB9-C820-4AEF-B21F-A01893FED0A2}">
      <dsp:nvSpPr>
        <dsp:cNvPr id="0" name=""/>
        <dsp:cNvSpPr/>
      </dsp:nvSpPr>
      <dsp:spPr>
        <a:xfrm>
          <a:off x="0" y="2126125"/>
          <a:ext cx="9695329" cy="933879"/>
        </a:xfrm>
        <a:prstGeom prst="roundRect">
          <a:avLst/>
        </a:prstGeom>
        <a:gradFill rotWithShape="0">
          <a:gsLst>
            <a:gs pos="0">
              <a:schemeClr val="accent4">
                <a:hueOff val="6930461"/>
                <a:satOff val="-31979"/>
                <a:lumOff val="117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6930461"/>
                <a:satOff val="-31979"/>
                <a:lumOff val="117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6930461"/>
                <a:satOff val="-31979"/>
                <a:lumOff val="117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6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Multiple Regression</a:t>
          </a:r>
          <a:endParaRPr lang="ko-KR" altLang="en-US" sz="36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5588" y="2171713"/>
        <a:ext cx="9604153" cy="842703"/>
      </dsp:txXfrm>
    </dsp:sp>
    <dsp:sp modelId="{BD6740EE-807A-4D98-B21B-41BF13D15E5D}">
      <dsp:nvSpPr>
        <dsp:cNvPr id="0" name=""/>
        <dsp:cNvSpPr/>
      </dsp:nvSpPr>
      <dsp:spPr>
        <a:xfrm>
          <a:off x="0" y="3060004"/>
          <a:ext cx="9695329" cy="1024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7827" tIns="45720" rIns="256032" bIns="45720" numCol="1" spcCol="1270" anchor="t" anchorCtr="0">
          <a:noAutofit/>
        </a:bodyPr>
        <a:lstStyle/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28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사용법</a:t>
          </a:r>
          <a:endParaRPr lang="ko-KR" altLang="en-US" sz="28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28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시나리오 테스트</a:t>
          </a:r>
          <a:endParaRPr lang="ko-KR" altLang="en-US" sz="28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0" y="3060004"/>
        <a:ext cx="9695329" cy="1024650"/>
      </dsp:txXfrm>
    </dsp:sp>
    <dsp:sp modelId="{AEB25965-2895-46D7-B119-79B0D20AD861}">
      <dsp:nvSpPr>
        <dsp:cNvPr id="0" name=""/>
        <dsp:cNvSpPr/>
      </dsp:nvSpPr>
      <dsp:spPr>
        <a:xfrm>
          <a:off x="0" y="4084654"/>
          <a:ext cx="9695329" cy="933879"/>
        </a:xfrm>
        <a:prstGeom prst="round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연습문제</a:t>
          </a:r>
          <a:endParaRPr lang="ko-KR" altLang="en-US" sz="3600" b="1" kern="1200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5588" y="4130242"/>
        <a:ext cx="9604153" cy="8427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91EADA-3119-45FE-9E76-E2E86CF9130F}">
      <dsp:nvSpPr>
        <dsp:cNvPr id="0" name=""/>
        <dsp:cNvSpPr/>
      </dsp:nvSpPr>
      <dsp:spPr>
        <a:xfrm>
          <a:off x="0" y="51006"/>
          <a:ext cx="9695329" cy="93387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sz="36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5588" y="96594"/>
        <a:ext cx="9604153" cy="842703"/>
      </dsp:txXfrm>
    </dsp:sp>
    <dsp:sp modelId="{34EF920E-7E66-403F-9B9C-76F0C5B6341B}">
      <dsp:nvSpPr>
        <dsp:cNvPr id="0" name=""/>
        <dsp:cNvSpPr/>
      </dsp:nvSpPr>
      <dsp:spPr>
        <a:xfrm>
          <a:off x="0" y="1088565"/>
          <a:ext cx="9695329" cy="933879"/>
        </a:xfrm>
        <a:prstGeom prst="roundRect">
          <a:avLst/>
        </a:prstGeom>
        <a:gradFill rotWithShape="0">
          <a:gsLst>
            <a:gs pos="0">
              <a:schemeClr val="accent4">
                <a:hueOff val="3465231"/>
                <a:satOff val="-15989"/>
                <a:lumOff val="58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소개</a:t>
          </a:r>
          <a:endParaRPr lang="ko-KR" altLang="en-US" sz="3600" b="1" kern="1200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5588" y="1134153"/>
        <a:ext cx="9604153" cy="842703"/>
      </dsp:txXfrm>
    </dsp:sp>
    <dsp:sp modelId="{703C1FB9-C820-4AEF-B21F-A01893FED0A2}">
      <dsp:nvSpPr>
        <dsp:cNvPr id="0" name=""/>
        <dsp:cNvSpPr/>
      </dsp:nvSpPr>
      <dsp:spPr>
        <a:xfrm>
          <a:off x="0" y="2126125"/>
          <a:ext cx="9695329" cy="933879"/>
        </a:xfrm>
        <a:prstGeom prst="roundRect">
          <a:avLst/>
        </a:prstGeom>
        <a:gradFill rotWithShape="0">
          <a:gsLst>
            <a:gs pos="0">
              <a:schemeClr val="accent4">
                <a:hueOff val="6930461"/>
                <a:satOff val="-31979"/>
                <a:lumOff val="117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6930461"/>
                <a:satOff val="-31979"/>
                <a:lumOff val="117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6930461"/>
                <a:satOff val="-31979"/>
                <a:lumOff val="117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6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Multiple Regression</a:t>
          </a:r>
          <a:endParaRPr lang="ko-KR" altLang="en-US" sz="36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5588" y="2171713"/>
        <a:ext cx="9604153" cy="842703"/>
      </dsp:txXfrm>
    </dsp:sp>
    <dsp:sp modelId="{BD6740EE-807A-4D98-B21B-41BF13D15E5D}">
      <dsp:nvSpPr>
        <dsp:cNvPr id="0" name=""/>
        <dsp:cNvSpPr/>
      </dsp:nvSpPr>
      <dsp:spPr>
        <a:xfrm>
          <a:off x="0" y="3060004"/>
          <a:ext cx="9695329" cy="1024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7827" tIns="45720" rIns="256032" bIns="45720" numCol="1" spcCol="1270" anchor="t" anchorCtr="0">
          <a:noAutofit/>
        </a:bodyPr>
        <a:lstStyle/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28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사용법</a:t>
          </a:r>
          <a:endParaRPr lang="ko-KR" altLang="en-US" sz="28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28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시나리오 테스트</a:t>
          </a:r>
          <a:endParaRPr lang="ko-KR" altLang="en-US" sz="28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0" y="3060004"/>
        <a:ext cx="9695329" cy="1024650"/>
      </dsp:txXfrm>
    </dsp:sp>
    <dsp:sp modelId="{AEB25965-2895-46D7-B119-79B0D20AD861}">
      <dsp:nvSpPr>
        <dsp:cNvPr id="0" name=""/>
        <dsp:cNvSpPr/>
      </dsp:nvSpPr>
      <dsp:spPr>
        <a:xfrm>
          <a:off x="0" y="4084654"/>
          <a:ext cx="9695329" cy="933879"/>
        </a:xfrm>
        <a:prstGeom prst="round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연습문제</a:t>
          </a:r>
          <a:endParaRPr lang="ko-KR" altLang="en-US" sz="36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5588" y="4130242"/>
        <a:ext cx="9604153" cy="8427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91EADA-3119-45FE-9E76-E2E86CF9130F}">
      <dsp:nvSpPr>
        <dsp:cNvPr id="0" name=""/>
        <dsp:cNvSpPr/>
      </dsp:nvSpPr>
      <dsp:spPr>
        <a:xfrm>
          <a:off x="0" y="51006"/>
          <a:ext cx="9695329" cy="93387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sz="36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5588" y="96594"/>
        <a:ext cx="9604153" cy="842703"/>
      </dsp:txXfrm>
    </dsp:sp>
    <dsp:sp modelId="{34EF920E-7E66-403F-9B9C-76F0C5B6341B}">
      <dsp:nvSpPr>
        <dsp:cNvPr id="0" name=""/>
        <dsp:cNvSpPr/>
      </dsp:nvSpPr>
      <dsp:spPr>
        <a:xfrm>
          <a:off x="0" y="1088565"/>
          <a:ext cx="9695329" cy="933879"/>
        </a:xfrm>
        <a:prstGeom prst="roundRect">
          <a:avLst/>
        </a:prstGeom>
        <a:gradFill rotWithShape="0">
          <a:gsLst>
            <a:gs pos="0">
              <a:schemeClr val="accent4">
                <a:hueOff val="3465231"/>
                <a:satOff val="-15989"/>
                <a:lumOff val="58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소개</a:t>
          </a:r>
          <a:endParaRPr lang="ko-KR" altLang="en-US" sz="36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5588" y="1134153"/>
        <a:ext cx="9604153" cy="842703"/>
      </dsp:txXfrm>
    </dsp:sp>
    <dsp:sp modelId="{703C1FB9-C820-4AEF-B21F-A01893FED0A2}">
      <dsp:nvSpPr>
        <dsp:cNvPr id="0" name=""/>
        <dsp:cNvSpPr/>
      </dsp:nvSpPr>
      <dsp:spPr>
        <a:xfrm>
          <a:off x="0" y="2126125"/>
          <a:ext cx="9695329" cy="933879"/>
        </a:xfrm>
        <a:prstGeom prst="roundRect">
          <a:avLst/>
        </a:prstGeom>
        <a:gradFill rotWithShape="0">
          <a:gsLst>
            <a:gs pos="0">
              <a:schemeClr val="accent4">
                <a:hueOff val="6930461"/>
                <a:satOff val="-31979"/>
                <a:lumOff val="117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6930461"/>
                <a:satOff val="-31979"/>
                <a:lumOff val="117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6930461"/>
                <a:satOff val="-31979"/>
                <a:lumOff val="117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600" b="1" kern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Multiple Regression</a:t>
          </a:r>
          <a:endParaRPr lang="ko-KR" altLang="en-US" sz="3600" b="1" kern="1200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5588" y="2171713"/>
        <a:ext cx="9604153" cy="842703"/>
      </dsp:txXfrm>
    </dsp:sp>
    <dsp:sp modelId="{BD6740EE-807A-4D98-B21B-41BF13D15E5D}">
      <dsp:nvSpPr>
        <dsp:cNvPr id="0" name=""/>
        <dsp:cNvSpPr/>
      </dsp:nvSpPr>
      <dsp:spPr>
        <a:xfrm>
          <a:off x="0" y="3060004"/>
          <a:ext cx="9695329" cy="1024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7827" tIns="45720" rIns="256032" bIns="45720" numCol="1" spcCol="1270" anchor="t" anchorCtr="0">
          <a:noAutofit/>
        </a:bodyPr>
        <a:lstStyle/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2800" b="1" kern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사용법</a:t>
          </a:r>
          <a:endParaRPr lang="ko-KR" altLang="en-US" sz="2800" b="1" kern="1200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28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시나리오 테스트</a:t>
          </a:r>
          <a:endParaRPr lang="ko-KR" altLang="en-US" sz="28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0" y="3060004"/>
        <a:ext cx="9695329" cy="1024650"/>
      </dsp:txXfrm>
    </dsp:sp>
    <dsp:sp modelId="{AEB25965-2895-46D7-B119-79B0D20AD861}">
      <dsp:nvSpPr>
        <dsp:cNvPr id="0" name=""/>
        <dsp:cNvSpPr/>
      </dsp:nvSpPr>
      <dsp:spPr>
        <a:xfrm>
          <a:off x="0" y="4084654"/>
          <a:ext cx="9695329" cy="933879"/>
        </a:xfrm>
        <a:prstGeom prst="round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연습문제</a:t>
          </a:r>
          <a:endParaRPr lang="ko-KR" altLang="en-US" sz="36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5588" y="4130242"/>
        <a:ext cx="9604153" cy="8427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D9451C-F89D-4037-BCC1-D2360B752E6A}">
      <dsp:nvSpPr>
        <dsp:cNvPr id="0" name=""/>
        <dsp:cNvSpPr/>
      </dsp:nvSpPr>
      <dsp:spPr>
        <a:xfrm>
          <a:off x="0" y="0"/>
          <a:ext cx="109862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E130A-6F1A-47F2-987B-525ADB1E47DB}">
      <dsp:nvSpPr>
        <dsp:cNvPr id="0" name=""/>
        <dsp:cNvSpPr/>
      </dsp:nvSpPr>
      <dsp:spPr>
        <a:xfrm>
          <a:off x="0" y="0"/>
          <a:ext cx="2197249" cy="5204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200" kern="1200" dirty="0" smtClean="0"/>
            <a:t>Regression</a:t>
          </a:r>
          <a:endParaRPr lang="ko-KR" altLang="en-US" sz="3200" kern="1200" dirty="0"/>
        </a:p>
      </dsp:txBody>
      <dsp:txXfrm>
        <a:off x="0" y="0"/>
        <a:ext cx="2197249" cy="5204012"/>
      </dsp:txXfrm>
    </dsp:sp>
    <dsp:sp modelId="{502090BA-B832-46CB-B05B-8997A17C7BE6}">
      <dsp:nvSpPr>
        <dsp:cNvPr id="0" name=""/>
        <dsp:cNvSpPr/>
      </dsp:nvSpPr>
      <dsp:spPr>
        <a:xfrm>
          <a:off x="2362043" y="81312"/>
          <a:ext cx="8624203" cy="1626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lvl="0" algn="l" defTabSz="2578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5800" b="1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랜덤 데이터 </a:t>
          </a:r>
          <a:r>
            <a:rPr lang="ko-KR" altLang="en-US" sz="5800" b="1" kern="1200" dirty="0" err="1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회귀식</a:t>
          </a:r>
          <a:r>
            <a:rPr lang="ko-KR" altLang="en-US" sz="5800" b="1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계산</a:t>
          </a:r>
          <a:endParaRPr lang="ko-KR" altLang="en-US" sz="5800" b="1" kern="1200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362043" y="81312"/>
        <a:ext cx="8624203" cy="1626253"/>
      </dsp:txXfrm>
    </dsp:sp>
    <dsp:sp modelId="{7D0CE07F-8060-4E89-BDAD-74D06D7F1F12}">
      <dsp:nvSpPr>
        <dsp:cNvPr id="0" name=""/>
        <dsp:cNvSpPr/>
      </dsp:nvSpPr>
      <dsp:spPr>
        <a:xfrm>
          <a:off x="2197249" y="1707566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8D6D1E-01E2-4548-B843-7760B1F4FAD5}">
      <dsp:nvSpPr>
        <dsp:cNvPr id="0" name=""/>
        <dsp:cNvSpPr/>
      </dsp:nvSpPr>
      <dsp:spPr>
        <a:xfrm>
          <a:off x="2362043" y="1788879"/>
          <a:ext cx="8624203" cy="1626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lvl="0" algn="l" defTabSz="2578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5800" b="0" kern="1200" dirty="0" smtClean="0">
              <a:solidFill>
                <a:schemeClr val="tx1"/>
              </a:solidFill>
              <a:effectLst/>
            </a:rPr>
            <a:t>모델 검증</a:t>
          </a:r>
          <a:endParaRPr lang="ko-KR" altLang="en-US" sz="5800" b="0" kern="1200" dirty="0">
            <a:solidFill>
              <a:schemeClr val="tx1"/>
            </a:solidFill>
            <a:effectLst/>
          </a:endParaRPr>
        </a:p>
      </dsp:txBody>
      <dsp:txXfrm>
        <a:off x="2362043" y="1788879"/>
        <a:ext cx="8624203" cy="1626253"/>
      </dsp:txXfrm>
    </dsp:sp>
    <dsp:sp modelId="{C2675829-BDB4-46C3-914E-8A8499F172F5}">
      <dsp:nvSpPr>
        <dsp:cNvPr id="0" name=""/>
        <dsp:cNvSpPr/>
      </dsp:nvSpPr>
      <dsp:spPr>
        <a:xfrm>
          <a:off x="2197249" y="3415132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7D0CDF-C9DE-4EA5-BF9B-F84AD2D7180B}">
      <dsp:nvSpPr>
        <dsp:cNvPr id="0" name=""/>
        <dsp:cNvSpPr/>
      </dsp:nvSpPr>
      <dsp:spPr>
        <a:xfrm>
          <a:off x="2362043" y="3496445"/>
          <a:ext cx="8624203" cy="1626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lvl="0" algn="l" defTabSz="2578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5800" b="0" kern="1200" dirty="0" smtClean="0">
              <a:solidFill>
                <a:schemeClr val="tx1"/>
              </a:solidFill>
              <a:effectLst/>
            </a:rPr>
            <a:t>예측</a:t>
          </a:r>
          <a:endParaRPr lang="ko-KR" altLang="en-US" sz="5800" b="0" kern="1200" dirty="0">
            <a:solidFill>
              <a:schemeClr val="tx1"/>
            </a:solidFill>
            <a:effectLst/>
          </a:endParaRPr>
        </a:p>
      </dsp:txBody>
      <dsp:txXfrm>
        <a:off x="2362043" y="3496445"/>
        <a:ext cx="8624203" cy="1626253"/>
      </dsp:txXfrm>
    </dsp:sp>
    <dsp:sp modelId="{79A8EDC1-BC23-418F-AD5D-477BCF1FE9BD}">
      <dsp:nvSpPr>
        <dsp:cNvPr id="0" name=""/>
        <dsp:cNvSpPr/>
      </dsp:nvSpPr>
      <dsp:spPr>
        <a:xfrm>
          <a:off x="2197249" y="5122699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D9451C-F89D-4037-BCC1-D2360B752E6A}">
      <dsp:nvSpPr>
        <dsp:cNvPr id="0" name=""/>
        <dsp:cNvSpPr/>
      </dsp:nvSpPr>
      <dsp:spPr>
        <a:xfrm>
          <a:off x="0" y="0"/>
          <a:ext cx="109862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E130A-6F1A-47F2-987B-525ADB1E47DB}">
      <dsp:nvSpPr>
        <dsp:cNvPr id="0" name=""/>
        <dsp:cNvSpPr/>
      </dsp:nvSpPr>
      <dsp:spPr>
        <a:xfrm>
          <a:off x="0" y="0"/>
          <a:ext cx="2197249" cy="5204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200" kern="1200" dirty="0" smtClean="0"/>
            <a:t>Regression</a:t>
          </a:r>
          <a:endParaRPr lang="ko-KR" altLang="en-US" sz="3200" kern="1200" dirty="0"/>
        </a:p>
      </dsp:txBody>
      <dsp:txXfrm>
        <a:off x="0" y="0"/>
        <a:ext cx="2197249" cy="5204012"/>
      </dsp:txXfrm>
    </dsp:sp>
    <dsp:sp modelId="{502090BA-B832-46CB-B05B-8997A17C7BE6}">
      <dsp:nvSpPr>
        <dsp:cNvPr id="0" name=""/>
        <dsp:cNvSpPr/>
      </dsp:nvSpPr>
      <dsp:spPr>
        <a:xfrm>
          <a:off x="2362043" y="81312"/>
          <a:ext cx="8624203" cy="1626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lvl="0" algn="l" defTabSz="2578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5800" b="0" kern="1200" dirty="0" smtClean="0">
              <a:solidFill>
                <a:schemeClr val="accent1"/>
              </a:solidFill>
              <a:effectLst/>
            </a:rPr>
            <a:t>랜덤 데이터 </a:t>
          </a:r>
          <a:r>
            <a:rPr lang="ko-KR" altLang="en-US" sz="5800" b="0" kern="1200" dirty="0" err="1" smtClean="0">
              <a:solidFill>
                <a:schemeClr val="accent1"/>
              </a:solidFill>
              <a:effectLst/>
            </a:rPr>
            <a:t>회귀식</a:t>
          </a:r>
          <a:r>
            <a:rPr lang="ko-KR" altLang="en-US" sz="5800" b="0" kern="1200" dirty="0" smtClean="0">
              <a:solidFill>
                <a:schemeClr val="accent1"/>
              </a:solidFill>
              <a:effectLst/>
            </a:rPr>
            <a:t> 계산</a:t>
          </a:r>
          <a:endParaRPr lang="ko-KR" altLang="en-US" sz="5800" b="0" kern="1200" dirty="0">
            <a:solidFill>
              <a:schemeClr val="accent1"/>
            </a:solidFill>
            <a:effectLst/>
          </a:endParaRPr>
        </a:p>
      </dsp:txBody>
      <dsp:txXfrm>
        <a:off x="2362043" y="81312"/>
        <a:ext cx="8624203" cy="1626253"/>
      </dsp:txXfrm>
    </dsp:sp>
    <dsp:sp modelId="{7D0CE07F-8060-4E89-BDAD-74D06D7F1F12}">
      <dsp:nvSpPr>
        <dsp:cNvPr id="0" name=""/>
        <dsp:cNvSpPr/>
      </dsp:nvSpPr>
      <dsp:spPr>
        <a:xfrm>
          <a:off x="2197249" y="1707566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8D6D1E-01E2-4548-B843-7760B1F4FAD5}">
      <dsp:nvSpPr>
        <dsp:cNvPr id="0" name=""/>
        <dsp:cNvSpPr/>
      </dsp:nvSpPr>
      <dsp:spPr>
        <a:xfrm>
          <a:off x="2362043" y="1788879"/>
          <a:ext cx="8624203" cy="1626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lvl="0" algn="l" defTabSz="2578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5800" b="1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모델 검증</a:t>
          </a:r>
          <a:endParaRPr lang="ko-KR" altLang="en-US" sz="5800" b="1" kern="1200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362043" y="1788879"/>
        <a:ext cx="8624203" cy="1626253"/>
      </dsp:txXfrm>
    </dsp:sp>
    <dsp:sp modelId="{C2675829-BDB4-46C3-914E-8A8499F172F5}">
      <dsp:nvSpPr>
        <dsp:cNvPr id="0" name=""/>
        <dsp:cNvSpPr/>
      </dsp:nvSpPr>
      <dsp:spPr>
        <a:xfrm>
          <a:off x="2197249" y="3415132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7D0CDF-C9DE-4EA5-BF9B-F84AD2D7180B}">
      <dsp:nvSpPr>
        <dsp:cNvPr id="0" name=""/>
        <dsp:cNvSpPr/>
      </dsp:nvSpPr>
      <dsp:spPr>
        <a:xfrm>
          <a:off x="2362043" y="3496445"/>
          <a:ext cx="8624203" cy="1626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lvl="0" algn="l" defTabSz="2578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5800" b="0" kern="1200" dirty="0" smtClean="0">
              <a:solidFill>
                <a:schemeClr val="tx1"/>
              </a:solidFill>
              <a:effectLst/>
            </a:rPr>
            <a:t>예측</a:t>
          </a:r>
          <a:endParaRPr lang="ko-KR" altLang="en-US" sz="5800" b="0" kern="1200" dirty="0">
            <a:solidFill>
              <a:schemeClr val="tx1"/>
            </a:solidFill>
            <a:effectLst/>
          </a:endParaRPr>
        </a:p>
      </dsp:txBody>
      <dsp:txXfrm>
        <a:off x="2362043" y="3496445"/>
        <a:ext cx="8624203" cy="1626253"/>
      </dsp:txXfrm>
    </dsp:sp>
    <dsp:sp modelId="{79A8EDC1-BC23-418F-AD5D-477BCF1FE9BD}">
      <dsp:nvSpPr>
        <dsp:cNvPr id="0" name=""/>
        <dsp:cNvSpPr/>
      </dsp:nvSpPr>
      <dsp:spPr>
        <a:xfrm>
          <a:off x="2197249" y="5122699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D9451C-F89D-4037-BCC1-D2360B752E6A}">
      <dsp:nvSpPr>
        <dsp:cNvPr id="0" name=""/>
        <dsp:cNvSpPr/>
      </dsp:nvSpPr>
      <dsp:spPr>
        <a:xfrm>
          <a:off x="0" y="0"/>
          <a:ext cx="109862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E130A-6F1A-47F2-987B-525ADB1E47DB}">
      <dsp:nvSpPr>
        <dsp:cNvPr id="0" name=""/>
        <dsp:cNvSpPr/>
      </dsp:nvSpPr>
      <dsp:spPr>
        <a:xfrm>
          <a:off x="0" y="0"/>
          <a:ext cx="2197249" cy="5204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200" kern="1200" dirty="0" smtClean="0"/>
            <a:t>Regression</a:t>
          </a:r>
          <a:endParaRPr lang="ko-KR" altLang="en-US" sz="3200" kern="1200" dirty="0"/>
        </a:p>
      </dsp:txBody>
      <dsp:txXfrm>
        <a:off x="0" y="0"/>
        <a:ext cx="2197249" cy="5204012"/>
      </dsp:txXfrm>
    </dsp:sp>
    <dsp:sp modelId="{502090BA-B832-46CB-B05B-8997A17C7BE6}">
      <dsp:nvSpPr>
        <dsp:cNvPr id="0" name=""/>
        <dsp:cNvSpPr/>
      </dsp:nvSpPr>
      <dsp:spPr>
        <a:xfrm>
          <a:off x="2362043" y="81312"/>
          <a:ext cx="8624203" cy="1626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lvl="0" algn="l" defTabSz="2578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5800" b="0" kern="1200" dirty="0" smtClean="0">
              <a:solidFill>
                <a:schemeClr val="accent1"/>
              </a:solidFill>
              <a:effectLst/>
            </a:rPr>
            <a:t>랜덤 데이터 </a:t>
          </a:r>
          <a:r>
            <a:rPr lang="ko-KR" altLang="en-US" sz="5800" b="0" kern="1200" dirty="0" err="1" smtClean="0">
              <a:solidFill>
                <a:schemeClr val="accent1"/>
              </a:solidFill>
              <a:effectLst/>
            </a:rPr>
            <a:t>회귀식</a:t>
          </a:r>
          <a:r>
            <a:rPr lang="ko-KR" altLang="en-US" sz="5800" b="0" kern="1200" dirty="0" smtClean="0">
              <a:solidFill>
                <a:schemeClr val="accent1"/>
              </a:solidFill>
              <a:effectLst/>
            </a:rPr>
            <a:t> 계산</a:t>
          </a:r>
          <a:endParaRPr lang="ko-KR" altLang="en-US" sz="5800" b="0" kern="1200" dirty="0">
            <a:solidFill>
              <a:schemeClr val="accent1"/>
            </a:solidFill>
            <a:effectLst/>
          </a:endParaRPr>
        </a:p>
      </dsp:txBody>
      <dsp:txXfrm>
        <a:off x="2362043" y="81312"/>
        <a:ext cx="8624203" cy="1626253"/>
      </dsp:txXfrm>
    </dsp:sp>
    <dsp:sp modelId="{7D0CE07F-8060-4E89-BDAD-74D06D7F1F12}">
      <dsp:nvSpPr>
        <dsp:cNvPr id="0" name=""/>
        <dsp:cNvSpPr/>
      </dsp:nvSpPr>
      <dsp:spPr>
        <a:xfrm>
          <a:off x="2197249" y="1707566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8D6D1E-01E2-4548-B843-7760B1F4FAD5}">
      <dsp:nvSpPr>
        <dsp:cNvPr id="0" name=""/>
        <dsp:cNvSpPr/>
      </dsp:nvSpPr>
      <dsp:spPr>
        <a:xfrm>
          <a:off x="2362043" y="1788879"/>
          <a:ext cx="8624203" cy="1626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lvl="0" algn="l" defTabSz="2578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5800" b="0" kern="1200" dirty="0" smtClean="0">
              <a:solidFill>
                <a:schemeClr val="accent1"/>
              </a:solidFill>
              <a:effectLst/>
            </a:rPr>
            <a:t>설명력 검증</a:t>
          </a:r>
          <a:endParaRPr lang="ko-KR" altLang="en-US" sz="5800" b="0" kern="1200" dirty="0">
            <a:solidFill>
              <a:schemeClr val="accent1"/>
            </a:solidFill>
            <a:effectLst/>
          </a:endParaRPr>
        </a:p>
      </dsp:txBody>
      <dsp:txXfrm>
        <a:off x="2362043" y="1788879"/>
        <a:ext cx="8624203" cy="1626253"/>
      </dsp:txXfrm>
    </dsp:sp>
    <dsp:sp modelId="{C2675829-BDB4-46C3-914E-8A8499F172F5}">
      <dsp:nvSpPr>
        <dsp:cNvPr id="0" name=""/>
        <dsp:cNvSpPr/>
      </dsp:nvSpPr>
      <dsp:spPr>
        <a:xfrm>
          <a:off x="2197249" y="3415132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7D0CDF-C9DE-4EA5-BF9B-F84AD2D7180B}">
      <dsp:nvSpPr>
        <dsp:cNvPr id="0" name=""/>
        <dsp:cNvSpPr/>
      </dsp:nvSpPr>
      <dsp:spPr>
        <a:xfrm>
          <a:off x="2362043" y="3496445"/>
          <a:ext cx="8624203" cy="1626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lvl="0" algn="l" defTabSz="2578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5800" b="1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예측</a:t>
          </a:r>
          <a:endParaRPr lang="ko-KR" altLang="en-US" sz="5800" b="1" kern="1200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362043" y="3496445"/>
        <a:ext cx="8624203" cy="1626253"/>
      </dsp:txXfrm>
    </dsp:sp>
    <dsp:sp modelId="{79A8EDC1-BC23-418F-AD5D-477BCF1FE9BD}">
      <dsp:nvSpPr>
        <dsp:cNvPr id="0" name=""/>
        <dsp:cNvSpPr/>
      </dsp:nvSpPr>
      <dsp:spPr>
        <a:xfrm>
          <a:off x="2197249" y="5122699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91EADA-3119-45FE-9E76-E2E86CF9130F}">
      <dsp:nvSpPr>
        <dsp:cNvPr id="0" name=""/>
        <dsp:cNvSpPr/>
      </dsp:nvSpPr>
      <dsp:spPr>
        <a:xfrm>
          <a:off x="0" y="51006"/>
          <a:ext cx="9695329" cy="93387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sz="36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5588" y="96594"/>
        <a:ext cx="9604153" cy="842703"/>
      </dsp:txXfrm>
    </dsp:sp>
    <dsp:sp modelId="{34EF920E-7E66-403F-9B9C-76F0C5B6341B}">
      <dsp:nvSpPr>
        <dsp:cNvPr id="0" name=""/>
        <dsp:cNvSpPr/>
      </dsp:nvSpPr>
      <dsp:spPr>
        <a:xfrm>
          <a:off x="0" y="1088565"/>
          <a:ext cx="9695329" cy="933879"/>
        </a:xfrm>
        <a:prstGeom prst="roundRect">
          <a:avLst/>
        </a:prstGeom>
        <a:gradFill rotWithShape="0">
          <a:gsLst>
            <a:gs pos="0">
              <a:schemeClr val="accent4">
                <a:hueOff val="3465231"/>
                <a:satOff val="-15989"/>
                <a:lumOff val="58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소개</a:t>
          </a:r>
          <a:endParaRPr lang="ko-KR" altLang="en-US" sz="36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5588" y="1134153"/>
        <a:ext cx="9604153" cy="842703"/>
      </dsp:txXfrm>
    </dsp:sp>
    <dsp:sp modelId="{703C1FB9-C820-4AEF-B21F-A01893FED0A2}">
      <dsp:nvSpPr>
        <dsp:cNvPr id="0" name=""/>
        <dsp:cNvSpPr/>
      </dsp:nvSpPr>
      <dsp:spPr>
        <a:xfrm>
          <a:off x="0" y="2126125"/>
          <a:ext cx="9695329" cy="933879"/>
        </a:xfrm>
        <a:prstGeom prst="roundRect">
          <a:avLst/>
        </a:prstGeom>
        <a:gradFill rotWithShape="0">
          <a:gsLst>
            <a:gs pos="0">
              <a:schemeClr val="accent4">
                <a:hueOff val="6930461"/>
                <a:satOff val="-31979"/>
                <a:lumOff val="117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6930461"/>
                <a:satOff val="-31979"/>
                <a:lumOff val="117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6930461"/>
                <a:satOff val="-31979"/>
                <a:lumOff val="117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600" b="1" kern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Multiple Regression</a:t>
          </a:r>
          <a:endParaRPr lang="ko-KR" altLang="en-US" sz="3600" b="1" kern="1200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5588" y="2171713"/>
        <a:ext cx="9604153" cy="842703"/>
      </dsp:txXfrm>
    </dsp:sp>
    <dsp:sp modelId="{BD6740EE-807A-4D98-B21B-41BF13D15E5D}">
      <dsp:nvSpPr>
        <dsp:cNvPr id="0" name=""/>
        <dsp:cNvSpPr/>
      </dsp:nvSpPr>
      <dsp:spPr>
        <a:xfrm>
          <a:off x="0" y="3060004"/>
          <a:ext cx="9695329" cy="1024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7827" tIns="45720" rIns="256032" bIns="45720" numCol="1" spcCol="1270" anchor="t" anchorCtr="0">
          <a:noAutofit/>
        </a:bodyPr>
        <a:lstStyle/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28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사용법</a:t>
          </a:r>
          <a:endParaRPr lang="ko-KR" altLang="en-US" sz="28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2800" b="1" kern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시나리오 테스트</a:t>
          </a:r>
          <a:endParaRPr lang="ko-KR" altLang="en-US" sz="2800" b="1" kern="1200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0" y="3060004"/>
        <a:ext cx="9695329" cy="1024650"/>
      </dsp:txXfrm>
    </dsp:sp>
    <dsp:sp modelId="{AEB25965-2895-46D7-B119-79B0D20AD861}">
      <dsp:nvSpPr>
        <dsp:cNvPr id="0" name=""/>
        <dsp:cNvSpPr/>
      </dsp:nvSpPr>
      <dsp:spPr>
        <a:xfrm>
          <a:off x="0" y="4084654"/>
          <a:ext cx="9695329" cy="933879"/>
        </a:xfrm>
        <a:prstGeom prst="round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연습문제</a:t>
          </a:r>
          <a:endParaRPr lang="ko-KR" altLang="en-US" sz="36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5588" y="4130242"/>
        <a:ext cx="9604153" cy="84270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D9451C-F89D-4037-BCC1-D2360B752E6A}">
      <dsp:nvSpPr>
        <dsp:cNvPr id="0" name=""/>
        <dsp:cNvSpPr/>
      </dsp:nvSpPr>
      <dsp:spPr>
        <a:xfrm>
          <a:off x="0" y="0"/>
          <a:ext cx="109862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E130A-6F1A-47F2-987B-525ADB1E47DB}">
      <dsp:nvSpPr>
        <dsp:cNvPr id="0" name=""/>
        <dsp:cNvSpPr/>
      </dsp:nvSpPr>
      <dsp:spPr>
        <a:xfrm>
          <a:off x="0" y="0"/>
          <a:ext cx="2197249" cy="5204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200" kern="1200" dirty="0" smtClean="0"/>
            <a:t>Regression</a:t>
          </a:r>
          <a:endParaRPr lang="ko-KR" altLang="en-US" sz="3200" kern="1200" dirty="0"/>
        </a:p>
      </dsp:txBody>
      <dsp:txXfrm>
        <a:off x="0" y="0"/>
        <a:ext cx="2197249" cy="5204012"/>
      </dsp:txXfrm>
    </dsp:sp>
    <dsp:sp modelId="{502090BA-B832-46CB-B05B-8997A17C7BE6}">
      <dsp:nvSpPr>
        <dsp:cNvPr id="0" name=""/>
        <dsp:cNvSpPr/>
      </dsp:nvSpPr>
      <dsp:spPr>
        <a:xfrm>
          <a:off x="2362043" y="81312"/>
          <a:ext cx="8624203" cy="1626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t" anchorCtr="0">
          <a:noAutofit/>
        </a:bodyPr>
        <a:lstStyle/>
        <a:p>
          <a:pPr lvl="0" algn="l" defTabSz="2355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5300" b="1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시나리오</a:t>
          </a:r>
          <a:endParaRPr lang="ko-KR" altLang="en-US" sz="5300" b="1" kern="1200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362043" y="81312"/>
        <a:ext cx="8624203" cy="1626253"/>
      </dsp:txXfrm>
    </dsp:sp>
    <dsp:sp modelId="{7D0CE07F-8060-4E89-BDAD-74D06D7F1F12}">
      <dsp:nvSpPr>
        <dsp:cNvPr id="0" name=""/>
        <dsp:cNvSpPr/>
      </dsp:nvSpPr>
      <dsp:spPr>
        <a:xfrm>
          <a:off x="2197249" y="1707566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8D6D1E-01E2-4548-B843-7760B1F4FAD5}">
      <dsp:nvSpPr>
        <dsp:cNvPr id="0" name=""/>
        <dsp:cNvSpPr/>
      </dsp:nvSpPr>
      <dsp:spPr>
        <a:xfrm>
          <a:off x="2362043" y="1788879"/>
          <a:ext cx="8624203" cy="1626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t" anchorCtr="0">
          <a:noAutofit/>
        </a:bodyPr>
        <a:lstStyle/>
        <a:p>
          <a:pPr lvl="0" algn="l" defTabSz="2355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5300" b="0" kern="1200" dirty="0" smtClean="0">
              <a:solidFill>
                <a:schemeClr val="tx1"/>
              </a:solidFill>
              <a:effectLst/>
            </a:rPr>
            <a:t>모델 계산 및 테스트</a:t>
          </a:r>
          <a:endParaRPr lang="ko-KR" altLang="en-US" sz="5300" b="0" kern="1200" dirty="0">
            <a:solidFill>
              <a:schemeClr val="tx1"/>
            </a:solidFill>
            <a:effectLst/>
          </a:endParaRPr>
        </a:p>
      </dsp:txBody>
      <dsp:txXfrm>
        <a:off x="2362043" y="1788879"/>
        <a:ext cx="8624203" cy="1626253"/>
      </dsp:txXfrm>
    </dsp:sp>
    <dsp:sp modelId="{C2675829-BDB4-46C3-914E-8A8499F172F5}">
      <dsp:nvSpPr>
        <dsp:cNvPr id="0" name=""/>
        <dsp:cNvSpPr/>
      </dsp:nvSpPr>
      <dsp:spPr>
        <a:xfrm>
          <a:off x="2197249" y="3415132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48AF3A-E4B7-40F3-B6B1-C7651A596807}">
      <dsp:nvSpPr>
        <dsp:cNvPr id="0" name=""/>
        <dsp:cNvSpPr/>
      </dsp:nvSpPr>
      <dsp:spPr>
        <a:xfrm>
          <a:off x="2362043" y="3496445"/>
          <a:ext cx="8624203" cy="1626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t" anchorCtr="0">
          <a:noAutofit/>
        </a:bodyPr>
        <a:lstStyle/>
        <a:p>
          <a:pPr lvl="0" algn="l" defTabSz="2355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5300" b="0" kern="1200" dirty="0" smtClean="0">
              <a:solidFill>
                <a:schemeClr val="tx1"/>
              </a:solidFill>
              <a:effectLst/>
            </a:rPr>
            <a:t>분산 분석을 통한 모델 개선</a:t>
          </a:r>
          <a:endParaRPr lang="ko-KR" altLang="en-US" sz="5300" b="0" kern="1200" dirty="0">
            <a:solidFill>
              <a:schemeClr val="tx1"/>
            </a:solidFill>
            <a:effectLst/>
          </a:endParaRPr>
        </a:p>
      </dsp:txBody>
      <dsp:txXfrm>
        <a:off x="2362043" y="3496445"/>
        <a:ext cx="8624203" cy="1626253"/>
      </dsp:txXfrm>
    </dsp:sp>
    <dsp:sp modelId="{8EAA9CE6-F088-4539-B821-662046F2D5FC}">
      <dsp:nvSpPr>
        <dsp:cNvPr id="0" name=""/>
        <dsp:cNvSpPr/>
      </dsp:nvSpPr>
      <dsp:spPr>
        <a:xfrm>
          <a:off x="2197249" y="5122699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D9451C-F89D-4037-BCC1-D2360B752E6A}">
      <dsp:nvSpPr>
        <dsp:cNvPr id="0" name=""/>
        <dsp:cNvSpPr/>
      </dsp:nvSpPr>
      <dsp:spPr>
        <a:xfrm>
          <a:off x="0" y="0"/>
          <a:ext cx="109862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E130A-6F1A-47F2-987B-525ADB1E47DB}">
      <dsp:nvSpPr>
        <dsp:cNvPr id="0" name=""/>
        <dsp:cNvSpPr/>
      </dsp:nvSpPr>
      <dsp:spPr>
        <a:xfrm>
          <a:off x="0" y="0"/>
          <a:ext cx="2197249" cy="5204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200" kern="1200" dirty="0" smtClean="0"/>
            <a:t>Regression</a:t>
          </a:r>
          <a:endParaRPr lang="ko-KR" altLang="en-US" sz="3200" kern="1200" dirty="0"/>
        </a:p>
      </dsp:txBody>
      <dsp:txXfrm>
        <a:off x="0" y="0"/>
        <a:ext cx="2197249" cy="5204012"/>
      </dsp:txXfrm>
    </dsp:sp>
    <dsp:sp modelId="{502090BA-B832-46CB-B05B-8997A17C7BE6}">
      <dsp:nvSpPr>
        <dsp:cNvPr id="0" name=""/>
        <dsp:cNvSpPr/>
      </dsp:nvSpPr>
      <dsp:spPr>
        <a:xfrm>
          <a:off x="2362043" y="81312"/>
          <a:ext cx="8624203" cy="1626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t" anchorCtr="0">
          <a:noAutofit/>
        </a:bodyPr>
        <a:lstStyle/>
        <a:p>
          <a:pPr lvl="0" algn="l" defTabSz="2355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5300" b="0" kern="1200" dirty="0" smtClean="0">
              <a:solidFill>
                <a:schemeClr val="accent1"/>
              </a:solidFill>
              <a:effectLst/>
            </a:rPr>
            <a:t>시나리오</a:t>
          </a:r>
          <a:endParaRPr lang="ko-KR" altLang="en-US" sz="5300" b="0" kern="1200" dirty="0">
            <a:solidFill>
              <a:schemeClr val="accent1"/>
            </a:solidFill>
            <a:effectLst/>
          </a:endParaRPr>
        </a:p>
      </dsp:txBody>
      <dsp:txXfrm>
        <a:off x="2362043" y="81312"/>
        <a:ext cx="8624203" cy="1626253"/>
      </dsp:txXfrm>
    </dsp:sp>
    <dsp:sp modelId="{7D0CE07F-8060-4E89-BDAD-74D06D7F1F12}">
      <dsp:nvSpPr>
        <dsp:cNvPr id="0" name=""/>
        <dsp:cNvSpPr/>
      </dsp:nvSpPr>
      <dsp:spPr>
        <a:xfrm>
          <a:off x="2197249" y="1707566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8D6D1E-01E2-4548-B843-7760B1F4FAD5}">
      <dsp:nvSpPr>
        <dsp:cNvPr id="0" name=""/>
        <dsp:cNvSpPr/>
      </dsp:nvSpPr>
      <dsp:spPr>
        <a:xfrm>
          <a:off x="2362043" y="1788879"/>
          <a:ext cx="8624203" cy="1626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t" anchorCtr="0">
          <a:noAutofit/>
        </a:bodyPr>
        <a:lstStyle/>
        <a:p>
          <a:pPr lvl="0" algn="l" defTabSz="2355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5300" b="1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모델 계산 및 테스트</a:t>
          </a:r>
          <a:endParaRPr lang="ko-KR" altLang="en-US" sz="5300" b="1" kern="1200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362043" y="1788879"/>
        <a:ext cx="8624203" cy="1626253"/>
      </dsp:txXfrm>
    </dsp:sp>
    <dsp:sp modelId="{C2675829-BDB4-46C3-914E-8A8499F172F5}">
      <dsp:nvSpPr>
        <dsp:cNvPr id="0" name=""/>
        <dsp:cNvSpPr/>
      </dsp:nvSpPr>
      <dsp:spPr>
        <a:xfrm>
          <a:off x="2197249" y="3415132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48AF3A-E4B7-40F3-B6B1-C7651A596807}">
      <dsp:nvSpPr>
        <dsp:cNvPr id="0" name=""/>
        <dsp:cNvSpPr/>
      </dsp:nvSpPr>
      <dsp:spPr>
        <a:xfrm>
          <a:off x="2362043" y="3496445"/>
          <a:ext cx="8624203" cy="1626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t" anchorCtr="0">
          <a:noAutofit/>
        </a:bodyPr>
        <a:lstStyle/>
        <a:p>
          <a:pPr lvl="0" algn="l" defTabSz="2355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5300" b="0" kern="1200" dirty="0" smtClean="0">
              <a:solidFill>
                <a:schemeClr val="tx1"/>
              </a:solidFill>
              <a:effectLst/>
            </a:rPr>
            <a:t>분산 분석을 통한 모델 해석</a:t>
          </a:r>
          <a:endParaRPr lang="ko-KR" altLang="en-US" sz="5300" b="0" kern="1200" dirty="0">
            <a:solidFill>
              <a:schemeClr val="tx1"/>
            </a:solidFill>
            <a:effectLst/>
          </a:endParaRPr>
        </a:p>
      </dsp:txBody>
      <dsp:txXfrm>
        <a:off x="2362043" y="3496445"/>
        <a:ext cx="8624203" cy="1626253"/>
      </dsp:txXfrm>
    </dsp:sp>
    <dsp:sp modelId="{8EAA9CE6-F088-4539-B821-662046F2D5FC}">
      <dsp:nvSpPr>
        <dsp:cNvPr id="0" name=""/>
        <dsp:cNvSpPr/>
      </dsp:nvSpPr>
      <dsp:spPr>
        <a:xfrm>
          <a:off x="2197249" y="5122699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EC13577B-6902-467D-A26C-08A0DD5E4E03}" type="datetimeFigureOut">
              <a:rPr lang="en-US" altLang="ko-KR" smtClean="0"/>
              <a:pPr/>
              <a:t>12/23/2015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6711" y="443128"/>
            <a:ext cx="4438526" cy="641350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1611" y="1431010"/>
            <a:ext cx="4413626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Lorem ipsum 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6711" y="443128"/>
            <a:ext cx="4438526" cy="641350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6942411" y="1828845"/>
            <a:ext cx="4413626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4586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04434" y="1061482"/>
            <a:ext cx="4350803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6711" y="1539506"/>
            <a:ext cx="6267148" cy="641350"/>
          </a:xfrm>
        </p:spPr>
        <p:txBody>
          <a:bodyPr anchor="b">
            <a:normAutofit/>
          </a:bodyPr>
          <a:lstStyle>
            <a:lvl1pPr marL="0" indent="0">
              <a:buNone/>
              <a:defRPr sz="36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1611" y="2560639"/>
            <a:ext cx="9442648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Lorem ipsum 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8BEEBAAA-29B5-4AF5-BC5F-7E580C29002D}" type="datetimeFigureOut">
              <a:rPr lang="en-US" altLang="ko-KR" smtClean="0"/>
              <a:pPr/>
              <a:t>12/23/2015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</p:sldLayoutIdLst>
  <p:txStyles>
    <p:titleStyle>
      <a:lvl1pPr algn="l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8.png"/><Relationship Id="rId4" Type="http://schemas.openxmlformats.org/officeDocument/2006/relationships/image" Target="../media/image27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image" Target="../media/image3.png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838200" y="1164324"/>
            <a:ext cx="10515600" cy="2387600"/>
          </a:xfrm>
        </p:spPr>
        <p:txBody>
          <a:bodyPr>
            <a:normAutofit/>
          </a:bodyPr>
          <a:lstStyle/>
          <a:p>
            <a:r>
              <a:rPr lang="en-US" altLang="ko-KR" sz="4800" dirty="0" smtClean="0">
                <a:solidFill>
                  <a:schemeClr val="bg1"/>
                </a:solidFill>
              </a:rPr>
              <a:t>Multiple Regression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smtClean="0">
                <a:solidFill>
                  <a:schemeClr val="bg1"/>
                </a:solidFill>
              </a:rPr>
              <a:t>서종현</a:t>
            </a:r>
            <a:endParaRPr lang="ko-KR" sz="2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images.tandf.co.uk/common/jackets/amazon/978143988/978143988733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811" y="369241"/>
            <a:ext cx="3854480" cy="586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Least Squares Estimation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16711" y="1282376"/>
            <a:ext cx="3404573" cy="5724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편차가 </a:t>
            </a:r>
            <a:r>
              <a:rPr lang="en-US" altLang="ko-KR" b="1" dirty="0" smtClean="0"/>
              <a:t>0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1" y="1975922"/>
            <a:ext cx="577215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512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Least Squares Estimation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16711" y="1282376"/>
            <a:ext cx="3404573" cy="5724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편차가 </a:t>
            </a:r>
            <a:r>
              <a:rPr lang="en-US" altLang="ko-KR" b="1" dirty="0" smtClean="0"/>
              <a:t>2</a:t>
            </a:r>
            <a:r>
              <a:rPr lang="ko-KR" altLang="en-US" b="1" dirty="0" smtClean="0"/>
              <a:t>인 노이즈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1" y="1936407"/>
            <a:ext cx="58674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384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Least Squares Estimation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16711" y="1282376"/>
            <a:ext cx="3404573" cy="5724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편차가 </a:t>
            </a:r>
            <a:r>
              <a:rPr lang="en-US" altLang="ko-KR" b="1" dirty="0" smtClean="0"/>
              <a:t>10</a:t>
            </a:r>
            <a:r>
              <a:rPr lang="ko-KR" altLang="en-US" b="1" dirty="0" smtClean="0"/>
              <a:t>인 노이즈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1" y="1923406"/>
            <a:ext cx="581977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776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Least Squares Estimation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16711" y="1282376"/>
            <a:ext cx="3404573" cy="5724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절편은 </a:t>
            </a:r>
            <a:r>
              <a:rPr lang="en-US" altLang="ko-KR" b="1" dirty="0" smtClean="0"/>
              <a:t>0 (No Intercept)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1" y="1946575"/>
            <a:ext cx="429577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973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다이어그램 14"/>
          <p:cNvGraphicFramePr/>
          <p:nvPr>
            <p:extLst>
              <p:ext uri="{D42A27DB-BD31-4B8C-83A1-F6EECF244321}">
                <p14:modId xmlns:p14="http://schemas.microsoft.com/office/powerpoint/2010/main" val="676675222"/>
              </p:ext>
            </p:extLst>
          </p:nvPr>
        </p:nvGraphicFramePr>
        <p:xfrm>
          <a:off x="672354" y="1371600"/>
          <a:ext cx="10986247" cy="5204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Multiple Regression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1226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30140"/>
          <a:stretch/>
        </p:blipFill>
        <p:spPr>
          <a:xfrm>
            <a:off x="516711" y="1315138"/>
            <a:ext cx="11315700" cy="5110376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요약 통계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995" y="4489834"/>
            <a:ext cx="5102595" cy="326700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4283676" y="5307303"/>
            <a:ext cx="4456669" cy="119955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꺾인 연결선 7"/>
          <p:cNvCxnSpPr>
            <a:stCxn id="7" idx="3"/>
            <a:endCxn id="9" idx="3"/>
          </p:cNvCxnSpPr>
          <p:nvPr/>
        </p:nvCxnSpPr>
        <p:spPr>
          <a:xfrm flipV="1">
            <a:off x="8740345" y="4617650"/>
            <a:ext cx="453135" cy="1289430"/>
          </a:xfrm>
          <a:prstGeom prst="bentConnector3">
            <a:avLst>
              <a:gd name="adj1" fmla="val 150449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3974572" y="4408491"/>
            <a:ext cx="5218908" cy="41831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516711" y="3501081"/>
            <a:ext cx="6872630" cy="774357"/>
          </a:xfrm>
          <a:prstGeom prst="roundRect">
            <a:avLst/>
          </a:prstGeom>
          <a:noFill/>
          <a:ln w="38100"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36605" y="3188043"/>
            <a:ext cx="6952736" cy="1087395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448432" y="2444085"/>
            <a:ext cx="4835611" cy="61090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0</a:t>
            </a:r>
            <a:r>
              <a:rPr lang="ko-KR" altLang="en-US" sz="2400" dirty="0" smtClean="0"/>
              <a:t>을 기준으로 대칭 형태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정규분포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cxnSp>
        <p:nvCxnSpPr>
          <p:cNvPr id="22" name="꺾인 연결선 21"/>
          <p:cNvCxnSpPr>
            <a:endCxn id="24" idx="3"/>
          </p:cNvCxnSpPr>
          <p:nvPr/>
        </p:nvCxnSpPr>
        <p:spPr>
          <a:xfrm flipV="1">
            <a:off x="7389341" y="2749538"/>
            <a:ext cx="1894702" cy="982203"/>
          </a:xfrm>
          <a:prstGeom prst="bentConnector3">
            <a:avLst>
              <a:gd name="adj1" fmla="val 1120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493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84093"/>
          <a:stretch/>
        </p:blipFill>
        <p:spPr>
          <a:xfrm>
            <a:off x="516711" y="1299118"/>
            <a:ext cx="11315700" cy="1163595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요약 통계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9621497" y="2193369"/>
            <a:ext cx="2148467" cy="423356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조정된 결정 계수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557984" y="1722474"/>
            <a:ext cx="1088282" cy="31688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꺾인 연결선 14"/>
          <p:cNvCxnSpPr>
            <a:stCxn id="14" idx="3"/>
            <a:endCxn id="13" idx="0"/>
          </p:cNvCxnSpPr>
          <p:nvPr/>
        </p:nvCxnSpPr>
        <p:spPr>
          <a:xfrm>
            <a:off x="9646266" y="1880915"/>
            <a:ext cx="1049465" cy="312454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7150813" y="2124491"/>
            <a:ext cx="1663673" cy="31688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543646" y="2553319"/>
            <a:ext cx="6270840" cy="526204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계수가 </a:t>
            </a:r>
            <a:r>
              <a:rPr lang="en-US" altLang="ko-KR" sz="24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ko-KR" altLang="en-US" sz="24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이라는 </a:t>
            </a:r>
            <a:r>
              <a:rPr lang="ko-KR" altLang="en-US" sz="2400" b="1" dirty="0" err="1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귀무가설을</a:t>
            </a:r>
            <a:r>
              <a:rPr lang="ko-KR" altLang="en-US" sz="24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기각한다</a:t>
            </a:r>
            <a:r>
              <a:rPr lang="en-US" altLang="ko-KR" sz="24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400" b="1" dirty="0">
              <a:solidFill>
                <a:schemeClr val="bg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148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다이어그램 14"/>
          <p:cNvGraphicFramePr/>
          <p:nvPr>
            <p:extLst>
              <p:ext uri="{D42A27DB-BD31-4B8C-83A1-F6EECF244321}">
                <p14:modId xmlns:p14="http://schemas.microsoft.com/office/powerpoint/2010/main" val="2481525762"/>
              </p:ext>
            </p:extLst>
          </p:nvPr>
        </p:nvGraphicFramePr>
        <p:xfrm>
          <a:off x="672354" y="1371600"/>
          <a:ext cx="10986247" cy="5204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Multiple Regression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3680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예측</a:t>
            </a:r>
            <a:endParaRPr lang="ko-KR" altLang="en-US" dirty="0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1" y="1287162"/>
            <a:ext cx="5410200" cy="18288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11" y="3223053"/>
            <a:ext cx="6953250" cy="17811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l="247"/>
          <a:stretch/>
        </p:blipFill>
        <p:spPr>
          <a:xfrm>
            <a:off x="516711" y="5111319"/>
            <a:ext cx="7582202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370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Multiple Regression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831211022"/>
              </p:ext>
            </p:extLst>
          </p:nvPr>
        </p:nvGraphicFramePr>
        <p:xfrm>
          <a:off x="1317811" y="1304364"/>
          <a:ext cx="9695329" cy="5069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1964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Multiple Regression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3242918615"/>
              </p:ext>
            </p:extLst>
          </p:nvPr>
        </p:nvGraphicFramePr>
        <p:xfrm>
          <a:off x="1317811" y="1304364"/>
          <a:ext cx="9695329" cy="5069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83285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다이어그램 14"/>
          <p:cNvGraphicFramePr/>
          <p:nvPr>
            <p:extLst>
              <p:ext uri="{D42A27DB-BD31-4B8C-83A1-F6EECF244321}">
                <p14:modId xmlns:p14="http://schemas.microsoft.com/office/powerpoint/2010/main" val="2810871853"/>
              </p:ext>
            </p:extLst>
          </p:nvPr>
        </p:nvGraphicFramePr>
        <p:xfrm>
          <a:off x="655878" y="1371600"/>
          <a:ext cx="10986247" cy="5204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Multiple Regression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0482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 smtClean="0"/>
              <a:t>연습문제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16711" y="1320676"/>
            <a:ext cx="11128442" cy="2064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savings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라는 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faraway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패키지에 저장되어 있는 데이터에는 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1960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년에서 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1970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 동안의 국가별 일인당 가처분 소득에 대한 저축률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sr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그에 대응하는 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종류의 설명변수의 데이터가 들어 있다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en-US" altLang="ko-KR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sr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outcome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할 때 이 샘플을 선형 모델로 설명가능한지 확인하고 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outcome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가장 영향력이 있는 설명 변수를 찾아서 더 </a:t>
            </a:r>
            <a:r>
              <a:rPr lang="ko-KR" altLang="en-US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간단한 모델로 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개선하라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400" b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057233" y="608375"/>
            <a:ext cx="4733531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data(savings)</a:t>
            </a:r>
            <a:endParaRPr lang="ko-KR" altLang="en-US" sz="2400" b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1" y="3621082"/>
            <a:ext cx="897255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657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 smtClean="0"/>
              <a:t>연습문제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1" y="2504653"/>
            <a:ext cx="8972550" cy="27051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86002" y="1429054"/>
            <a:ext cx="3641049" cy="61090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가처분 소득에 대한 개인 저축률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3881239" y="3345028"/>
            <a:ext cx="698642" cy="31688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꺾인 연결선 9"/>
          <p:cNvCxnSpPr>
            <a:stCxn id="9" idx="0"/>
            <a:endCxn id="8" idx="3"/>
          </p:cNvCxnSpPr>
          <p:nvPr/>
        </p:nvCxnSpPr>
        <p:spPr>
          <a:xfrm rot="16200000" flipV="1">
            <a:off x="3273546" y="2388013"/>
            <a:ext cx="1610521" cy="303509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6696853" y="1323502"/>
            <a:ext cx="3220150" cy="61090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15</a:t>
            </a:r>
            <a:r>
              <a:rPr lang="ko-KR" altLang="en-US" dirty="0" smtClean="0"/>
              <a:t>세 미만인 퍼센트 인구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625459" y="3345027"/>
            <a:ext cx="1028866" cy="31688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꺾인 연결선 12"/>
          <p:cNvCxnSpPr>
            <a:stCxn id="12" idx="0"/>
            <a:endCxn id="11" idx="1"/>
          </p:cNvCxnSpPr>
          <p:nvPr/>
        </p:nvCxnSpPr>
        <p:spPr>
          <a:xfrm rot="5400000" flipH="1" flipV="1">
            <a:off x="5060336" y="1708511"/>
            <a:ext cx="1716072" cy="1556961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927051" y="5549524"/>
            <a:ext cx="2863712" cy="61090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r>
              <a:rPr lang="ko-KR" altLang="en-US" dirty="0" smtClean="0"/>
              <a:t>인당 가처분 소득 평균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7504987" y="3345027"/>
            <a:ext cx="856030" cy="31688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꺾인 연결선 15"/>
          <p:cNvCxnSpPr>
            <a:stCxn id="15" idx="2"/>
            <a:endCxn id="14" idx="3"/>
          </p:cNvCxnSpPr>
          <p:nvPr/>
        </p:nvCxnSpPr>
        <p:spPr>
          <a:xfrm rot="5400000">
            <a:off x="6265349" y="4187323"/>
            <a:ext cx="2193069" cy="1142239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547516" y="5549524"/>
            <a:ext cx="2414904" cy="61090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가처분 </a:t>
            </a:r>
            <a:r>
              <a:rPr lang="ko-KR" altLang="en-US" smtClean="0"/>
              <a:t>소득 변화율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8547516" y="3345027"/>
            <a:ext cx="856030" cy="31688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꺾인 연결선 18"/>
          <p:cNvCxnSpPr>
            <a:stCxn id="18" idx="3"/>
            <a:endCxn id="17" idx="3"/>
          </p:cNvCxnSpPr>
          <p:nvPr/>
        </p:nvCxnSpPr>
        <p:spPr>
          <a:xfrm>
            <a:off x="9403546" y="3503468"/>
            <a:ext cx="1558874" cy="2351509"/>
          </a:xfrm>
          <a:prstGeom prst="bentConnector3">
            <a:avLst>
              <a:gd name="adj1" fmla="val 114664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6696853" y="2024034"/>
            <a:ext cx="3220150" cy="61090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75</a:t>
            </a:r>
            <a:r>
              <a:rPr lang="ko-KR" altLang="en-US" dirty="0" smtClean="0"/>
              <a:t>세 초과인 퍼센트 인구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5707624" y="3349335"/>
            <a:ext cx="1083139" cy="31688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꺾인 연결선 23"/>
          <p:cNvCxnSpPr>
            <a:stCxn id="23" idx="0"/>
            <a:endCxn id="20" idx="1"/>
          </p:cNvCxnSpPr>
          <p:nvPr/>
        </p:nvCxnSpPr>
        <p:spPr>
          <a:xfrm rot="5400000" flipH="1" flipV="1">
            <a:off x="5963099" y="2615582"/>
            <a:ext cx="1019848" cy="447659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956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 smtClean="0"/>
              <a:t>연습문제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1" y="1274419"/>
            <a:ext cx="2219325" cy="3714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2513" b="5035"/>
          <a:stretch/>
        </p:blipFill>
        <p:spPr>
          <a:xfrm>
            <a:off x="2207740" y="891802"/>
            <a:ext cx="9778313" cy="580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286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다이어그램 14"/>
          <p:cNvGraphicFramePr/>
          <p:nvPr>
            <p:extLst>
              <p:ext uri="{D42A27DB-BD31-4B8C-83A1-F6EECF244321}">
                <p14:modId xmlns:p14="http://schemas.microsoft.com/office/powerpoint/2010/main" val="4282975859"/>
              </p:ext>
            </p:extLst>
          </p:nvPr>
        </p:nvGraphicFramePr>
        <p:xfrm>
          <a:off x="655878" y="1371600"/>
          <a:ext cx="10986247" cy="5204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Multiple Regression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59684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 smtClean="0"/>
              <a:t>모델 계산 및 테스트</a:t>
            </a:r>
            <a:endParaRPr lang="ko-KR" altLang="en-US" dirty="0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1" y="1363804"/>
            <a:ext cx="11125200" cy="4427220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6919784" y="3583459"/>
            <a:ext cx="1241640" cy="972066"/>
          </a:xfrm>
          <a:prstGeom prst="roundRect">
            <a:avLst>
              <a:gd name="adj" fmla="val 8042"/>
            </a:avLst>
          </a:prstGeom>
          <a:noFill/>
          <a:ln w="38100">
            <a:solidFill>
              <a:schemeClr val="accent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8962767" y="5476326"/>
            <a:ext cx="2679143" cy="354227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733" y="6014770"/>
            <a:ext cx="2343150" cy="333375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5371070" y="5983116"/>
            <a:ext cx="6270840" cy="526204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계수가 </a:t>
            </a:r>
            <a:r>
              <a:rPr lang="en-US" altLang="ko-KR" sz="24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ko-KR" altLang="en-US" sz="24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이라는 </a:t>
            </a:r>
            <a:r>
              <a:rPr lang="ko-KR" altLang="en-US" sz="2400" b="1" dirty="0" err="1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귀무가설을</a:t>
            </a:r>
            <a:r>
              <a:rPr lang="ko-KR" altLang="en-US" sz="24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기각한다</a:t>
            </a:r>
            <a:r>
              <a:rPr lang="en-US" altLang="ko-KR" sz="24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400" b="1" dirty="0">
              <a:solidFill>
                <a:schemeClr val="bg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1424" y="2638595"/>
            <a:ext cx="1219200" cy="352425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4599768" y="1937612"/>
            <a:ext cx="6509739" cy="526204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계수가 </a:t>
            </a:r>
            <a:r>
              <a:rPr lang="en-US" altLang="ko-KR" sz="24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ko-KR" altLang="en-US" sz="24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이라는 </a:t>
            </a:r>
            <a:r>
              <a:rPr lang="ko-KR" altLang="en-US" sz="2400" b="1" dirty="0" err="1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귀무가설을</a:t>
            </a:r>
            <a:r>
              <a:rPr lang="ko-KR" altLang="en-US" sz="24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기각할 수 없다</a:t>
            </a:r>
            <a:r>
              <a:rPr lang="en-US" altLang="ko-KR" sz="24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400" b="1" dirty="0">
              <a:solidFill>
                <a:schemeClr val="bg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28" name="꺾인 연결선 27"/>
          <p:cNvCxnSpPr>
            <a:stCxn id="3" idx="3"/>
            <a:endCxn id="27" idx="3"/>
          </p:cNvCxnSpPr>
          <p:nvPr/>
        </p:nvCxnSpPr>
        <p:spPr>
          <a:xfrm flipV="1">
            <a:off x="8161424" y="2200714"/>
            <a:ext cx="2948083" cy="1868778"/>
          </a:xfrm>
          <a:prstGeom prst="bentConnector3">
            <a:avLst>
              <a:gd name="adj1" fmla="val 1077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006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다이어그램 14"/>
          <p:cNvGraphicFramePr/>
          <p:nvPr>
            <p:extLst>
              <p:ext uri="{D42A27DB-BD31-4B8C-83A1-F6EECF244321}">
                <p14:modId xmlns:p14="http://schemas.microsoft.com/office/powerpoint/2010/main" val="2584820771"/>
              </p:ext>
            </p:extLst>
          </p:nvPr>
        </p:nvGraphicFramePr>
        <p:xfrm>
          <a:off x="655878" y="1371600"/>
          <a:ext cx="10986247" cy="5204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Multiple Regression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19091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 smtClean="0"/>
              <a:t>분산 분석을 통한 모델 개선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1" y="1407125"/>
            <a:ext cx="1110615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3445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 smtClean="0"/>
              <a:t>분산 분석을 통한 모델 해석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01361" y="1285103"/>
            <a:ext cx="4407243" cy="584886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Testing Just One Predictor</a:t>
            </a:r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61" y="1982745"/>
            <a:ext cx="7229475" cy="32385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764515" y="6004368"/>
            <a:ext cx="6793172" cy="526204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계수가 </a:t>
            </a:r>
            <a:r>
              <a:rPr lang="en-US" altLang="ko-KR" sz="24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ko-KR" altLang="en-US" sz="24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이라는 </a:t>
            </a:r>
            <a:r>
              <a:rPr lang="ko-KR" altLang="en-US" sz="2400" b="1" dirty="0" err="1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귀무가설을</a:t>
            </a:r>
            <a:r>
              <a:rPr lang="ko-KR" altLang="en-US" sz="24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기각할 수 없다</a:t>
            </a:r>
            <a:r>
              <a:rPr lang="en-US" altLang="ko-KR" sz="24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400" b="1" dirty="0">
              <a:solidFill>
                <a:schemeClr val="bg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9940508"/>
              </p:ext>
            </p:extLst>
          </p:nvPr>
        </p:nvGraphicFramePr>
        <p:xfrm>
          <a:off x="5235360" y="1407683"/>
          <a:ext cx="162242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Formula" r:id="rId4" imgW="819360" imgH="171720" progId="Equation.Ribbit">
                  <p:embed/>
                </p:oleObj>
              </mc:Choice>
              <mc:Fallback>
                <p:oleObj name="Formula" r:id="rId4" imgW="819360" imgH="17172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35360" y="1407683"/>
                        <a:ext cx="1622425" cy="339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모서리가 둥근 직사각형 8"/>
          <p:cNvSpPr/>
          <p:nvPr/>
        </p:nvSpPr>
        <p:spPr>
          <a:xfrm>
            <a:off x="6046573" y="4843849"/>
            <a:ext cx="1178526" cy="377396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952367" y="4466453"/>
            <a:ext cx="1054443" cy="754792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01360" y="5328865"/>
            <a:ext cx="5198077" cy="526204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모델의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Residual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차이가 없다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13" name="꺾인 연결선 12"/>
          <p:cNvCxnSpPr>
            <a:stCxn id="10" idx="1"/>
            <a:endCxn id="11" idx="1"/>
          </p:cNvCxnSpPr>
          <p:nvPr/>
        </p:nvCxnSpPr>
        <p:spPr>
          <a:xfrm rot="10800000" flipV="1">
            <a:off x="601361" y="4843849"/>
            <a:ext cx="1351007" cy="748118"/>
          </a:xfrm>
          <a:prstGeom prst="bentConnector3">
            <a:avLst>
              <a:gd name="adj1" fmla="val 1169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11" idx="3"/>
            <a:endCxn id="9" idx="2"/>
          </p:cNvCxnSpPr>
          <p:nvPr/>
        </p:nvCxnSpPr>
        <p:spPr>
          <a:xfrm flipV="1">
            <a:off x="5799437" y="5221245"/>
            <a:ext cx="836399" cy="3707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9" idx="3"/>
            <a:endCxn id="7" idx="0"/>
          </p:cNvCxnSpPr>
          <p:nvPr/>
        </p:nvCxnSpPr>
        <p:spPr>
          <a:xfrm>
            <a:off x="7225099" y="5032547"/>
            <a:ext cx="936002" cy="9718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5231797" y="2513802"/>
            <a:ext cx="6432981" cy="46829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dpi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</a:t>
            </a:r>
            <a:r>
              <a:rPr lang="en-US" altLang="ko-KR" sz="2400" b="1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sr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영향을 미친다고 할 수 없다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54351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61" y="5023652"/>
            <a:ext cx="9220200" cy="11334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b="42090"/>
          <a:stretch/>
        </p:blipFill>
        <p:spPr>
          <a:xfrm>
            <a:off x="601361" y="1285103"/>
            <a:ext cx="8543925" cy="3155092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 smtClean="0"/>
              <a:t>분산 분석을 통한 모델 해석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8625016" y="5371373"/>
            <a:ext cx="1196545" cy="313037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14" name="꺾인 연결선 13"/>
          <p:cNvCxnSpPr>
            <a:stCxn id="5" idx="3"/>
            <a:endCxn id="22" idx="3"/>
          </p:cNvCxnSpPr>
          <p:nvPr/>
        </p:nvCxnSpPr>
        <p:spPr>
          <a:xfrm flipV="1">
            <a:off x="9821561" y="4658444"/>
            <a:ext cx="1" cy="869448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4827374" y="4395342"/>
            <a:ext cx="4994188" cy="526204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모델의 설명력이 개선되었다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015049" y="6241746"/>
            <a:ext cx="8872151" cy="526204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통제 불가능한 변인이 많은 연구에는 설명력이 낮게 나온다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7962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준비과정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16711" y="1344296"/>
            <a:ext cx="11082813" cy="1062728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ko-KR" sz="2800" dirty="0" err="1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install.packages</a:t>
            </a:r>
            <a:r>
              <a:rPr lang="ko-KR" altLang="ko-KR" sz="28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("</a:t>
            </a:r>
            <a:r>
              <a:rPr lang="ko-KR" altLang="ko-KR" sz="2800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faraway</a:t>
            </a:r>
            <a:r>
              <a:rPr lang="ko-KR" altLang="ko-KR" sz="2800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")</a:t>
            </a:r>
            <a:endParaRPr lang="en-US" altLang="ko-KR" sz="2800" dirty="0" smtClean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800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library(faraway)</a:t>
            </a:r>
            <a:r>
              <a:rPr lang="ko-KR" altLang="ko-KR" sz="2800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2800" dirty="0" smtClean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56607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 smtClean="0"/>
              <a:t>분산 분석을 통한 모델 해석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01361" y="1285103"/>
            <a:ext cx="4407243" cy="584886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Testing Paired Predictor</a:t>
            </a:r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0865769"/>
              </p:ext>
            </p:extLst>
          </p:nvPr>
        </p:nvGraphicFramePr>
        <p:xfrm>
          <a:off x="5364205" y="1407683"/>
          <a:ext cx="2728913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Formula" r:id="rId3" imgW="1378080" imgH="171720" progId="Equation.Ribbit">
                  <p:embed/>
                </p:oleObj>
              </mc:Choice>
              <mc:Fallback>
                <p:oleObj name="Formula" r:id="rId3" imgW="1378080" imgH="171720" progId="Equation.Ribbit">
                  <p:embed/>
                  <p:pic>
                    <p:nvPicPr>
                      <p:cNvPr id="8" name="개체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64205" y="1407683"/>
                        <a:ext cx="2728913" cy="339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361" y="1968199"/>
            <a:ext cx="6505575" cy="290512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01360" y="5230841"/>
            <a:ext cx="7491757" cy="526204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</a:t>
            </a:r>
            <a:r>
              <a:rPr lang="ko-KR" altLang="en-US" sz="24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계수가 </a:t>
            </a:r>
            <a:r>
              <a:rPr lang="en-US" altLang="ko-KR" sz="24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ko-KR" altLang="en-US" sz="24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이라는 </a:t>
            </a:r>
            <a:r>
              <a:rPr lang="ko-KR" altLang="en-US" sz="2400" b="1" dirty="0" err="1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귀무가설을</a:t>
            </a:r>
            <a:r>
              <a:rPr lang="ko-KR" altLang="en-US" sz="24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기각할 수 없다</a:t>
            </a:r>
            <a:r>
              <a:rPr lang="en-US" altLang="ko-KR" sz="24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400" b="1" dirty="0">
              <a:solidFill>
                <a:schemeClr val="bg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326660" y="4519097"/>
            <a:ext cx="780276" cy="377396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11" name="꺾인 연결선 10"/>
          <p:cNvCxnSpPr>
            <a:stCxn id="10" idx="3"/>
            <a:endCxn id="9" idx="3"/>
          </p:cNvCxnSpPr>
          <p:nvPr/>
        </p:nvCxnSpPr>
        <p:spPr>
          <a:xfrm>
            <a:off x="7106936" y="4707795"/>
            <a:ext cx="986181" cy="786148"/>
          </a:xfrm>
          <a:prstGeom prst="bentConnector3">
            <a:avLst>
              <a:gd name="adj1" fmla="val 1231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7508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/>
              <a:t>분산 분석을 통한 모델 해석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/>
          <a:srcRect b="76857"/>
          <a:stretch/>
        </p:blipFill>
        <p:spPr>
          <a:xfrm>
            <a:off x="516711" y="1297974"/>
            <a:ext cx="11229975" cy="168412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t="83338" b="135"/>
          <a:stretch/>
        </p:blipFill>
        <p:spPr>
          <a:xfrm>
            <a:off x="516710" y="4151871"/>
            <a:ext cx="11229975" cy="1202724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8501449" y="4671157"/>
            <a:ext cx="1213020" cy="313037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14" name="꺾인 연결선 13"/>
          <p:cNvCxnSpPr>
            <a:stCxn id="13" idx="3"/>
            <a:endCxn id="15" idx="3"/>
          </p:cNvCxnSpPr>
          <p:nvPr/>
        </p:nvCxnSpPr>
        <p:spPr>
          <a:xfrm flipH="1" flipV="1">
            <a:off x="9327291" y="3764485"/>
            <a:ext cx="387178" cy="1063191"/>
          </a:xfrm>
          <a:prstGeom prst="bentConnector3">
            <a:avLst>
              <a:gd name="adj1" fmla="val -590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110680" y="3501383"/>
            <a:ext cx="5216611" cy="526204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모델의 설명력이 개선되지 않았다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42777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61" y="1971803"/>
            <a:ext cx="7496175" cy="3276600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/>
              <a:t>분산 분석을 통한 모델 해석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01361" y="1285103"/>
            <a:ext cx="4407243" cy="584886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Testing a Subspace</a:t>
            </a:r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579" y="1348946"/>
            <a:ext cx="6381750" cy="4572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6179" y="1869989"/>
            <a:ext cx="2343150" cy="466725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1202723" y="5383426"/>
            <a:ext cx="6578987" cy="526204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계수가 같다는 </a:t>
            </a:r>
            <a:r>
              <a:rPr lang="ko-KR" altLang="en-US" sz="2400" b="1" dirty="0" err="1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귀무가설을</a:t>
            </a:r>
            <a:r>
              <a:rPr lang="ko-KR" altLang="en-US" sz="24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기각할 수 없다</a:t>
            </a:r>
            <a:r>
              <a:rPr lang="en-US" altLang="ko-KR" sz="24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400" b="1" dirty="0">
              <a:solidFill>
                <a:schemeClr val="bg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730314" y="4840373"/>
            <a:ext cx="780276" cy="377396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22" name="꺾인 연결선 21"/>
          <p:cNvCxnSpPr>
            <a:stCxn id="21" idx="3"/>
            <a:endCxn id="19" idx="3"/>
          </p:cNvCxnSpPr>
          <p:nvPr/>
        </p:nvCxnSpPr>
        <p:spPr>
          <a:xfrm>
            <a:off x="7510590" y="5029071"/>
            <a:ext cx="271120" cy="617457"/>
          </a:xfrm>
          <a:prstGeom prst="bentConnector3">
            <a:avLst>
              <a:gd name="adj1" fmla="val 1843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202723" y="6044653"/>
            <a:ext cx="10316606" cy="526204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늙은 사람과 젊은 사람을 구분해서 해석해야 할 뚜렷한 증거가 없다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800865" y="3608173"/>
            <a:ext cx="2504303" cy="32951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18404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61" y="1936699"/>
            <a:ext cx="8286750" cy="2952750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/>
              <a:t>분산 분석을 통한 모델 해석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01361" y="1285103"/>
            <a:ext cx="4407243" cy="584886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Testing a Subspace</a:t>
            </a:r>
            <a:endParaRPr lang="ko-KR" altLang="en-US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50076" y="5383426"/>
            <a:ext cx="9403492" cy="526204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계수가 </a:t>
            </a:r>
            <a:r>
              <a:rPr lang="en-US" altLang="ko-KR" sz="24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24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 경우와 원래의 모델이 통계적으로 유의미하게 다르다</a:t>
            </a:r>
            <a:r>
              <a:rPr lang="en-US" altLang="ko-KR" sz="24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400" b="1" dirty="0">
              <a:solidFill>
                <a:schemeClr val="bg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491416" y="4512053"/>
            <a:ext cx="1019173" cy="377396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22" name="꺾인 연결선 21"/>
          <p:cNvCxnSpPr>
            <a:stCxn id="21" idx="3"/>
            <a:endCxn id="19" idx="3"/>
          </p:cNvCxnSpPr>
          <p:nvPr/>
        </p:nvCxnSpPr>
        <p:spPr>
          <a:xfrm>
            <a:off x="7510589" y="4700751"/>
            <a:ext cx="4042979" cy="945777"/>
          </a:xfrm>
          <a:prstGeom prst="bentConnector3">
            <a:avLst>
              <a:gd name="adj1" fmla="val 1056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2800865" y="3591697"/>
            <a:ext cx="2092411" cy="32951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168" y="1363678"/>
            <a:ext cx="6248400" cy="390525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10527957" y="1332878"/>
            <a:ext cx="609600" cy="421325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4318" y="1828615"/>
            <a:ext cx="1619250" cy="40957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150076" y="5970360"/>
            <a:ext cx="9403492" cy="526204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 모델보다 설명력이 개선되었는가</a:t>
            </a:r>
            <a:r>
              <a:rPr lang="en-US" altLang="ko-KR" sz="24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ko-KR" altLang="en-US" sz="2400" b="1" dirty="0">
              <a:solidFill>
                <a:schemeClr val="bg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04837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Multiple Regression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146636734"/>
              </p:ext>
            </p:extLst>
          </p:nvPr>
        </p:nvGraphicFramePr>
        <p:xfrm>
          <a:off x="1317811" y="1304364"/>
          <a:ext cx="9695329" cy="5069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29455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 smtClean="0"/>
              <a:t>연습문제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16711" y="1320676"/>
            <a:ext cx="11128442" cy="2064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gala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라는 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faraway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패키지에 저장되어 있는 데이터는 갈라파고스 각 섬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(30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샘플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있는 거북이의 종의 수와 그에 대응하는 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가지 설명변수의 데이터가 들어 있다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거북이의 종의 수를 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outcome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할 때 이 샘플을 선형 모델로 설명가능한지 확인하고 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outcome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가장 영향력이 있는 설명 변수를 찾아서 더 간단한 모델로 바꾸어라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400" b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057233" y="608375"/>
            <a:ext cx="4733531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data(gala)</a:t>
            </a:r>
            <a:endParaRPr lang="ko-KR" altLang="en-US" sz="2400" b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1" y="3474634"/>
            <a:ext cx="7111527" cy="309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252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Finished</a:t>
            </a:r>
            <a:endParaRPr lang="ko-KR" altLang="en-US" dirty="0"/>
          </a:p>
        </p:txBody>
      </p:sp>
      <p:pic>
        <p:nvPicPr>
          <p:cNvPr id="1028" name="Picture 4" descr="http://user2016.org/images/useR-large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762" y="1570009"/>
            <a:ext cx="9010650" cy="432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612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Multiple Regression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170215328"/>
              </p:ext>
            </p:extLst>
          </p:nvPr>
        </p:nvGraphicFramePr>
        <p:xfrm>
          <a:off x="1317811" y="1304364"/>
          <a:ext cx="9695329" cy="5069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6039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en-US" altLang="ko-KR" dirty="0" smtClean="0"/>
              <a:t>Notation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475" y="1313049"/>
            <a:ext cx="5848350" cy="4667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4394" y="2667250"/>
            <a:ext cx="1590675" cy="5524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7924" y="4305940"/>
            <a:ext cx="3724275" cy="178117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0927" y="3766348"/>
            <a:ext cx="5572125" cy="4381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173086" y="1881216"/>
            <a:ext cx="2792490" cy="61090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Intercept</a:t>
            </a:r>
            <a:endParaRPr lang="ko-KR" altLang="en-US" sz="2400" dirty="0"/>
          </a:p>
        </p:txBody>
      </p:sp>
      <p:cxnSp>
        <p:nvCxnSpPr>
          <p:cNvPr id="4" name="꺾인 연결선 3"/>
          <p:cNvCxnSpPr>
            <a:stCxn id="14" idx="2"/>
            <a:endCxn id="8" idx="1"/>
          </p:cNvCxnSpPr>
          <p:nvPr/>
        </p:nvCxnSpPr>
        <p:spPr>
          <a:xfrm rot="16200000" flipH="1">
            <a:off x="3742651" y="1756234"/>
            <a:ext cx="406896" cy="4539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3456020" y="1313049"/>
            <a:ext cx="526183" cy="466724"/>
          </a:xfrm>
          <a:prstGeom prst="roundRect">
            <a:avLst/>
          </a:prstGeom>
          <a:noFill/>
          <a:ln>
            <a:solidFill>
              <a:srgbClr val="DD462F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16711" y="2513590"/>
            <a:ext cx="3137116" cy="942304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coefficient</a:t>
            </a:r>
          </a:p>
          <a:p>
            <a:pPr algn="ctr"/>
            <a:r>
              <a:rPr lang="en-US" altLang="ko-KR" sz="2400" dirty="0" smtClean="0"/>
              <a:t>unknown </a:t>
            </a:r>
            <a:r>
              <a:rPr lang="en-US" altLang="ko-KR" sz="2400" dirty="0" smtClean="0">
                <a:solidFill>
                  <a:srgbClr val="FF0000"/>
                </a:solidFill>
              </a:rPr>
              <a:t>parameter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cxnSp>
        <p:nvCxnSpPr>
          <p:cNvPr id="24" name="꺾인 연결선 23"/>
          <p:cNvCxnSpPr>
            <a:stCxn id="25" idx="2"/>
            <a:endCxn id="23" idx="3"/>
          </p:cNvCxnSpPr>
          <p:nvPr/>
        </p:nvCxnSpPr>
        <p:spPr>
          <a:xfrm rot="5400000" flipH="1">
            <a:off x="4771194" y="1867375"/>
            <a:ext cx="149232" cy="2383966"/>
          </a:xfrm>
          <a:prstGeom prst="bentConnector4">
            <a:avLst>
              <a:gd name="adj1" fmla="val -153184"/>
              <a:gd name="adj2" fmla="val 531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5889938" y="2667250"/>
            <a:ext cx="295709" cy="466724"/>
          </a:xfrm>
          <a:prstGeom prst="roundRect">
            <a:avLst/>
          </a:prstGeom>
          <a:noFill/>
          <a:ln>
            <a:solidFill>
              <a:srgbClr val="DD462F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892199" y="1852239"/>
            <a:ext cx="1211460" cy="61090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error</a:t>
            </a:r>
            <a:endParaRPr lang="ko-KR" altLang="en-US" sz="2400" dirty="0"/>
          </a:p>
        </p:txBody>
      </p:sp>
      <p:cxnSp>
        <p:nvCxnSpPr>
          <p:cNvPr id="32" name="꺾인 연결선 31"/>
          <p:cNvCxnSpPr>
            <a:stCxn id="33" idx="3"/>
            <a:endCxn id="31" idx="1"/>
          </p:cNvCxnSpPr>
          <p:nvPr/>
        </p:nvCxnSpPr>
        <p:spPr>
          <a:xfrm flipV="1">
            <a:off x="6635258" y="2157692"/>
            <a:ext cx="1256941" cy="7334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6339549" y="2657771"/>
            <a:ext cx="295709" cy="466724"/>
          </a:xfrm>
          <a:prstGeom prst="roundRect">
            <a:avLst/>
          </a:prstGeom>
          <a:noFill/>
          <a:ln>
            <a:solidFill>
              <a:srgbClr val="DD462F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7161285"/>
              </p:ext>
            </p:extLst>
          </p:nvPr>
        </p:nvGraphicFramePr>
        <p:xfrm>
          <a:off x="7502525" y="2787650"/>
          <a:ext cx="173355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Formula" r:id="rId7" imgW="874080" imgH="194400" progId="Equation.Ribbit">
                  <p:embed/>
                </p:oleObj>
              </mc:Choice>
              <mc:Fallback>
                <p:oleObj name="Formula" r:id="rId7" imgW="874080" imgH="19440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502525" y="2787650"/>
                        <a:ext cx="1733550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1239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모델 선택의 방법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16711" y="1341736"/>
            <a:ext cx="11082813" cy="1471448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80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confirmatory analysis : </a:t>
            </a:r>
            <a:r>
              <a:rPr lang="ko-KR" altLang="en-US" sz="280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이론에 근거를 둔 모델을 데이터에 적용</a:t>
            </a:r>
            <a:endParaRPr lang="en-US" altLang="ko-KR" sz="2800" dirty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80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exploratory analysis : 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이론을 생각하지 않고 가능한 여러 모델을 고려한 후 가장 적절한 </a:t>
            </a:r>
            <a:r>
              <a:rPr lang="ko-KR" altLang="en-US" sz="280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모델을 찾기</a:t>
            </a:r>
            <a:endParaRPr lang="en-US" altLang="ko-KR" sz="2800" dirty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16711" y="2957384"/>
            <a:ext cx="11115263" cy="344341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4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설명변수 선택 기준</a:t>
            </a:r>
            <a:endParaRPr lang="en-US" altLang="ko-KR" sz="24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24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종속변수와 상관관계가 높다</a:t>
            </a:r>
            <a:r>
              <a:rPr lang="en-US" altLang="ko-KR" sz="24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24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24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선택된 독립변수 사이는 상관관계가 낮다</a:t>
            </a:r>
            <a:r>
              <a:rPr lang="en-US" altLang="ko-KR" sz="24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24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24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소수정예의 원칙을 따른다</a:t>
            </a:r>
            <a:r>
              <a:rPr lang="en-US" altLang="ko-KR" sz="24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endParaRPr lang="en-US" altLang="ko-KR" sz="2400" dirty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possible regression : </a:t>
            </a:r>
            <a:r>
              <a:rPr lang="ko-KR" altLang="en-US" sz="24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경우의 수를 고려한다</a:t>
            </a:r>
            <a:r>
              <a:rPr lang="en-US" altLang="ko-KR" sz="24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24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forward selection : </a:t>
            </a:r>
            <a:r>
              <a:rPr lang="ko-KR" altLang="en-US" sz="24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유의 수준이 높은 변수부터 추가해 나간다</a:t>
            </a:r>
            <a:r>
              <a:rPr lang="en-US" altLang="ko-KR" sz="24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24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backward estimation : </a:t>
            </a:r>
            <a:r>
              <a:rPr lang="ko-KR" altLang="en-US" sz="24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기여도가 낮은 변수들을 제거해 나간다</a:t>
            </a:r>
            <a:r>
              <a:rPr lang="en-US" altLang="ko-KR" sz="24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24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stepwise selection : forward</a:t>
            </a:r>
            <a:r>
              <a:rPr lang="ko-KR" altLang="en-US" sz="24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en-US" altLang="ko-KR" sz="24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backward</a:t>
            </a:r>
            <a:r>
              <a:rPr lang="ko-KR" altLang="en-US" sz="24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적절히 조합한다</a:t>
            </a:r>
            <a:r>
              <a:rPr lang="en-US" altLang="ko-KR" sz="24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5337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 smtClean="0"/>
              <a:t>모델 선택 과정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844075" y="1322992"/>
            <a:ext cx="3432884" cy="717453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 선택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844075" y="2405573"/>
            <a:ext cx="3432884" cy="717453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계수의 유의성 판단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844075" y="3530988"/>
            <a:ext cx="3432884" cy="717453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분석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935891" y="3530988"/>
            <a:ext cx="2835779" cy="717453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ko-KR" altLang="en-US" sz="2400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변수의 변형</a:t>
            </a:r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844075" y="4656403"/>
            <a:ext cx="3432884" cy="717453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 확정</a:t>
            </a:r>
          </a:p>
        </p:txBody>
      </p:sp>
      <p:cxnSp>
        <p:nvCxnSpPr>
          <p:cNvPr id="8" name="직선 화살표 연결선 7"/>
          <p:cNvCxnSpPr>
            <a:stCxn id="6" idx="2"/>
            <a:endCxn id="11" idx="0"/>
          </p:cNvCxnSpPr>
          <p:nvPr/>
        </p:nvCxnSpPr>
        <p:spPr>
          <a:xfrm>
            <a:off x="7560517" y="2040445"/>
            <a:ext cx="0" cy="3651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11" idx="1"/>
            <a:endCxn id="6" idx="1"/>
          </p:cNvCxnSpPr>
          <p:nvPr/>
        </p:nvCxnSpPr>
        <p:spPr>
          <a:xfrm rot="10800000">
            <a:off x="5844075" y="1681720"/>
            <a:ext cx="12700" cy="1082581"/>
          </a:xfrm>
          <a:prstGeom prst="bentConnector3">
            <a:avLst>
              <a:gd name="adj1" fmla="val 368108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1" idx="2"/>
            <a:endCxn id="12" idx="0"/>
          </p:cNvCxnSpPr>
          <p:nvPr/>
        </p:nvCxnSpPr>
        <p:spPr>
          <a:xfrm>
            <a:off x="7560517" y="3123026"/>
            <a:ext cx="0" cy="4079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2" idx="3"/>
            <a:endCxn id="6" idx="3"/>
          </p:cNvCxnSpPr>
          <p:nvPr/>
        </p:nvCxnSpPr>
        <p:spPr>
          <a:xfrm flipV="1">
            <a:off x="9276959" y="1681719"/>
            <a:ext cx="12700" cy="2207996"/>
          </a:xfrm>
          <a:prstGeom prst="bentConnector3">
            <a:avLst>
              <a:gd name="adj1" fmla="val 510810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2" idx="1"/>
            <a:endCxn id="14" idx="3"/>
          </p:cNvCxnSpPr>
          <p:nvPr/>
        </p:nvCxnSpPr>
        <p:spPr>
          <a:xfrm flipH="1">
            <a:off x="4771670" y="3889715"/>
            <a:ext cx="1072405" cy="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12" idx="2"/>
            <a:endCxn id="15" idx="0"/>
          </p:cNvCxnSpPr>
          <p:nvPr/>
        </p:nvCxnSpPr>
        <p:spPr>
          <a:xfrm>
            <a:off x="7560517" y="4248441"/>
            <a:ext cx="0" cy="4079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5844075" y="5781817"/>
            <a:ext cx="3432884" cy="717453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예측</a:t>
            </a:r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54" name="직선 화살표 연결선 53"/>
          <p:cNvCxnSpPr>
            <a:stCxn id="15" idx="2"/>
            <a:endCxn id="53" idx="0"/>
          </p:cNvCxnSpPr>
          <p:nvPr/>
        </p:nvCxnSpPr>
        <p:spPr>
          <a:xfrm>
            <a:off x="7560517" y="5373856"/>
            <a:ext cx="0" cy="4079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643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Multiple Regression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460070709"/>
              </p:ext>
            </p:extLst>
          </p:nvPr>
        </p:nvGraphicFramePr>
        <p:xfrm>
          <a:off x="1317811" y="1304364"/>
          <a:ext cx="9695329" cy="5069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0356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다이어그램 14"/>
          <p:cNvGraphicFramePr/>
          <p:nvPr>
            <p:extLst>
              <p:ext uri="{D42A27DB-BD31-4B8C-83A1-F6EECF244321}">
                <p14:modId xmlns:p14="http://schemas.microsoft.com/office/powerpoint/2010/main" val="2110506464"/>
              </p:ext>
            </p:extLst>
          </p:nvPr>
        </p:nvGraphicFramePr>
        <p:xfrm>
          <a:off x="672354" y="1371600"/>
          <a:ext cx="10986247" cy="5204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Multiple Regression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8331961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sz="2400" b="1" dirty="0" smtClean="0">
            <a:latin typeface="나눔고딕코딩" panose="020D0009000000000000" pitchFamily="49" charset="-127"/>
            <a:ea typeface="나눔고딕코딩" panose="020D0009000000000000" pitchFamily="49" charset="-127"/>
          </a:defRPr>
        </a:defPPr>
      </a:lstStyle>
      <a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Welcome_to_PowerPoint.potx" id="{92E1CA98-4344-46BD-A2F1-21716F3EF917}" vid="{1B9D48AB-EEBE-4B56-98BA-3D03D5B098D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시작</Template>
  <TotalTime>6048</TotalTime>
  <Words>585</Words>
  <Application>Microsoft Office PowerPoint</Application>
  <PresentationFormat>와이드스크린</PresentationFormat>
  <Paragraphs>148</Paragraphs>
  <Slides>36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4" baseType="lpstr">
      <vt:lpstr>나눔고딕코딩</vt:lpstr>
      <vt:lpstr>Malgun Gothic</vt:lpstr>
      <vt:lpstr>Arial</vt:lpstr>
      <vt:lpstr>Consolas</vt:lpstr>
      <vt:lpstr>Segoe UI</vt:lpstr>
      <vt:lpstr>Segoe UI Light</vt:lpstr>
      <vt:lpstr>WelcomeDoc</vt:lpstr>
      <vt:lpstr>Formula</vt:lpstr>
      <vt:lpstr>Multiple Regression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sdl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시작</dc:title>
  <dc:creator>서종현</dc:creator>
  <cp:keywords/>
  <cp:lastModifiedBy>서종현</cp:lastModifiedBy>
  <cp:revision>1047</cp:revision>
  <dcterms:created xsi:type="dcterms:W3CDTF">2015-11-12T10:17:49Z</dcterms:created>
  <dcterms:modified xsi:type="dcterms:W3CDTF">2015-12-23T04:32:56Z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TM10001108</vt:lpwstr>
  </property>
</Properties>
</file>