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50D13-4D2C-4009-8DAB-6B95194AF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3CC6D-0960-4762-A796-D505182F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FC52B-43B3-429F-B7E2-21E86762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09C69-B1E8-4278-B876-5D729520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CC075-5033-4388-ACC5-285E911D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0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2E598-7A5D-4450-9846-051DE312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A3F95-8D32-4943-895E-65A8FA138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4EA5E-DE54-48A1-9A0F-2DEE2E7B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5B939-69E2-49CD-8DB5-075B3A0B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C9EB-F520-409E-A607-0D6606AA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4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2D9740-0A25-415D-AC04-DEBAA9188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85A01D-7D33-4783-8D7A-FAE797CD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BB204-01F8-45A5-B1E0-A515228D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F2A9C-4A5B-4F1E-A47C-BC2C6417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8DE23-30EA-4F34-882A-E0B88575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1E787-61E3-476D-9A63-86EFEF64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279E5-04C5-454F-B0F1-281F2463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10B7E-3FC3-499A-87E5-4B8BEEF5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1A91-3837-4C39-9BB1-ACBB4F79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409FF-93CE-43A5-B3A8-4629497E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79244-B709-4E5B-8E03-2D683B0C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67607-D7AC-4EBB-977E-2A7637FC1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AD968-C17F-43BE-AE1E-86CD4569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FD81D9-6B50-4310-AE03-3369661E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B14A3-61D8-4844-8976-5FD0A42C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4DADA-6AB1-4741-97D5-9E208A4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FF426-41C9-4A25-A8FE-A30D66B4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8FE63-1022-422E-A7DA-48990B698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38DB00-A0BE-4F57-971F-6E8DB0B5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4CAB0B-1ED6-4FAA-88EC-D4D8EE7E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70719-D2BE-42CD-BDDD-45F2B5AA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43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F397-1B12-4AD5-BDD3-B46B543C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CFFB8-60F0-4EA8-917A-0EB60808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4E362B-BC85-456F-AC0D-E05F4036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9B81A5-8117-4BA3-90B0-62BCFDE5A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4C3CC1-5C03-4186-B6F3-CA12291B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A1E073-C5C6-4261-9B54-33CB9086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D7CDDA-F7CA-4CFC-A1F0-C16AFCBC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81DFFE-FB2E-44B1-ADB9-2EE69166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F129-82E3-4F09-BD63-460B5EEA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2A770-6260-4B59-A512-E3A36FCE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BE1682-2FB4-4D42-9443-95574A1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098E4-9214-47F4-BBA4-8F341122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9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BA8A70-23B0-46D0-BE52-907039E0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714174-A3C5-4BE4-A8C2-4AFC573B7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08E5D-90BA-4944-B76F-A861636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7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D365C-C605-4419-9A37-17ACDB5C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6F808-EDB2-4FB9-82C3-F1B4FE720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3AD684-1AA5-42EC-BA14-8E685B07B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A4B5F-325D-48F7-B507-85A48758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6CA13-F21F-499C-BC5A-B4B3B8AC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E13EF-4932-40DD-9E55-F55DD078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6B04F-633A-46FE-9367-B18E7F8A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345359-34CB-46C7-BB2C-100FA1099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A918F-C3E0-470B-97D5-9B1541AC5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A49A0-1193-4BC6-9378-E380C910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B4D49-FE77-4075-9944-4D7A853F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6507D6-BFD0-40DD-9F6E-15C528C5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717492-0DA1-4129-B701-52BE8CF8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961A5-49C8-44C6-A4A8-84F0DDFD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7B9BB-6FD4-453C-972E-8C86C91CF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5B6F-65AE-4ADD-96CE-BD36A598F787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A8AC0-F883-4447-B585-25737D3C1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DEFA4-4916-4F0B-9FCD-CB600D1A1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9C86-5CDE-48F9-94A2-8D6EDBD77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3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7F30-F66E-4F8E-B033-0C1F620F9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BE60F-BE44-4705-82CA-D3A3980A0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Refers to training Neural Networks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420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E779C732-F61B-4593-9823-702918F6190A}"/>
              </a:ext>
            </a:extLst>
          </p:cNvPr>
          <p:cNvSpPr txBox="1"/>
          <p:nvPr/>
        </p:nvSpPr>
        <p:spPr>
          <a:xfrm>
            <a:off x="9769879" y="2884133"/>
            <a:ext cx="457200" cy="631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3577B3-153D-4587-8738-7D45459114AE}"/>
              </a:ext>
            </a:extLst>
          </p:cNvPr>
          <p:cNvSpPr txBox="1"/>
          <p:nvPr/>
        </p:nvSpPr>
        <p:spPr>
          <a:xfrm>
            <a:off x="5857596" y="1690688"/>
            <a:ext cx="835894" cy="29822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3BD14F-8B8F-4F05-A66C-D42A3085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Deep Learning</a:t>
            </a:r>
            <a:endParaRPr lang="ko-KR" altLang="en-US" dirty="0"/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530A8BF7-EB11-4EE1-A9AE-8F37FCF8C6AE}"/>
              </a:ext>
            </a:extLst>
          </p:cNvPr>
          <p:cNvSpPr/>
          <p:nvPr/>
        </p:nvSpPr>
        <p:spPr>
          <a:xfrm>
            <a:off x="2170852" y="2935706"/>
            <a:ext cx="972398" cy="80127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E13F02-5525-478A-A325-8B145ACC6BA4}"/>
              </a:ext>
            </a:extLst>
          </p:cNvPr>
          <p:cNvSpPr txBox="1"/>
          <p:nvPr/>
        </p:nvSpPr>
        <p:spPr>
          <a:xfrm>
            <a:off x="528388" y="3163106"/>
            <a:ext cx="80210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F223E-03D6-4B69-916A-846F28D624B0}"/>
              </a:ext>
            </a:extLst>
          </p:cNvPr>
          <p:cNvSpPr txBox="1"/>
          <p:nvPr/>
        </p:nvSpPr>
        <p:spPr>
          <a:xfrm>
            <a:off x="2170852" y="3124200"/>
            <a:ext cx="111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D0828-F4B3-4CDE-92F6-CD5466BB7ABD}"/>
              </a:ext>
            </a:extLst>
          </p:cNvPr>
          <p:cNvSpPr txBox="1"/>
          <p:nvPr/>
        </p:nvSpPr>
        <p:spPr>
          <a:xfrm>
            <a:off x="2170852" y="3944521"/>
            <a:ext cx="165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neurons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37A13-7F7C-4B0A-A806-3D49B6AC1DE9}"/>
              </a:ext>
            </a:extLst>
          </p:cNvPr>
          <p:cNvSpPr txBox="1"/>
          <p:nvPr/>
        </p:nvSpPr>
        <p:spPr>
          <a:xfrm>
            <a:off x="3983610" y="3163106"/>
            <a:ext cx="9723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C5A4E22-DD50-4678-A0A8-BF5B3A13E5CF}"/>
              </a:ext>
            </a:extLst>
          </p:cNvPr>
          <p:cNvSpPr/>
          <p:nvPr/>
        </p:nvSpPr>
        <p:spPr>
          <a:xfrm>
            <a:off x="1534606" y="3216533"/>
            <a:ext cx="545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42A512B-84D9-4EC0-B5F8-117CE588F5D8}"/>
              </a:ext>
            </a:extLst>
          </p:cNvPr>
          <p:cNvSpPr/>
          <p:nvPr/>
        </p:nvSpPr>
        <p:spPr>
          <a:xfrm>
            <a:off x="3271201" y="3244008"/>
            <a:ext cx="54551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201A2-F2D2-425E-A225-685640347200}"/>
              </a:ext>
            </a:extLst>
          </p:cNvPr>
          <p:cNvSpPr txBox="1"/>
          <p:nvPr/>
        </p:nvSpPr>
        <p:spPr>
          <a:xfrm>
            <a:off x="240285" y="5569545"/>
            <a:ext cx="748665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ReLu</a:t>
            </a:r>
            <a:r>
              <a:rPr lang="en-US" altLang="ko-KR" dirty="0"/>
              <a:t> function</a:t>
            </a:r>
          </a:p>
          <a:p>
            <a:r>
              <a:rPr lang="en-US" altLang="ko-KR" dirty="0"/>
              <a:t>- Goes to zero sometimes and then it’ll takes of as a straight line</a:t>
            </a:r>
          </a:p>
          <a:p>
            <a:r>
              <a:rPr lang="en-US" altLang="ko-KR" dirty="0"/>
              <a:t>- Can see this function a lot in the neural network</a:t>
            </a:r>
            <a:endParaRPr lang="ko-KR" altLang="en-US" dirty="0"/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50055594-7D94-4584-A176-5329942C2026}"/>
              </a:ext>
            </a:extLst>
          </p:cNvPr>
          <p:cNvSpPr/>
          <p:nvPr/>
        </p:nvSpPr>
        <p:spPr>
          <a:xfrm>
            <a:off x="6877050" y="2019300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ED9AE266-03F2-40C8-8AA9-B2E6E0D4195F}"/>
              </a:ext>
            </a:extLst>
          </p:cNvPr>
          <p:cNvSpPr/>
          <p:nvPr/>
        </p:nvSpPr>
        <p:spPr>
          <a:xfrm>
            <a:off x="6877050" y="2971474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06FA029E-4950-4904-A9F4-E31F4442E558}"/>
              </a:ext>
            </a:extLst>
          </p:cNvPr>
          <p:cNvSpPr/>
          <p:nvPr/>
        </p:nvSpPr>
        <p:spPr>
          <a:xfrm>
            <a:off x="6858000" y="3923648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086B6D37-353D-4AB3-B090-55AD0679F92F}"/>
              </a:ext>
            </a:extLst>
          </p:cNvPr>
          <p:cNvSpPr/>
          <p:nvPr/>
        </p:nvSpPr>
        <p:spPr>
          <a:xfrm>
            <a:off x="8626646" y="2934506"/>
            <a:ext cx="457200" cy="4572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A92BA3D-C2B5-434F-B986-096071932D12}"/>
              </a:ext>
            </a:extLst>
          </p:cNvPr>
          <p:cNvCxnSpPr>
            <a:cxnSpLocks/>
            <a:stCxn id="12" idx="6"/>
            <a:endCxn id="15" idx="1"/>
          </p:cNvCxnSpPr>
          <p:nvPr/>
        </p:nvCxnSpPr>
        <p:spPr>
          <a:xfrm>
            <a:off x="7334250" y="2247900"/>
            <a:ext cx="1359351" cy="7535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3B20831-70F9-43DD-B3E3-8FBADB46FD6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7281723" y="3163106"/>
            <a:ext cx="1344923" cy="7410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9AD16A6-D649-482F-BBE3-0149BEEAC2A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7334250" y="3324751"/>
            <a:ext cx="1359351" cy="7920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F8D2D7-680A-48D6-920C-766D2266E81F}"/>
              </a:ext>
            </a:extLst>
          </p:cNvPr>
          <p:cNvCxnSpPr>
            <a:cxnSpLocks/>
          </p:cNvCxnSpPr>
          <p:nvPr/>
        </p:nvCxnSpPr>
        <p:spPr>
          <a:xfrm flipV="1">
            <a:off x="9031319" y="3124200"/>
            <a:ext cx="887723" cy="370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611541-99A1-4B47-A406-3911D3DE7A82}"/>
              </a:ext>
            </a:extLst>
          </p:cNvPr>
          <p:cNvCxnSpPr>
            <a:cxnSpLocks/>
          </p:cNvCxnSpPr>
          <p:nvPr/>
        </p:nvCxnSpPr>
        <p:spPr>
          <a:xfrm>
            <a:off x="6362700" y="1935816"/>
            <a:ext cx="514350" cy="2492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47BF79-AAE4-4657-AEE4-A6A5D4AC7D66}"/>
              </a:ext>
            </a:extLst>
          </p:cNvPr>
          <p:cNvCxnSpPr>
            <a:cxnSpLocks/>
          </p:cNvCxnSpPr>
          <p:nvPr/>
        </p:nvCxnSpPr>
        <p:spPr>
          <a:xfrm flipV="1">
            <a:off x="6334405" y="2341582"/>
            <a:ext cx="542645" cy="3173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18D965C-29CF-4F77-B052-E30239EDC195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6362700" y="2951623"/>
            <a:ext cx="514350" cy="24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1F5F7E-2BDA-4120-A064-A0F11FE72A4B}"/>
              </a:ext>
            </a:extLst>
          </p:cNvPr>
          <p:cNvCxnSpPr>
            <a:cxnSpLocks/>
          </p:cNvCxnSpPr>
          <p:nvPr/>
        </p:nvCxnSpPr>
        <p:spPr>
          <a:xfrm flipV="1">
            <a:off x="6374403" y="3389922"/>
            <a:ext cx="569602" cy="1764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864878-E45E-4D16-A108-58C7E1959B93}"/>
              </a:ext>
            </a:extLst>
          </p:cNvPr>
          <p:cNvCxnSpPr>
            <a:cxnSpLocks/>
          </p:cNvCxnSpPr>
          <p:nvPr/>
        </p:nvCxnSpPr>
        <p:spPr>
          <a:xfrm>
            <a:off x="6381750" y="3905488"/>
            <a:ext cx="514350" cy="2484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708C8D-E78A-4907-A120-B1FD33BB9CA0}"/>
              </a:ext>
            </a:extLst>
          </p:cNvPr>
          <p:cNvCxnSpPr>
            <a:cxnSpLocks/>
          </p:cNvCxnSpPr>
          <p:nvPr/>
        </p:nvCxnSpPr>
        <p:spPr>
          <a:xfrm flipV="1">
            <a:off x="6395563" y="4291144"/>
            <a:ext cx="487953" cy="29970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45A904-D6A9-4825-B3BE-CBE9FF5338AA}"/>
              </a:ext>
            </a:extLst>
          </p:cNvPr>
          <p:cNvSpPr txBox="1"/>
          <p:nvPr/>
        </p:nvSpPr>
        <p:spPr>
          <a:xfrm>
            <a:off x="6096000" y="1352550"/>
            <a:ext cx="59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67C0D9-9743-431A-ACB4-1D1D158C563F}"/>
              </a:ext>
            </a:extLst>
          </p:cNvPr>
          <p:cNvSpPr txBox="1"/>
          <p:nvPr/>
        </p:nvSpPr>
        <p:spPr>
          <a:xfrm>
            <a:off x="9900840" y="2466832"/>
            <a:ext cx="30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31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03326-C058-4EF5-9692-50A5E6FD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Supervised Learning</a:t>
            </a:r>
            <a:r>
              <a:rPr lang="en-US" altLang="ko-KR" sz="2800" dirty="0"/>
              <a:t>(</a:t>
            </a:r>
            <a:r>
              <a:rPr lang="ko-KR" altLang="en-US" sz="2800" dirty="0"/>
              <a:t>지도학습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5D2D82-72D7-4B29-9C35-A3E910C4F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075"/>
            <a:ext cx="10515600" cy="1025525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One type of machine learning</a:t>
            </a:r>
          </a:p>
          <a:p>
            <a:pPr>
              <a:buFontTx/>
              <a:buChar char="-"/>
            </a:pPr>
            <a:r>
              <a:rPr lang="en-US" altLang="ko-KR" dirty="0"/>
              <a:t>Online </a:t>
            </a:r>
            <a:r>
              <a:rPr lang="en-US" altLang="ko-KR" dirty="0" err="1"/>
              <a:t>Advertiseing</a:t>
            </a:r>
            <a:r>
              <a:rPr lang="en-US" altLang="ko-KR" dirty="0"/>
              <a:t>, photo tagging, Autonomous driving </a:t>
            </a:r>
            <a:r>
              <a:rPr lang="en-US" altLang="ko-KR" dirty="0" err="1"/>
              <a:t>etc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It is to learn data using data with the correct answer.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1F538-F0FB-4F9A-A608-91938116087C}"/>
              </a:ext>
            </a:extLst>
          </p:cNvPr>
          <p:cNvSpPr txBox="1"/>
          <p:nvPr/>
        </p:nvSpPr>
        <p:spPr>
          <a:xfrm>
            <a:off x="989726" y="4668342"/>
            <a:ext cx="976964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Sequence data</a:t>
            </a:r>
          </a:p>
          <a:p>
            <a:r>
              <a:rPr lang="en-US" altLang="ko-KR" dirty="0"/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Data with order 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noto"/>
              </a:rPr>
              <a:t>순서가 있는 데이터</a:t>
            </a:r>
            <a:r>
              <a:rPr lang="en-US" altLang="ko-KR" sz="12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endParaRPr lang="en-US" altLang="ko-KR" sz="1200" dirty="0"/>
          </a:p>
          <a:p>
            <a:r>
              <a:rPr lang="en-US" altLang="ko-KR" dirty="0"/>
              <a:t>-Use RNN</a:t>
            </a:r>
          </a:p>
          <a:p>
            <a:r>
              <a:rPr lang="en-US" altLang="ko-KR" dirty="0"/>
              <a:t>-because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CNN or other standard  neural network cannot deal with the order of input samples.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입력 샘플의 순서를 다루지 못함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)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5323D-CB5E-4F1E-84C9-DD3DA4AD262E}"/>
              </a:ext>
            </a:extLst>
          </p:cNvPr>
          <p:cNvSpPr txBox="1"/>
          <p:nvPr/>
        </p:nvSpPr>
        <p:spPr>
          <a:xfrm>
            <a:off x="989726" y="2714308"/>
            <a:ext cx="976964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b="1" dirty="0"/>
              <a:t>Supervised</a:t>
            </a:r>
            <a:r>
              <a:rPr lang="ko-KR" altLang="en-US" b="1" dirty="0"/>
              <a:t> </a:t>
            </a:r>
            <a:r>
              <a:rPr lang="en-US" altLang="ko-KR" b="1" dirty="0"/>
              <a:t>learning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Algorithm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dirty="0"/>
              <a:t>k-Nearest Neighbor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Logistic Regression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Linear regression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SVM, Support Vector Machine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Neural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20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C5AF-26FF-4079-8463-FE66B2B2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r>
              <a:rPr lang="en-US" altLang="ko-KR" sz="1800" dirty="0"/>
              <a:t>(</a:t>
            </a:r>
            <a:r>
              <a:rPr lang="ko-KR" altLang="en-US" sz="1800" dirty="0"/>
              <a:t>로지스틱 회귀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5B96F-AEFD-4A96-BA7A-F4BBE08B7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79"/>
            <a:ext cx="10515600" cy="11100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ko-KR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 learning algorithm that you use when the output labels Y in a supervised learning problem are all either zero or one</a:t>
            </a:r>
          </a:p>
          <a:p>
            <a:pPr algn="l"/>
            <a:r>
              <a:rPr lang="en-US" altLang="ko-KR" b="0" i="0" dirty="0">
                <a:effectLst/>
                <a:latin typeface="OpenSans"/>
              </a:rPr>
              <a:t>Use activation function </a:t>
            </a:r>
            <a:r>
              <a:rPr lang="en-US" altLang="ko-KR" sz="1700" b="0" i="0" dirty="0">
                <a:effectLst/>
                <a:latin typeface="OpenSans"/>
              </a:rPr>
              <a:t>(</a:t>
            </a:r>
            <a:r>
              <a:rPr lang="ko-KR" altLang="en-US" sz="1700" b="0" i="0" dirty="0">
                <a:effectLst/>
                <a:latin typeface="OpenSans"/>
              </a:rPr>
              <a:t>활성화 함수</a:t>
            </a:r>
            <a:r>
              <a:rPr lang="en-US" altLang="ko-KR" sz="1700" b="0" i="0" dirty="0">
                <a:effectLst/>
                <a:latin typeface="OpenSans"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3776-692E-4A7D-88C6-176D21B2862A}"/>
              </a:ext>
            </a:extLst>
          </p:cNvPr>
          <p:cNvSpPr txBox="1"/>
          <p:nvPr/>
        </p:nvSpPr>
        <p:spPr>
          <a:xfrm>
            <a:off x="838200" y="3342729"/>
            <a:ext cx="5979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Sigmoid function </a:t>
            </a:r>
            <a:r>
              <a:rPr lang="en-US" altLang="ko-KR" b="1" dirty="0"/>
              <a:t>(</a:t>
            </a:r>
            <a:r>
              <a:rPr lang="ko-KR" altLang="en-US" b="1" dirty="0" err="1"/>
              <a:t>시그모이드</a:t>
            </a:r>
            <a:r>
              <a:rPr lang="ko-KR" altLang="en-US" b="1" dirty="0"/>
              <a:t> 함수</a:t>
            </a:r>
            <a:r>
              <a:rPr lang="en-US" altLang="ko-KR" b="1" dirty="0"/>
              <a:t>)</a:t>
            </a:r>
          </a:p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 function whose function values are limited to 0 and 1</a:t>
            </a:r>
          </a:p>
          <a:p>
            <a:endParaRPr lang="en-US" altLang="ko-KR" sz="2000" b="1" i="0" dirty="0">
              <a:solidFill>
                <a:srgbClr val="000000"/>
              </a:solidFill>
              <a:effectLst/>
              <a:latin typeface="noto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noto"/>
              </a:rPr>
              <a:t>-problem of using sigmoid functions </a:t>
            </a:r>
          </a:p>
          <a:p>
            <a:pPr algn="l"/>
            <a:r>
              <a:rPr lang="en-US" altLang="ko-KR" sz="2000" dirty="0">
                <a:solidFill>
                  <a:srgbClr val="1F1F1F"/>
                </a:solidFill>
                <a:latin typeface="Source Sans Pro" panose="020B0503030403020204" pitchFamily="34" charset="0"/>
              </a:rPr>
              <a:t>Learning becomes really slow</a:t>
            </a:r>
            <a:endParaRPr lang="en-US" altLang="ko-KR" sz="2000" b="1" dirty="0"/>
          </a:p>
          <a:p>
            <a:r>
              <a:rPr lang="en-US" altLang="ko-KR" sz="1600" dirty="0"/>
              <a:t>Vanishing gradient occurs (</a:t>
            </a:r>
            <a:r>
              <a:rPr lang="ko-KR" altLang="en-US" sz="1600" dirty="0"/>
              <a:t>기울기 소실 </a:t>
            </a:r>
            <a:r>
              <a:rPr lang="ko-KR" altLang="en-US" sz="1600" dirty="0" err="1"/>
              <a:t>빌셍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64EFD-715A-4369-AA72-0BC514B92BCD}"/>
              </a:ext>
            </a:extLst>
          </p:cNvPr>
          <p:cNvSpPr txBox="1"/>
          <p:nvPr/>
        </p:nvSpPr>
        <p:spPr>
          <a:xfrm>
            <a:off x="6878052" y="2998675"/>
            <a:ext cx="44757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Relu</a:t>
            </a:r>
            <a:r>
              <a:rPr lang="en-US" altLang="ko-KR" b="1" dirty="0"/>
              <a:t> function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A straight line with slope 1 if x is greater than 0, and a function value of 0 if x is less than 0.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x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가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보다 크면 기울기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1, 0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보다 작으면 </a:t>
            </a:r>
            <a:r>
              <a:rPr lang="ko-KR" altLang="en-US" sz="1400" dirty="0" err="1">
                <a:solidFill>
                  <a:srgbClr val="000000"/>
                </a:solidFill>
                <a:latin typeface="noto"/>
              </a:rPr>
              <a:t>함수값이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0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인 함수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</a:p>
          <a:p>
            <a:endParaRPr lang="en-US" altLang="ko-KR" b="1" dirty="0"/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learning speed is very faster than other activation function.</a:t>
            </a: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Vanishing gradient does not occur.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기울기 소실 문제 발생하지 않음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모든 양수에서 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1</a:t>
            </a:r>
            <a:r>
              <a:rPr lang="ko-KR" altLang="en-US" sz="1400" dirty="0">
                <a:solidFill>
                  <a:srgbClr val="000000"/>
                </a:solidFill>
                <a:latin typeface="noto"/>
              </a:rPr>
              <a:t>이 되기 때문에</a:t>
            </a:r>
            <a:r>
              <a:rPr lang="en-US" altLang="ko-KR" sz="1400" dirty="0">
                <a:solidFill>
                  <a:srgbClr val="000000"/>
                </a:solidFill>
                <a:latin typeface="noto"/>
              </a:rPr>
              <a:t>)</a:t>
            </a:r>
            <a:endParaRPr lang="en-US" altLang="ko-KR" sz="1400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051970-B330-425E-8991-D917A45C4CC4}"/>
              </a:ext>
            </a:extLst>
          </p:cNvPr>
          <p:cNvSpPr txBox="1"/>
          <p:nvPr/>
        </p:nvSpPr>
        <p:spPr>
          <a:xfrm>
            <a:off x="453190" y="6357451"/>
            <a:ext cx="859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시그모이드</a:t>
            </a:r>
            <a:r>
              <a:rPr lang="en-US" altLang="ko-KR" dirty="0"/>
              <a:t>, </a:t>
            </a:r>
            <a:r>
              <a:rPr lang="ko-KR" altLang="en-US" dirty="0" err="1"/>
              <a:t>렐류</a:t>
            </a:r>
            <a:r>
              <a:rPr lang="ko-KR" altLang="en-US" dirty="0"/>
              <a:t> 함수는 활성화 함수의 종류이다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2988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282</Words>
  <Application>Microsoft Office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noto</vt:lpstr>
      <vt:lpstr>OpenSans</vt:lpstr>
      <vt:lpstr>맑은 고딕</vt:lpstr>
      <vt:lpstr>Arial</vt:lpstr>
      <vt:lpstr>Source Sans Pro</vt:lpstr>
      <vt:lpstr>Office 테마</vt:lpstr>
      <vt:lpstr>Deep learning</vt:lpstr>
      <vt:lpstr>Deep Learning</vt:lpstr>
      <vt:lpstr>Supervised Learning(지도학습)</vt:lpstr>
      <vt:lpstr>Logistic regression (로지스틱 회귀)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가현</dc:creator>
  <cp:lastModifiedBy>박 가현</cp:lastModifiedBy>
  <cp:revision>5</cp:revision>
  <dcterms:created xsi:type="dcterms:W3CDTF">2022-01-16T07:48:10Z</dcterms:created>
  <dcterms:modified xsi:type="dcterms:W3CDTF">2022-01-26T15:20:20Z</dcterms:modified>
</cp:coreProperties>
</file>