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notesSlides/notesSlide5.xml" ContentType="application/vnd.openxmlformats-officedocument.presentationml.notesSlide+xml"/>
  <Override PartName="/ppt/ink/ink48.xml" ContentType="application/inkml+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5" r:id="rId2"/>
    <p:sldId id="256" r:id="rId3"/>
    <p:sldId id="258" r:id="rId4"/>
    <p:sldId id="260" r:id="rId5"/>
    <p:sldId id="276" r:id="rId6"/>
    <p:sldId id="277" r:id="rId7"/>
    <p:sldId id="262" r:id="rId8"/>
    <p:sldId id="263" r:id="rId9"/>
    <p:sldId id="266" r:id="rId10"/>
    <p:sldId id="280" r:id="rId11"/>
    <p:sldId id="264" r:id="rId12"/>
    <p:sldId id="265" r:id="rId13"/>
    <p:sldId id="267" r:id="rId14"/>
    <p:sldId id="268" r:id="rId15"/>
    <p:sldId id="270" r:id="rId16"/>
    <p:sldId id="271" r:id="rId17"/>
    <p:sldId id="272" r:id="rId18"/>
    <p:sldId id="269" r:id="rId19"/>
    <p:sldId id="273" r:id="rId20"/>
    <p:sldId id="274" r:id="rId21"/>
    <p:sldId id="278" r:id="rId22"/>
    <p:sldId id="279"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0" autoAdjust="0"/>
    <p:restoredTop sz="94706" autoAdjust="0"/>
  </p:normalViewPr>
  <p:slideViewPr>
    <p:cSldViewPr snapToGrid="0">
      <p:cViewPr varScale="1">
        <p:scale>
          <a:sx n="108" d="100"/>
          <a:sy n="108" d="100"/>
        </p:scale>
        <p:origin x="4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02-14T15:20:48.265"/>
    </inkml:context>
    <inkml:brush xml:id="br0">
      <inkml:brushProperty name="width" value="0.025" units="cm"/>
      <inkml:brushProperty name="height" value="0.025" units="cm"/>
      <inkml:brushProperty name="ignorePressure" value="1"/>
    </inkml:brush>
  </inkml:definitions>
  <inkml:trace contextRef="#ctx0" brushRef="#br0">276 0 0 0,'-274'0'0'0,"272"0"0"0,24 0 0 0,2197 0 0 0,1122 0 0 0,-3555 0 0 0,179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33.695"/>
    </inkml:context>
    <inkml:brush xml:id="br0">
      <inkml:brushProperty name="width" value="0.025" units="cm"/>
      <inkml:brushProperty name="height" value="0.025" units="cm"/>
      <inkml:brushProperty name="color" value="#33CCFF"/>
    </inkml:brush>
  </inkml:definitions>
  <inkml:trace contextRef="#ctx0" brushRef="#br0">38 84 6505 0 0,'-18'-13'11177'0'0,"20"15"-11053"0"0,0 1-1 0 0,0-1 1 0 0,0 0-1 0 0,0 1 1 0 0,-1-1-1 0 0,1 1 1 0 0,-1 0-1 0 0,0-1 1 0 0,0 1-1 0 0,0 0 1 0 0,1 4-1 0 0,4 5-86 0 0,-6-10-38 0 0,1 0 0 0 0,0 0 0 0 0,-1-1 0 0 0,1 1 0 0 0,0-1-1 0 0,0 1 1 0 0,0-1 0 0 0,0 1 0 0 0,1-1 0 0 0,-1 1-1 0 0,0-1 1 0 0,0 0 0 0 0,1 0 0 0 0,-1 0 0 0 0,1 1-1 0 0,-1-2 1 0 0,1 1 0 0 0,0 0 0 0 0,-1 0 0 0 0,1 0 0 0 0,0-1-1 0 0,0 1 1 0 0,-1-1 0 0 0,1 1 0 0 0,3-1 0 0 0,-3 0-2 0 0,1-1 0 0 0,-1 1 0 0 0,0-1 1 0 0,1 0-1 0 0,-1 0 0 0 0,0 0 1 0 0,0 0-1 0 0,0 0 0 0 0,0-1 1 0 0,0 1-1 0 0,0-1 0 0 0,0 1 0 0 0,0-1 1 0 0,-1 0-1 0 0,1 1 0 0 0,2-5 1 0 0,-1 2-7 0 0,0 0 0 0 0,0 0 0 0 0,-1 0 1 0 0,0 0-1 0 0,1 0 0 0 0,-1 0 0 0 0,-1-1 0 0 0,1 1 1 0 0,-1-1-1 0 0,0 0 0 0 0,0 1 0 0 0,0-1 1 0 0,0 0-1 0 0,-1 0 0 0 0,0 1 0 0 0,0-1 1 0 0,0 0-1 0 0,0 0 0 0 0,-3-7 0 0 0,3 11 16 0 0,-1-1 0 0 0,1 1 0 0 0,-1-1 0 0 0,0 1 0 0 0,1 0 0 0 0,-1-1 0 0 0,0 1-1 0 0,0 0 1 0 0,0-1 0 0 0,0 1 0 0 0,0 0 0 0 0,0 0 0 0 0,0 0 0 0 0,0 0 0 0 0,-1 0-1 0 0,1 0 1 0 0,0 0 0 0 0,-1 1 0 0 0,1-1 0 0 0,0 0 0 0 0,-1 1 0 0 0,1-1-1 0 0,-1 1 1 0 0,1 0 0 0 0,-1-1 0 0 0,1 1 0 0 0,-3 0 0 0 0,2 0 7 0 0,-1 1 0 0 0,0 0 0 0 0,1 1 0 0 0,-1-1 0 0 0,1 0 0 0 0,-1 1 0 0 0,1-1 0 0 0,0 1 0 0 0,0-1 0 0 0,0 1 0 0 0,0 0 0 0 0,0 0 0 0 0,0 0 0 0 0,-3 4 0 0 0,-3 5 133 0 0,0 0 0 0 0,0 1 0 0 0,1-1 0 0 0,1 1 1 0 0,0 1-1 0 0,1-1 0 0 0,0 1 0 0 0,0 0 0 0 0,2 1 0 0 0,-1-1 0 0 0,2 0 0 0 0,0 1 0 0 0,0 25 0 0 0,27-92-5948 0 0,-13 27-1375 0 0,-5 11 1143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35.297"/>
    </inkml:context>
    <inkml:brush xml:id="br0">
      <inkml:brushProperty name="width" value="0.025" units="cm"/>
      <inkml:brushProperty name="height" value="0.025" units="cm"/>
      <inkml:brushProperty name="color" value="#33CCFF"/>
    </inkml:brush>
  </inkml:definitions>
  <inkml:trace contextRef="#ctx0" brushRef="#br0">56 198 10626 0 0,'-1'1'235'0'0,"0"1"-1"0"0,0-1 1 0 0,0-1-1 0 0,0 1 1 0 0,0 0-1 0 0,0 0 1 0 0,0 0-1 0 0,0-1 1 0 0,-1 1-1 0 0,1 0 1 0 0,0-1-1 0 0,-1 1 1 0 0,1-1-1 0 0,0 0 1 0 0,-1 1 0 0 0,1-1-1 0 0,-1 0 1 0 0,1 0-1 0 0,0 0 1 0 0,-1 0-1 0 0,1 0 1 0 0,-1 0-1 0 0,1 0 1 0 0,0 0-1 0 0,-1-1 1 0 0,1 1-1 0 0,0-1 1 0 0,-1 1-1 0 0,1-1 1 0 0,0 1-1 0 0,-3-2 1 0 0,3-1-146 0 0,-1 0-1 0 0,1 0 1 0 0,-1 0 0 0 0,1 0 0 0 0,0 0-1 0 0,0 0 1 0 0,1 0 0 0 0,-1-1 0 0 0,1 1-1 0 0,-1 0 1 0 0,1 0 0 0 0,0-1 0 0 0,1-3-1 0 0,0 3-77 0 0,0 0-1 0 0,1 0 1 0 0,0 0-1 0 0,-1 1 1 0 0,2-1-1 0 0,-1 0 1 0 0,0 1-1 0 0,4-5 0 0 0,15-26 58 0 0,-18 25-30 0 0,10-32-51 0 0,-13 39 38 0 0,1 1-1 0 0,-1-1 1 0 0,0 0 0 0 0,1 1 0 0 0,-1-1 0 0 0,0 0 0 0 0,0 0 0 0 0,0 1 0 0 0,0-1-1 0 0,0 0 1 0 0,-1 1 0 0 0,1-1 0 0 0,0 0 0 0 0,-1 1 0 0 0,0-1 0 0 0,1 0 0 0 0,-1 1-1 0 0,-1-3 1 0 0,1 4 18 0 0,0 0 0 0 0,0 1 0 0 0,0-1 0 0 0,-1 1-1 0 0,1-1 1 0 0,0 1 0 0 0,1-1 0 0 0,-1 1 0 0 0,0 0 0 0 0,0-1-1 0 0,0 1 1 0 0,0 0 0 0 0,0 0 0 0 0,1 0 0 0 0,-1-1 0 0 0,0 1-1 0 0,1 0 1 0 0,-1 0 0 0 0,1 0 0 0 0,-1 2 0 0 0,-15 21 262 0 0,12-16-270 0 0,1 0 0 0 0,0 0 0 0 0,0 1 0 0 0,1-1 0 0 0,0 1 0 0 0,0-1 0 0 0,1 1 0 0 0,0 0 0 0 0,0 0 0 0 0,1-1 0 0 0,2 18 0 0 0,-1-14 0 0 0,1 1-60 0 0,12-21-1140 0 0,-13 8 944 0 0,0-1 1 0 0,0 1-1 0 0,-1 0 1 0 0,1 0 0 0 0,0 0-1 0 0,0 0 1 0 0,0 0-1 0 0,0 0 1 0 0,0 0-1 0 0,0 0 1 0 0,-1 0 0 0 0,1 0-1 0 0,0 0 1 0 0,0 0-1 0 0,0 1 1 0 0,0-1 0 0 0,0 0-1 0 0,-1 1 1 0 0,1-1-1 0 0,0 1 1 0 0,0-1-1 0 0,-1 1 1 0 0,1-1 0 0 0,0 1-1 0 0,-1-1 1 0 0,1 1-1 0 0,0 0 1 0 0,0 0-1 0 0,19 20-6984 0 0,-14-12 2277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35.810"/>
    </inkml:context>
    <inkml:brush xml:id="br0">
      <inkml:brushProperty name="width" value="0.025" units="cm"/>
      <inkml:brushProperty name="height" value="0.025" units="cm"/>
      <inkml:brushProperty name="color" value="#33CCFF"/>
    </inkml:brush>
  </inkml:definitions>
  <inkml:trace contextRef="#ctx0" brushRef="#br0">21 36 9594 0 0,'-2'2'429'0'0,"0"0"-1"0"0,0 0 1 0 0,0 0 0 0 0,1 1 0 0 0,-1-1-1 0 0,0 1 1 0 0,1 0 0 0 0,0-1-1 0 0,0 1 1 0 0,0 0 0 0 0,0 0 0 0 0,0-1-1 0 0,1 1 1 0 0,-1 3 0 0 0,0-2-183 0 0,1-1 0 0 0,0 0 0 0 0,1 1 0 0 0,-1-1 0 0 0,1 0 0 0 0,-1 1 0 0 0,1-1 0 0 0,0 0 0 0 0,0 1 0 0 0,0-1 0 0 0,3 3 0 0 0,-3-2-216 0 0,1-1 0 0 0,0 0 0 0 0,0 0 0 0 0,1 0 0 0 0,-1 0 1 0 0,1 0-1 0 0,-1-1 0 0 0,1 1 0 0 0,0-1 0 0 0,0 0 1 0 0,0 1-1 0 0,0-1 0 0 0,0-1 0 0 0,1 1 0 0 0,-1 0 1 0 0,1-1-1 0 0,-1 0 0 0 0,1 1 0 0 0,-1-2 0 0 0,1 1 0 0 0,0 0 1 0 0,5 0-1 0 0,-7-1-28 0 0,-1 0 1 0 0,1 0 0 0 0,0-1-1 0 0,-1 1 1 0 0,1 0-1 0 0,-1 0 1 0 0,1-1 0 0 0,-1 1-1 0 0,0-1 1 0 0,1 0-1 0 0,-1 1 1 0 0,1-1-1 0 0,-1 0 1 0 0,0 0 0 0 0,0 0-1 0 0,1 1 1 0 0,-1-2-1 0 0,0 1 1 0 0,0 0 0 0 0,0 0-1 0 0,0 0 1 0 0,0 0-1 0 0,0-1 1 0 0,-1 1-1 0 0,1 0 1 0 0,0-1 0 0 0,-1 1-1 0 0,1 0 1 0 0,-1-1-1 0 0,1 1 1 0 0,-1-1 0 0 0,1 1-1 0 0,-1-1 1 0 0,0 1-1 0 0,0-1 1 0 0,0 1-1 0 0,0-1 1 0 0,0 0 0 0 0,0 1-1 0 0,0-1 1 0 0,-1 1-1 0 0,0-2 1 0 0,0-6 120 0 0,0 0 0 0 0,-1 1 0 0 0,-1-1-1 0 0,0 1 1 0 0,-6-16 0 0 0,8 24-96 0 0,1-1 1 0 0,0 0-1 0 0,0 1 1 0 0,0-1-1 0 0,-1 0 0 0 0,1 1 1 0 0,0-1-1 0 0,-1 1 1 0 0,1-1-1 0 0,-1 0 0 0 0,1 1 1 0 0,-1-1-1 0 0,1 1 0 0 0,-1-1 1 0 0,1 1-1 0 0,-1-1 1 0 0,1 1-1 0 0,-1 0 0 0 0,0-1 1 0 0,1 1-1 0 0,-1 0 1 0 0,0-1-1 0 0,1 1 0 0 0,-1 0 1 0 0,0 0-1 0 0,1 0 1 0 0,-1-1-1 0 0,0 1 0 0 0,1 0 1 0 0,-1 0-1 0 0,0 0 0 0 0,-1 0 1 0 0,-16 14 753 0 0,3-3-1207 0 0,14-11 201 0 0,0-1-1 0 0,-1 1 1 0 0,1 0 0 0 0,0-1-1 0 0,0 1 1 0 0,0-1 0 0 0,0 1-1 0 0,1-1 1 0 0,-1 1 0 0 0,0-1 0 0 0,0 0-1 0 0,0 0 1 0 0,0 1 0 0 0,1-1-1 0 0,-1 0 1 0 0,0 0 0 0 0,1 0-1 0 0,-1 0 1 0 0,0 0 0 0 0,1 0-1 0 0,0 0 1 0 0,-1 0 0 0 0,1 0-1 0 0,-1-1 1 0 0,-7-28-6957 0 0,7 26 6037 0 0,-2-9-4409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37.257"/>
    </inkml:context>
    <inkml:brush xml:id="br0">
      <inkml:brushProperty name="width" value="0.025" units="cm"/>
      <inkml:brushProperty name="height" value="0.025" units="cm"/>
      <inkml:brushProperty name="color" value="#33CCFF"/>
    </inkml:brush>
  </inkml:definitions>
  <inkml:trace contextRef="#ctx0" brushRef="#br0">120 35 7538 0 0,'-15'26'2596'0'0,"13"-21"-2235"0"0,0 0 0 0 0,-1 0 0 0 0,0 0 0 0 0,0 0 0 0 0,0-1 0 0 0,0 1 0 0 0,-1-1 0 0 0,0 0 1 0 0,0 0-1 0 0,-7 5 0 0 0,11-13-58 0 0,-1-1 1 0 0,1 1 0 0 0,0 0-1 0 0,0-1 1 0 0,0 1 0 0 0,0 0 0 0 0,1-1-1 0 0,-1 1 1 0 0,1 0 0 0 0,2-5-1 0 0,-2 7-236 0 0,0 1 0 0 0,0-1 0 0 0,0 0 0 0 0,-1 1 0 0 0,1-1 0 0 0,-1 0 0 0 0,1 1 0 0 0,-1-1 0 0 0,1 0 0 0 0,-1 0-1 0 0,0 0 1 0 0,0 1 0 0 0,0-1 0 0 0,0 0 0 0 0,0 0 0 0 0,0 1 0 0 0,-1-1 0 0 0,1 0 0 0 0,-1 0 0 0 0,1 1 0 0 0,-1-1 0 0 0,1 0 0 0 0,-1 1-1 0 0,0-1 1 0 0,0 1 0 0 0,0-1 0 0 0,0 1 0 0 0,0-1 0 0 0,0 1 0 0 0,0-1 0 0 0,-1 1 0 0 0,1 0 0 0 0,0 0 0 0 0,-1 0 0 0 0,1 0-1 0 0,-1 0 1 0 0,1 0 0 0 0,-1 0 0 0 0,1 0 0 0 0,-1 1 0 0 0,0-1 0 0 0,1 0 0 0 0,-1 1 0 0 0,-3-1 0 0 0,3 1-47 0 0,1 1 0 0 0,-1-1 0 0 0,0 1 0 0 0,1 0 1 0 0,-1 0-1 0 0,0-1 0 0 0,1 1 0 0 0,-1 0 0 0 0,1 0 1 0 0,0 0-1 0 0,-1 1 0 0 0,1-1 0 0 0,0 0 0 0 0,-1 1 0 0 0,1-1 1 0 0,0 0-1 0 0,0 1 0 0 0,0-1 0 0 0,0 1 0 0 0,0 0 1 0 0,1-1-1 0 0,-1 1 0 0 0,0 0 0 0 0,1-1 0 0 0,-1 1 1 0 0,1 0-1 0 0,0 0 0 0 0,0-1 0 0 0,-1 4 0 0 0,-4 55-408 0 0,5-49 38 0 0,2 30-1121 0 0,7-27-2046 0 0,9-11-3680 0 0,-9-6 1762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37.679"/>
    </inkml:context>
    <inkml:brush xml:id="br0">
      <inkml:brushProperty name="width" value="0.025" units="cm"/>
      <inkml:brushProperty name="height" value="0.025" units="cm"/>
      <inkml:brushProperty name="color" value="#33CCFF"/>
    </inkml:brush>
  </inkml:definitions>
  <inkml:trace contextRef="#ctx0" brushRef="#br0">11 10 9754 0 0,'-10'13'4062'0'0,"11"-8"-1651"0"0,21-9-908 0 0,6 0-1704 0 0,82 23 268 0 0,-108-18 20 0 0,0 0 0 0 0,0 1 0 0 0,0-1 0 0 0,0 1 0 0 0,0-1 0 0 0,0 1 0 0 0,-1 0 0 0 0,1 0 0 0 0,-1-1 0 0 0,1 1 0 0 0,-1 0 0 0 0,0 1 0 0 0,0-1 0 0 0,0 0 0 0 0,0 0 0 0 0,0 0 0 0 0,0 4 0 0 0,4 5 54 0 0,-5-11-157 0 0,1 0-1 0 0,-1 1 1 0 0,0-1 0 0 0,0 0 0 0 0,1 0-1 0 0,-1 0 1 0 0,0 1 0 0 0,0-1 0 0 0,1 0-1 0 0,-1 0 1 0 0,0 0 0 0 0,0 0 0 0 0,1 0-1 0 0,-1 1 1 0 0,0-1 0 0 0,1 0 0 0 0,-1 0-1 0 0,0 0 1 0 0,1 0 0 0 0,-1 0 0 0 0,0 0-1 0 0,0 0 1 0 0,1 0 0 0 0,-1 0 0 0 0,0 0-1 0 0,1 0 1 0 0,-1 0 0 0 0,0-1 0 0 0,1 1-1 0 0,-1 0 1 0 0,0 0 0 0 0,0 0-1 0 0,1 0 1 0 0,-1 0 0 0 0,0-1 0 0 0,0 1-1 0 0,1 0 1 0 0,-1 0 0 0 0,0 0 0 0 0,0-1-1 0 0,1 1 1 0 0,-1 0 0 0 0,0 0 0 0 0,0-1-1 0 0,0 1 1 0 0,0 0 0 0 0,1 0 0 0 0,-1-1-1 0 0,0 1 1 0 0,0 0 0 0 0,0-1 0 0 0,0 1-1 0 0,0 0 1 0 0,0 0 0 0 0,0-1 0 0 0,0 0 0 0 0,9-16-1502 0 0,-9 16 1439 0 0,16-52-9485 0 0,-13 44 4676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38.123"/>
    </inkml:context>
    <inkml:brush xml:id="br0">
      <inkml:brushProperty name="width" value="0.025" units="cm"/>
      <inkml:brushProperty name="height" value="0.025" units="cm"/>
      <inkml:brushProperty name="color" value="#33CCFF"/>
    </inkml:brush>
  </inkml:definitions>
  <inkml:trace contextRef="#ctx0" brushRef="#br0">8 107 9554 0 0,'0'0'195'0'0,"-1"0"0"0"0,1 0 0 0 0,-1 0 0 0 0,1 0 0 0 0,0 1 0 0 0,-1-1 0 0 0,1 0 0 0 0,0 0 0 0 0,-1 0 0 0 0,1 1 0 0 0,0-1 0 0 0,0 0-1 0 0,-1 1 1 0 0,1-1 0 0 0,0 0 0 0 0,0 0 0 0 0,-1 1 0 0 0,1-1 0 0 0,0 0 0 0 0,0 1 0 0 0,0-1 0 0 0,-1 0 0 0 0,1 1 0 0 0,0-1 0 0 0,0 1 0 0 0,0-1 0 0 0,0 0 0 0 0,0 1 0 0 0,0-1 0 0 0,0 0 0 0 0,0 1 0 0 0,0-1 0 0 0,0 1 0 0 0,0-1 0 0 0,0 0-1 0 0,0 1 1 0 0,0-1 0 0 0,0 1 0 0 0,1-1 0 0 0,-1 0 0 0 0,0 1 0 0 0,0-1 0 0 0,0 0 0 0 0,1 1 0 0 0,-1-1 0 0 0,0 0 0 0 0,0 0 0 0 0,1 1 0 0 0,24-1 1547 0 0,33-15-2476 0 0,-51 12 717 0 0,0-1 0 0 0,0 0 0 0 0,-1 0 1 0 0,1-1-1 0 0,-1 0 0 0 0,0 0 0 0 0,0 0 0 0 0,-1-1 0 0 0,1 0 0 0 0,7-10 1 0 0,-1-10-90 0 0,-6 8 149 0 0,-7 20-26 0 0,0-1-1 0 0,0 1 1 0 0,0 0-1 0 0,0-1 1 0 0,1 1-1 0 0,-1-1 1 0 0,0 1 0 0 0,1 0-1 0 0,0 0 1 0 0,-1-1-1 0 0,1 1 1 0 0,0 0 0 0 0,0 0-1 0 0,0 0 1 0 0,0-1-1 0 0,0 1 1 0 0,1 3 0 0 0,0-3-146 0 0,-1-1 1 0 0,1 1-1 0 0,-1 0 1 0 0,1-1 0 0 0,0 1-1 0 0,0 0 1 0 0,-1-1-1 0 0,1 1 1 0 0,0-1-1 0 0,0 0 1 0 0,1 1 0 0 0,-1-1-1 0 0,3 3 1 0 0,-4-4-226 0 0,1 0 1 0 0,0 0 0 0 0,0 0-1 0 0,0 0 1 0 0,0 0 0 0 0,0 0 0 0 0,0 0-1 0 0,0-1 1 0 0,0 1 0 0 0,-1 0-1 0 0,1 0 1 0 0,0-1 0 0 0,0 1-1 0 0,0 0 1 0 0,0-1 0 0 0,-1 1-1 0 0,1-1 1 0 0,0 1 0 0 0,0-1-1 0 0,-1 0 1 0 0,1 1 0 0 0,0-1-1 0 0,-1 0 1 0 0,1 1 0 0 0,-1-1 0 0 0,1 0-1 0 0,-1 0 1 0 0,1 1 0 0 0,-1-1-1 0 0,1-1 1 0 0,3-4-4854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38.547"/>
    </inkml:context>
    <inkml:brush xml:id="br0">
      <inkml:brushProperty name="width" value="0.025" units="cm"/>
      <inkml:brushProperty name="height" value="0.025" units="cm"/>
      <inkml:brushProperty name="color" value="#33CCFF"/>
    </inkml:brush>
  </inkml:definitions>
  <inkml:trace contextRef="#ctx0" brushRef="#br0">5 1 9394 0 0,'-1'1'532'0'0,"0"0"0"0"0,1 1 0 0 0,-1-1 1 0 0,1 0-1 0 0,-1 0 0 0 0,1 1 0 0 0,0-1 0 0 0,0 1 0 0 0,0-1 0 0 0,-1 0 1 0 0,1 1-1 0 0,0-1 0 0 0,1 0 0 0 0,-1 1 0 0 0,0-1 0 0 0,0 0 0 0 0,1 1 0 0 0,-1-1 1 0 0,0 0-1 0 0,2 2 0 0 0,15 19 3348 0 0,-15-20-3837 0 0,14-10-810 0 0,3-3-4142 0 0,-1 18-5711 0 0,-14-4 4881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39.690"/>
    </inkml:context>
    <inkml:brush xml:id="br0">
      <inkml:brushProperty name="width" value="0.025" units="cm"/>
      <inkml:brushProperty name="height" value="0.025" units="cm"/>
      <inkml:brushProperty name="color" value="#33CCFF"/>
    </inkml:brush>
  </inkml:definitions>
  <inkml:trace contextRef="#ctx0" brushRef="#br0">38 47 13539 0 0,'-13'9'5515'0'0,"11"-7"-5203"0"0,0-1 0 0 0,0 0 1 0 0,1 1-1 0 0,-1-1 0 0 0,0 1 0 0 0,0-1 1 0 0,1 1-1 0 0,0 0 0 0 0,-1 0 1 0 0,1 0-1 0 0,0 0 0 0 0,0 0 1 0 0,-1 0-1 0 0,2 0 0 0 0,-2 4 986 0 0,5-11-1564 0 0,1-1 1 0 0,0 1-1 0 0,0 1 1 0 0,0-1-1 0 0,1 0 1 0 0,9-6-1 0 0,4-6-1429 0 0,-16 14 1207 0 0,0 0 0 0 0,1 1 0 0 0,-1 0 1 0 0,0-1-1 0 0,1 1 0 0 0,0 0 0 0 0,-1 1 0 0 0,1-1 0 0 0,4-2 1 0 0,-2 2-426 0 0,14-2-7811 0 0,-15 7 3797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40.117"/>
    </inkml:context>
    <inkml:brush xml:id="br0">
      <inkml:brushProperty name="width" value="0.025" units="cm"/>
      <inkml:brushProperty name="height" value="0.025" units="cm"/>
      <inkml:brushProperty name="color" value="#33CCFF"/>
    </inkml:brush>
  </inkml:definitions>
  <inkml:trace contextRef="#ctx0" brushRef="#br0">53 0 14171 0 0,'-20'33'7438'0'0,"-13"21"-2145"0"0,35-56-5300 0 0,17-29-187 0 0,-8 18-9203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40.734"/>
    </inkml:context>
    <inkml:brush xml:id="br0">
      <inkml:brushProperty name="width" value="0.025" units="cm"/>
      <inkml:brushProperty name="height" value="0.025" units="cm"/>
      <inkml:brushProperty name="color" value="#33CCFF"/>
    </inkml:brush>
  </inkml:definitions>
  <inkml:trace contextRef="#ctx0" brushRef="#br0">20 92 9922 0 0,'-10'27'9093'0'0,"0"-6"-3300"0"0,10-6-5206 0 0,7 57-373 0 0,-6-77-226 0 0,0-1-1 0 0,0 2 0 0 0,1-1 0 0 0,-1 0 1 0 0,1 0-1 0 0,0 0 0 0 0,5-7 0 0 0,2-7-43 0 0,6-15-161 0 0,10-29-538 0 0,-24 58 717 0 0,1 1 0 0 0,-1 0 0 0 0,-1 0 0 0 0,1-1 0 0 0,0 1 0 0 0,-1-1 0 0 0,0 1 0 0 0,0-1 1 0 0,0 1-1 0 0,-1 0 0 0 0,-1-8 0 0 0,2 12 38 0 0,-1 0 0 0 0,1-1 1 0 0,0 1-1 0 0,0 0 0 0 0,-1 0 0 0 0,1-1 1 0 0,0 1-1 0 0,0 0 0 0 0,-1 0 1 0 0,1 0-1 0 0,0-1 0 0 0,-1 1 0 0 0,1 0 1 0 0,0 0-1 0 0,-1 0 0 0 0,1 0 0 0 0,0 0 1 0 0,-1 0-1 0 0,1 0 0 0 0,0 0 1 0 0,-1 0-1 0 0,1 0 0 0 0,0 0 0 0 0,-1 0 1 0 0,1 0-1 0 0,0 0 0 0 0,-1 0 0 0 0,1 0 1 0 0,0 0-1 0 0,-1 0 0 0 0,1 0 1 0 0,0 1-1 0 0,-1-1 0 0 0,1 0 0 0 0,0 0 1 0 0,0 0-1 0 0,-1 0 0 0 0,1 1 0 0 0,0-1 1 0 0,0 0-1 0 0,-1 0 0 0 0,1 1 1 0 0,0-1-1 0 0,0 0 0 0 0,0 1 0 0 0,-1-1 1 0 0,1 0-1 0 0,0 1 0 0 0,0-1 0 0 0,0 1 1 0 0,-11 12 9 0 0,4-2-154 0 0,1 0 1 0 0,1 1 0 0 0,0 0-1 0 0,0 0 1 0 0,1 0-1 0 0,1 0 1 0 0,0 1-1 0 0,1-1 1 0 0,0 1 0 0 0,0 24-1 0 0,2-38 35 0 0,0 1 0 0 0,1 0 0 0 0,-1 0-1 0 0,0 0 1 0 0,0-1 0 0 0,0 1 0 0 0,1 0 0 0 0,-1 0 0 0 0,0 0-1 0 0,0 0 1 0 0,1-1 0 0 0,-1 1 0 0 0,0 0 0 0 0,1 0-1 0 0,-1 0 1 0 0,0 0 0 0 0,0 0 0 0 0,1 0 0 0 0,-1 0 0 0 0,0 0-1 0 0,1 0 1 0 0,-1 0 0 0 0,0 0 0 0 0,0 0 0 0 0,1 0-1 0 0,-1 0 1 0 0,0 0 0 0 0,1 0 0 0 0,-1 0 0 0 0,0 0 0 0 0,0 0-1 0 0,1 0 1 0 0,-1 1 0 0 0,0-1 0 0 0,0 0 0 0 0,1 0 0 0 0,-1 0-1 0 0,0 0 1 0 0,0 1 0 0 0,1-1 0 0 0,-1 0 0 0 0,0 0-1 0 0,0 1 1 0 0,0-1 0 0 0,0 0 0 0 0,1 0 0 0 0,-1 1 0 0 0,0-1-1 0 0,0 0 1 0 0,0 0 0 0 0,0 1 0 0 0,0-1 0 0 0,0 0 0 0 0,0 0-1 0 0,0 1 1 0 0,0-1 0 0 0,0 0 0 0 0,0 1 0 0 0,0-1-1 0 0,0 0 1 0 0,0 1 0 0 0,0-1 0 0 0,16-22-7063 0 0,-9 4 1241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02-14T15:20:49.839"/>
    </inkml:context>
    <inkml:brush xml:id="br0">
      <inkml:brushProperty name="width" value="0.025" units="cm"/>
      <inkml:brushProperty name="height" value="0.025" units="cm"/>
      <inkml:brushProperty name="ignorePressure" value="1"/>
    </inkml:brush>
  </inkml:definitions>
  <inkml:trace contextRef="#ctx0" brushRef="#br0">51 0 0 0,'-51'0'0'0,"5033"0"0"0,-4658 0 0 0,-322 0 0 0,-3 0 0 0,3 0 0 0,0 0 0 0,-4 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42.157"/>
    </inkml:context>
    <inkml:brush xml:id="br0">
      <inkml:brushProperty name="width" value="0.025" units="cm"/>
      <inkml:brushProperty name="height" value="0.025" units="cm"/>
      <inkml:brushProperty name="color" value="#33CCFF"/>
    </inkml:brush>
  </inkml:definitions>
  <inkml:trace contextRef="#ctx0" brushRef="#br0">10 89 6681 0 0,'-9'19'13775'0'0,"12"-32"-13065"0"0,-1 7-630 0 0,1 1 0 0 0,0-1 0 0 0,-1 1 0 0 0,2-1 0 0 0,-1 1 1 0 0,1 0-1 0 0,0 1 0 0 0,0-1 0 0 0,8-7 0 0 0,-9 9-49 0 0,1-1 0 0 0,-1 1 1 0 0,1 0-1 0 0,0 0 0 0 0,0 0 0 0 0,0 1 0 0 0,1-1 1 0 0,-1 1-1 0 0,0 0 0 0 0,1 0 0 0 0,0 0 1 0 0,8-1-1 0 0,-13 3-28 0 0,1 1-1 0 0,-1-1 1 0 0,0 1 0 0 0,0-1 0 0 0,1 1 0 0 0,-1-1-1 0 0,0 1 1 0 0,0-1 0 0 0,0 1 0 0 0,0-1 0 0 0,1 1 0 0 0,-1-1-1 0 0,0 1 1 0 0,0-1 0 0 0,0 1 0 0 0,0-1 0 0 0,0 1-1 0 0,0 0 1 0 0,0-1 0 0 0,-1 1 0 0 0,1-1 0 0 0,0 1 0 0 0,0-1-1 0 0,0 1 1 0 0,0-1 0 0 0,-1 1 0 0 0,1-1 0 0 0,0 1-1 0 0,-1-1 1 0 0,1 0 0 0 0,0 1 0 0 0,-1-1 0 0 0,1 1 0 0 0,0-1-1 0 0,-1 1 1 0 0,-13 19 91 0 0,-54 21-393 0 0,65-39-820 0 0,-9 6 1694 0 0,6-6-4438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45.197"/>
    </inkml:context>
    <inkml:brush xml:id="br0">
      <inkml:brushProperty name="width" value="0.025" units="cm"/>
      <inkml:brushProperty name="height" value="0.025" units="cm"/>
      <inkml:brushProperty name="color" value="#33CCFF"/>
    </inkml:brush>
  </inkml:definitions>
  <inkml:trace contextRef="#ctx0" brushRef="#br0">36 152 5249 0 0,'-3'-5'434'0'0,"0"1"0"0"0,0-1 0 0 0,1 0 0 0 0,0 1 0 0 0,0-1 0 0 0,0-1 0 0 0,0 1 0 0 0,1 0 0 0 0,0 0 0 0 0,0 0 0 0 0,0-1 0 0 0,1 1 0 0 0,-1-1 0 0 0,2 1 0 0 0,0-11 0 0 0,-1 5 1411 0 0,0-3 1036 0 0,0 8-128 0 0,-8 20-2137 0 0,7-12-646 0 0,0 0 42 0 0,0 1 1 0 0,1 0-1 0 0,-1 0 0 0 0,1-1 1 0 0,-1 1-1 0 0,1 0 1 0 0,0 0-1 0 0,0 0 1 0 0,0-1-1 0 0,0 1 1 0 0,1 0-1 0 0,-1 0 0 0 0,1-1 1 0 0,0 1-1 0 0,1 4 1 0 0,21 42 424 0 0,-16-36-181 0 0,-7-12-240 0 0,0 0 0 0 0,1-1 1 0 0,-1 1-1 0 0,0 0 0 0 0,1 0 0 0 0,-1-1 1 0 0,1 1-1 0 0,-1 0 0 0 0,0-1 0 0 0,1 1 1 0 0,-1 0-1 0 0,1-1 0 0 0,0 1 0 0 0,-1-1 1 0 0,1 1-1 0 0,-1-1 0 0 0,1 1 0 0 0,0-1 1 0 0,0 0-1 0 0,-1 1 0 0 0,1-1 0 0 0,0 0 1 0 0,0 1-1 0 0,-1-1 0 0 0,1 0 0 0 0,0 0 1 0 0,0 0-1 0 0,-1 0 0 0 0,1 0 0 0 0,0 0 1 0 0,1 0-1 0 0,-1 0-4 0 0,1-1 0 0 0,-1 0 0 0 0,1 0-1 0 0,-1 0 1 0 0,1 0 0 0 0,-1 0 0 0 0,0 0 0 0 0,0 0 0 0 0,0 0 0 0 0,1-1 0 0 0,-1 1 0 0 0,0 0-1 0 0,0-1 1 0 0,0-1 0 0 0,2-2 10 0 0,0-1 0 0 0,0 0-1 0 0,0 0 1 0 0,-1 0 0 0 0,0 0 0 0 0,0 0-1 0 0,1-12 1 0 0,-3 16-24 0 0,-4-32 168 0 0,3 32-157 0 0,0 1 0 0 0,0 0-1 0 0,1 0 1 0 0,-1 0 0 0 0,0 1 0 0 0,0-1-1 0 0,0 0 1 0 0,0 0 0 0 0,0 0 0 0 0,0 1-1 0 0,0-1 1 0 0,0 0 0 0 0,0 1 0 0 0,-1-1 0 0 0,1 1-1 0 0,0 0 1 0 0,0-1 0 0 0,0 1 0 0 0,-1 0-1 0 0,1-1 1 0 0,0 1 0 0 0,0 0 0 0 0,-1 0 0 0 0,1 0-1 0 0,-2 1 1 0 0,-51-4-1932 0 0,57-23-10974 0 0,3 14 7439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46.254"/>
    </inkml:context>
    <inkml:brush xml:id="br0">
      <inkml:brushProperty name="width" value="0.025" units="cm"/>
      <inkml:brushProperty name="height" value="0.025" units="cm"/>
      <inkml:brushProperty name="color" value="#33CCFF"/>
    </inkml:brush>
  </inkml:definitions>
  <inkml:trace contextRef="#ctx0" brushRef="#br0">6 138 4937 0 0,'-1'-1'329'0'0,"0"-1"0"0"0,1 1 0 0 0,-1-1 0 0 0,0 1 0 0 0,1-1 0 0 0,-1 1-1 0 0,1-1 1 0 0,0 1 0 0 0,-1-1 0 0 0,1 1 0 0 0,0-1 0 0 0,0 1 0 0 0,0-1 0 0 0,0 0 0 0 0,0 1 0 0 0,1-1 0 0 0,-1 1-1 0 0,0-1 1 0 0,1 1 0 0 0,-1-1 0 0 0,1 1 0 0 0,-1-1 0 0 0,1 1 0 0 0,0-1 0 0 0,0 1 0 0 0,0 0 0 0 0,1-2 0 0 0,4-8-166 0 0,-6 11-74 0 0,1-1 0 0 0,-1 1 0 0 0,1-1 1 0 0,-1 1-1 0 0,0-1 0 0 0,1 1 0 0 0,-1-1 0 0 0,0 0 1 0 0,1 1-1 0 0,-1-1 0 0 0,0 0 0 0 0,0 1 0 0 0,1-1 1 0 0,-1 0-1 0 0,0 1 0 0 0,0-1 0 0 0,0 0 0 0 0,0 1 1 0 0,0-1-1 0 0,0 0 0 0 0,0 0 0 0 0,0 1 0 0 0,0-1 1 0 0,-1 0-1 0 0,1 1 0 0 0,0-1 0 0 0,0 0 0 0 0,0 1 1 0 0,-1-1-1 0 0,1 0 0 0 0,0 1 0 0 0,-1-1 0 0 0,1 1 1 0 0,-1-1-1 0 0,1 1 0 0 0,-1-1 0 0 0,1 1 0 0 0,-1-1 1 0 0,2 0 1053 0 0,-1 1-884 0 0,4 0 408 0 0,5 7-646 0 0,-10-12 21 0 0,-1-7-17 0 0,2 12-24 0 0,0 0 1 0 0,0 0-1 0 0,0 0 0 0 0,0 0 1 0 0,0 0-1 0 0,0 0 1 0 0,0 0-1 0 0,0 0 1 0 0,0 0-1 0 0,1 0 1 0 0,-1 0-1 0 0,0 0 1 0 0,0 0-1 0 0,0 0 1 0 0,0 0-1 0 0,0 0 0 0 0,0 0 1 0 0,0 0-1 0 0,0 0 1 0 0,0 0-1 0 0,0 0 1 0 0,1 0-1 0 0,-1 0 1 0 0,0 0-1 0 0,0 0 1 0 0,0 0-1 0 0,0 0 1 0 0,0 0-1 0 0,0 0 0 0 0,0 0 1 0 0,0 0-1 0 0,0 0 1 0 0,0 0-1 0 0,0 0 1 0 0,0 0-1 0 0,0 0 1 0 0,1 0-1 0 0,-1 1 1 0 0,0-1-1 0 0,0 0 1 0 0,0 0-1 0 0,0 0 0 0 0,0 0 1 0 0,0 0-1 0 0,0 0 1 0 0,0 0-1 0 0,0 0 1 0 0,0 0-1 0 0,0 0 1 0 0,0 0 0 0 0,0 0 0 0 0,0 0-1 0 0,0 0 1 0 0,0 0 0 0 0,1 0 0 0 0,-1-1 0 0 0,0 1-1 0 0,0 0 1 0 0,0 0 0 0 0,0 0 0 0 0,0 0 0 0 0,0-1-1 0 0,0 1 1 0 0,0 0 0 0 0,0 0 0 0 0,0 0 0 0 0,0 0-1 0 0,0 0 1 0 0,0-1 0 0 0,0 1 0 0 0,0 0 0 0 0,0 0-1 0 0,0 0 1 0 0,-1 0 0 0 0,1 0 0 0 0,0-1-1 0 0,0 1 1 0 0,0 0 0 0 0,0 0 0 0 0,0 0 0 0 0,0 0-1 0 0,0 0 1 0 0,0-1 0 0 0,0 1 0 0 0,-1 0 0 0 0,1 0-1 0 0,0 0 1 0 0,0 0 0 0 0,0 0 0 0 0,0 0 0 0 0,0 0-1 0 0,-1 0 1 0 0,1 0 0 0 0,0 0 0 0 0,0 0 0 0 0,0 0-1 0 0,0 0 1 0 0,-1 0 0 0 0,1-4 123 0 0,0 4-119 0 0,0-1-1 0 0,-1 0 1 0 0,1 0 0 0 0,0 1-1 0 0,0-1 1 0 0,0 0 0 0 0,0 0 0 0 0,0 1-1 0 0,0-1 1 0 0,0 0 0 0 0,0 0-1 0 0,0 0 1 0 0,0 1 0 0 0,0-1 0 0 0,0 0-1 0 0,1 1 1 0 0,-1-1 0 0 0,0 0-1 0 0,0 0 1 0 0,1 1 0 0 0,-1-1 0 0 0,0 0-1 0 0,1 1 1 0 0,-1-1 0 0 0,1 0-1 0 0,2 0-2 0 0,-3 1 20 0 0,0 1-5 0 0,-1 1 1 0 0,1-1-1 0 0,0 0 1 0 0,-1 0-1 0 0,1 0 1 0 0,0 0-1 0 0,0 0 1 0 0,0 0-1 0 0,0 0 1 0 0,0 1 0 0 0,0-1-1 0 0,0 0 1 0 0,0 0-1 0 0,1 0 1 0 0,-1 0-1 0 0,0 0 1 0 0,1 0-1 0 0,0 1 1 0 0,24 31 248 0 0,-10-23-205 0 0,-15-10-60 0 0,0 0-1 0 0,1 0 1 0 0,-1 0-1 0 0,0 0 1 0 0,1 0-1 0 0,-1 0 1 0 0,0 0-1 0 0,1-1 1 0 0,-1 1-1 0 0,0 0 1 0 0,0 0-1 0 0,1 0 1 0 0,-1 0-1 0 0,0-1 1 0 0,1 1-1 0 0,-1 0 1 0 0,0 0 0 0 0,0-1-1 0 0,0 1 1 0 0,1 0-1 0 0,-1-1 1 0 0,0 1-1 0 0,0 0 1 0 0,0 0-1 0 0,0-1 1 0 0,1 1-1 0 0,-1 0 1 0 0,0-1-1 0 0,0 1 1 0 0,0 0-1 0 0,0-1 1 0 0,0 1-1 0 0,0-1 1 0 0,0 1-1 0 0,0 0 1 0 0,0-1-1 0 0,0 1 1 0 0,0 0-1 0 0,0-1 1 0 0,0 1-1 0 0,0 0 1 0 0,-1-1 0 0 0,17-50 652 0 0,-10 31-195 0 0,-4 16-67 0 0,-6 13 26 0 0,3 5-30 0 0,2-14-376 0 0,-1 1 0 0 0,0 0 0 0 0,0 0 0 0 0,0 0 0 0 0,0-1 0 0 0,1 1 0 0 0,-1 0 0 0 0,0 0 0 0 0,0 0 0 0 0,-1-1 0 0 0,1 1 0 0 0,0 0 0 0 0,0 0 0 0 0,0 0 0 0 0,-1-1 0 0 0,1 1 0 0 0,0 0 0 0 0,-1 0 0 0 0,1-1 0 0 0,0 1 0 0 0,-1 1 0 0 0,-5 5 775 0 0,0 3-3522 0 0,5-2-3374 0 0,14-9-3223 0 0,-8-2 4433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46.939"/>
    </inkml:context>
    <inkml:brush xml:id="br0">
      <inkml:brushProperty name="width" value="0.025" units="cm"/>
      <inkml:brushProperty name="height" value="0.025" units="cm"/>
      <inkml:brushProperty name="color" value="#33CCFF"/>
    </inkml:brush>
  </inkml:definitions>
  <inkml:trace contextRef="#ctx0" brushRef="#br0">44 76 8154 0 0,'-15'-3'7215'0'0,"15"3"-7121"0"0,0 0 0 0 0,0 0 0 0 0,0 0 0 0 0,0 0 0 0 0,0 0 0 0 0,0 1 0 0 0,0-1 0 0 0,0 0 0 0 0,0 0 0 0 0,0 0 0 0 0,0 0 0 0 0,0 0 0 0 0,0 0 0 0 0,0 0-1 0 0,0 0 1 0 0,0 0 0 0 0,0 0 0 0 0,0 0 0 0 0,0 1 0 0 0,0-1 0 0 0,0 0 0 0 0,0 0 0 0 0,0 0 0 0 0,0 0 0 0 0,0 0 0 0 0,0 0 0 0 0,0 0 0 0 0,0 0 0 0 0,0 0 0 0 0,0 0 0 0 0,0 0 0 0 0,0 0 0 0 0,0 1 0 0 0,0-1 0 0 0,0 0 0 0 0,0 0 0 0 0,0 0 0 0 0,0 0 0 0 0,0 0-1 0 0,0 0 1 0 0,-1 0 0 0 0,10 16-38 0 0,18 29 490 0 0,-25-43-488 0 0,-1 0 1 0 0,1 1 0 0 0,-1-1 0 0 0,1 0 0 0 0,0 0 0 0 0,0 0-1 0 0,0 0 1 0 0,0-1 0 0 0,0 1 0 0 0,0-1 0 0 0,1 1-1 0 0,-1-1 1 0 0,1 0 0 0 0,-1 1 0 0 0,1-1 0 0 0,4 1-1 0 0,-6-2-45 0 0,0-1 0 0 0,-1 1-1 0 0,1 0 1 0 0,0-1-1 0 0,0 1 1 0 0,0-1 0 0 0,0 1-1 0 0,0-1 1 0 0,0 1-1 0 0,-1-1 1 0 0,1 0 0 0 0,0 1-1 0 0,0-1 1 0 0,-1 0-1 0 0,1 1 1 0 0,0-1 0 0 0,-1 0-1 0 0,1 0 1 0 0,-1 0-1 0 0,1 0 1 0 0,-1 0 0 0 0,0 0-1 0 0,1 0 1 0 0,-1 0 0 0 0,0 1-1 0 0,1-1 1 0 0,-1 0-1 0 0,0 0 1 0 0,0 0 0 0 0,0 0-1 0 0,0 0 1 0 0,0-2-1 0 0,-2-43 74 0 0,1 33-55 0 0,-5-31 68 0 0,6 41-75 0 0,-1 0 0 0 0,1 1 1 0 0,-1-1-1 0 0,0 1 0 0 0,0 0 0 0 0,0-1 0 0 0,0 1 0 0 0,0 0 0 0 0,0-1 0 0 0,-1 1 1 0 0,1 0-1 0 0,-1 0 0 0 0,1 0 0 0 0,-4-2 0 0 0,4 3-8 0 0,0 1 0 0 0,0 0 0 0 0,0 0 0 0 0,0 0 0 0 0,0 0 0 0 0,0 0-1 0 0,0 1 1 0 0,0-1 0 0 0,0 0 0 0 0,0 0 0 0 0,0 1 0 0 0,0-1 0 0 0,0 0 0 0 0,0 1 0 0 0,1-1 0 0 0,-1 1 0 0 0,0-1 0 0 0,0 1-1 0 0,0 0 1 0 0,1-1 0 0 0,-1 1 0 0 0,0 0 0 0 0,0-1 0 0 0,1 1 0 0 0,-1 0 0 0 0,1 0 0 0 0,-1 0 0 0 0,0 1 0 0 0,-21 34 86 0 0,16-23-65 0 0,0-3-32 0 0,-12 16 116 0 0,18-25-135 0 0,0-1-1 0 0,0 1 0 0 0,-1-1 0 0 0,1 1 0 0 0,0-1 0 0 0,-1 1 1 0 0,1-1-1 0 0,0 1 0 0 0,-1-1 0 0 0,1 0 0 0 0,0 1 0 0 0,-1-1 1 0 0,1 0-1 0 0,-1 1 0 0 0,1-1 0 0 0,-1 0 0 0 0,1 1 1 0 0,0-1-1 0 0,-1 0 0 0 0,1 0 0 0 0,-1 0 0 0 0,1 0 0 0 0,-1 1 1 0 0,0-1-1 0 0,1 0 0 0 0,-1 0 0 0 0,1 0 0 0 0,-1 0 0 0 0,1 0 1 0 0,-1 0-1 0 0,1 0 0 0 0,-1 0 0 0 0,1-1 0 0 0,-1 1 1 0 0,1 0-1 0 0,-1 0 0 0 0,0 0 0 0 0,2-35-5298 0 0,1 19-1275 0 0,-2 1-384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48.204"/>
    </inkml:context>
    <inkml:brush xml:id="br0">
      <inkml:brushProperty name="width" value="0.025" units="cm"/>
      <inkml:brushProperty name="height" value="0.025" units="cm"/>
      <inkml:brushProperty name="color" value="#33CCFF"/>
    </inkml:brush>
  </inkml:definitions>
  <inkml:trace contextRef="#ctx0" brushRef="#br0">43 22 8338 0 0,'-3'5'1461'0'0,"0"2"1"0"0,0-1 0 0 0,1 0-1 0 0,0 1 1 0 0,0-1-1 0 0,-1 10 1 0 0,3-14-1401 0 0,-1 0-1 0 0,1 0 1 0 0,0-1 0 0 0,1 1-1 0 0,-1 0 1 0 0,0 0 0 0 0,0-1-1 0 0,1 1 1 0 0,-1 0 0 0 0,1 0 0 0 0,-1-1-1 0 0,1 1 1 0 0,0 0 0 0 0,0-1-1 0 0,0 1 1 0 0,0-1 0 0 0,0 1-1 0 0,0-1 1 0 0,0 0 0 0 0,0 1-1 0 0,1-1 1 0 0,-1 0 0 0 0,0 0 0 0 0,1 0-1 0 0,-1 0 1 0 0,1 0 0 0 0,2 2-1 0 0,-3-3-53 0 0,-1 0-1 0 0,0 0 1 0 0,1 0-1 0 0,-1 0 1 0 0,0 1-1 0 0,1-1 0 0 0,-1 0 1 0 0,0 0-1 0 0,1 0 1 0 0,-1 0-1 0 0,1 0 1 0 0,-1 0-1 0 0,0 0 1 0 0,1 0-1 0 0,-1 0 1 0 0,1 0-1 0 0,-1 0 0 0 0,0 0 1 0 0,1 0-1 0 0,-1-1 1 0 0,0 1-1 0 0,1 0 1 0 0,-1 0-1 0 0,1 0 1 0 0,-1 0-1 0 0,0-1 0 0 0,1 1 1 0 0,-1 0-1 0 0,0 0 1 0 0,0-1-1 0 0,1 1 1 0 0,-1 0-1 0 0,0-1 1 0 0,0 1-1 0 0,1 0 0 0 0,-1-1 1 0 0,0 1-1 0 0,0 0 1 0 0,0-1-1 0 0,1 1 1 0 0,3-24 172 0 0,-6-25 24 0 0,2 46-189 0 0,0-1 0 0 0,-1 1 0 0 0,0-1 0 0 0,0 1 0 0 0,0 0-1 0 0,0 0 1 0 0,0-1 0 0 0,-1 1 0 0 0,-2-5 0 0 0,4 8-10 0 0,-1 0 0 0 0,1 0 0 0 0,0-1-1 0 0,0 1 1 0 0,-1 0 0 0 0,1 0 0 0 0,0 0 0 0 0,-1-1-1 0 0,1 1 1 0 0,0 0 0 0 0,-1 0 0 0 0,1 0 0 0 0,0 0-1 0 0,-1-1 1 0 0,1 1 0 0 0,0 0 0 0 0,-1 0 0 0 0,1 0-1 0 0,-1 0 1 0 0,1 0 0 0 0,0 0 0 0 0,-1 0 0 0 0,1 0 0 0 0,0 0-1 0 0,-1 0 1 0 0,1 1 0 0 0,0-1 0 0 0,-1 0 0 0 0,1 0-1 0 0,0 0 1 0 0,-1 0 0 0 0,0 1 0 0 0,-13 19 46 0 0,9-12-112 0 0,1 1 1 0 0,1-1-1 0 0,0 1 0 0 0,0 0 1 0 0,0 1-1 0 0,1-1 1 0 0,1 0-1 0 0,0 1 0 0 0,0-1 1 0 0,1 1-1 0 0,0-1 1 0 0,0 1-1 0 0,1-1 0 0 0,2 10 1 0 0,9-5-2508 0 0,-11-13 2114 0 0,0 0 0 0 0,0-1 0 0 0,0 1 0 0 0,1-1 0 0 0,-1 0 0 0 0,0 1 0 0 0,0-1 0 0 0,0 0 0 0 0,1 0 0 0 0,-1 0 1 0 0,0 0-1 0 0,0 0 0 0 0,1 0 0 0 0,-1 0 0 0 0,0 0 0 0 0,0 0 0 0 0,1-1 0 0 0,-1 1 0 0 0,0 0 0 0 0,1-1 0 0 0,10-5-5319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48.670"/>
    </inkml:context>
    <inkml:brush xml:id="br0">
      <inkml:brushProperty name="width" value="0.025" units="cm"/>
      <inkml:brushProperty name="height" value="0.025" units="cm"/>
      <inkml:brushProperty name="color" value="#33CCFF"/>
    </inkml:brush>
  </inkml:definitions>
  <inkml:trace contextRef="#ctx0" brushRef="#br0">56 214 12011 0 0,'-4'5'1291'0'0,"-1"-1"0"0"0,1 0 0 0 0,-1 0 0 0 0,0-1 0 0 0,-10 6 0 0 0,15-9-1242 0 0,0 1-1 0 0,-1-1 0 0 0,1 0 1 0 0,-1 0-1 0 0,1 0 0 0 0,-1 0 1 0 0,1 1-1 0 0,-1-1 0 0 0,1 0 1 0 0,-1 0-1 0 0,1 0 1 0 0,-1 0-1 0 0,1 0 0 0 0,-1 0 1 0 0,1 0-1 0 0,-1 0 0 0 0,1 0 1 0 0,-1 0-1 0 0,1-1 0 0 0,-1 1 1 0 0,1 0-1 0 0,0 0 1 0 0,-1 0-1 0 0,1-1 0 0 0,-1 1 1 0 0,1 0-1 0 0,-1 0 0 0 0,1-1 1 0 0,0 1-1 0 0,-1-1 0 0 0,0 0 45 0 0,1-1-1 0 0,-1 1 1 0 0,1-1-1 0 0,0 0 1 0 0,-1 1-1 0 0,1-1 1 0 0,0 0-1 0 0,0 1 1 0 0,0-1-1 0 0,0 0 1 0 0,0 1-1 0 0,1-1 1 0 0,-1 0-1 0 0,1-2 1 0 0,4-14-3 0 0,0 1 1 0 0,13-28-1 0 0,-11 28-61 0 0,0 0-1 0 0,7-29 0 0 0,-14 44-7 0 0,1 1 0 0 0,0-1 1 0 0,-1 0-1 0 0,0 0 0 0 0,0 0 0 0 0,1 0 1 0 0,-1-1-1 0 0,0 1 0 0 0,-1 0 1 0 0,1 0-1 0 0,0 0 0 0 0,0 0 1 0 0,-1 0-1 0 0,0 0 0 0 0,1 1 0 0 0,-1-1 1 0 0,-1-3-1 0 0,1 5-12 0 0,1-1 1 0 0,0 1-1 0 0,0 0 0 0 0,-1 0 1 0 0,1 0-1 0 0,0 0 1 0 0,-1 0-1 0 0,1 0 0 0 0,0 0 1 0 0,-1 0-1 0 0,1 0 0 0 0,0-1 1 0 0,-1 1-1 0 0,1 0 0 0 0,0 1 1 0 0,-1-1-1 0 0,1 0 0 0 0,0 0 1 0 0,-1 0-1 0 0,1 0 0 0 0,0 0 1 0 0,-1 0-1 0 0,1 0 1 0 0,0 0-1 0 0,-1 1 0 0 0,1-1 1 0 0,0 0-1 0 0,0 0 0 0 0,-1 0 1 0 0,1 1-1 0 0,0-1 0 0 0,-1 0 1 0 0,-13 21 54 0 0,-4 21 54 0 0,7-15-321 0 0,11-27 80 0 0,0 0-1 0 0,0 0 1 0 0,0 0 0 0 0,0 0 0 0 0,0 0 0 0 0,0 0-1 0 0,-1 0 1 0 0,1 0 0 0 0,0 0 0 0 0,0 0 0 0 0,0 0-1 0 0,0 0 1 0 0,0 0 0 0 0,0 0 0 0 0,0 0 0 0 0,-1 0-1 0 0,1 0 1 0 0,0 0 0 0 0,3-13-1944 0 0,0 0 1 0 0,1 0-1 0 0,0 1 0 0 0,1-1 1 0 0,7-11-1 0 0,-3 5-3838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49.286"/>
    </inkml:context>
    <inkml:brush xml:id="br0">
      <inkml:brushProperty name="width" value="0.025" units="cm"/>
      <inkml:brushProperty name="height" value="0.025" units="cm"/>
      <inkml:brushProperty name="color" value="#33CCFF"/>
    </inkml:brush>
  </inkml:definitions>
  <inkml:trace contextRef="#ctx0" brushRef="#br0">70 35 7722 0 0,'-5'7'10590'0'0,"15"-14"-6415"0"0,11-17-3451 0 0,-12 14-333 0 0,-110 111 7 0 0,98-98-360 0 0,5-3 117 0 0,-1-1-206 0 0,-1 1 1 0 0,1 0 0 0 0,0-1-1 0 0,0 1 1 0 0,-1 0-1 0 0,1-1 1 0 0,0 1-1 0 0,0 0 1 0 0,0 0-1 0 0,-1 0 1 0 0,1 0 0 0 0,0 0-1 0 0,0 0 1 0 0,0 0-1 0 0,-1 0 1 0 0,1 0-1 0 0,0 0 1 0 0,0 0-1 0 0,0 0 1 0 0,-1 0 0 0 0,1 1-1 0 0,0-1 1 0 0,0 0-1 0 0,-1 1 1 0 0,1-1-1 0 0,0 1 1 0 0,0-1-1 0 0,-1 1 1 0 0,1-1-1 0 0,-1 1 1 0 0,1-1 0 0 0,0 1-1 0 0,-1-1 1 0 0,1 1-1 0 0,0 1 1 0 0,2 4-2009 0 0,7 13-4619 0 0,-2-10-1985 0 0,-1-5 4294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50.238"/>
    </inkml:context>
    <inkml:brush xml:id="br0">
      <inkml:brushProperty name="width" value="0.025" units="cm"/>
      <inkml:brushProperty name="height" value="0.025" units="cm"/>
      <inkml:brushProperty name="color" value="#33CCFF"/>
    </inkml:brush>
  </inkml:definitions>
  <inkml:trace contextRef="#ctx0" brushRef="#br0">136 127 6145 0 0,'-6'1'2498'0'0,"3"-2"1794"0"0,3-11-1637 0 0,0 11-2616 0 0,3-26 2521 0 0,-3 24-2141 0 0,1-1 0 0 0,0 1 0 0 0,-1-1 0 0 0,1 1 0 0 0,-1-1 0 0 0,0 0 0 0 0,-1 1 0 0 0,1-1 0 0 0,0 1 0 0 0,-1-1 0 0 0,0 1 0 0 0,-2-7 0 0 0,-2-1-43 0 0,5 10-360 0 0,-1-1 1 0 0,1 1-1 0 0,0 0 0 0 0,-1 0 0 0 0,1 0 0 0 0,0 0 0 0 0,-1 0 0 0 0,0 0 0 0 0,1 0 0 0 0,-1 0 0 0 0,0 0 0 0 0,1 0 0 0 0,-1 0 0 0 0,0 0 0 0 0,0 0 0 0 0,0 0 0 0 0,0 1 0 0 0,0-1 0 0 0,0 0 0 0 0,0 1 0 0 0,0-1 0 0 0,0 0 0 0 0,0 1 0 0 0,0 0 0 0 0,-2-1 0 0 0,1 2 25 0 0,0 0 1 0 0,0 0-1 0 0,0 0 0 0 0,1 0 1 0 0,-1 0-1 0 0,0 1 0 0 0,1-1 0 0 0,-1 1 1 0 0,1-1-1 0 0,-1 1 0 0 0,1 0 0 0 0,0 0 1 0 0,0-1-1 0 0,0 1 0 0 0,0 0 1 0 0,0 0-1 0 0,0 0 0 0 0,0 0 0 0 0,0 3 1 0 0,-21 55-90 0 0,16-41 76 0 0,-39 117-668 0 0,100-244-10455 0 0,-41 80 7172 0 0,0-3-2637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50.826"/>
    </inkml:context>
    <inkml:brush xml:id="br0">
      <inkml:brushProperty name="width" value="0.025" units="cm"/>
      <inkml:brushProperty name="height" value="0.025" units="cm"/>
      <inkml:brushProperty name="color" value="#33CCFF"/>
    </inkml:brush>
  </inkml:definitions>
  <inkml:trace contextRef="#ctx0" brushRef="#br0">34 47 5713 0 0,'-34'66'11104'0'0,"42"-85"-7519"0"0,-1 2-3119 0 0,0 1 0 0 0,1 0 0 0 0,12-17 0 0 0,-8 22 151 0 0,-8 17-237 0 0,-6 36-254 0 0,0 6-846 0 0,3-45 424 0 0,0 0 1 0 0,0 0-1 0 0,0 0 1 0 0,1 0 0 0 0,-1-1-1 0 0,1 1 1 0 0,-1 0-1 0 0,1-1 1 0 0,0 1-1 0 0,0-1 1 0 0,0 1-1 0 0,0-1 1 0 0,4 3-1 0 0,-2-3-884 0 0,0 1 0 0 0,-1-1 0 0 0,1 0 0 0 0,0 0 0 0 0,1 0 0 0 0,-1-1 0 0 0,0 1 0 0 0,0-1 0 0 0,7 1 0 0 0,-1-1-3704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51.358"/>
    </inkml:context>
    <inkml:brush xml:id="br0">
      <inkml:brushProperty name="width" value="0.025" units="cm"/>
      <inkml:brushProperty name="height" value="0.025" units="cm"/>
      <inkml:brushProperty name="color" value="#33CCFF"/>
    </inkml:brush>
  </inkml:definitions>
  <inkml:trace contextRef="#ctx0" brushRef="#br0">1 51 3745 0 0,'-1'1'325'0'0,"1"0"0"0"0,0 0 0 0 0,0-1 0 0 0,0 1 0 0 0,0 0 0 0 0,0 0 0 0 0,0 0 0 0 0,1 0 0 0 0,-1-1 0 0 0,0 1 0 0 0,0 0 0 0 0,0 0 1 0 0,1 0-1 0 0,-1-1 0 0 0,0 1 0 0 0,1 0 0 0 0,-1 0 0 0 0,1-1 0 0 0,-1 1 0 0 0,1 0 0 0 0,-1-1 0 0 0,1 1 0 0 0,0-1 0 0 0,-1 1 0 0 0,1-1 0 0 0,0 1 0 0 0,-1-1 0 0 0,1 1 0 0 0,0-1 0 0 0,-1 1 1 0 0,2-1-1 0 0,0 0 67 0 0,0 1 0 0 0,0-1 1 0 0,1-1-1 0 0,-1 1 1 0 0,0 0-1 0 0,0 0 1 0 0,0-1-1 0 0,0 1 1 0 0,0-1-1 0 0,0 0 0 0 0,0 1 1 0 0,2-2-1 0 0,53-35 2529 0 0,-55 36-2741 0 0,3-3-128 0 0,-1 1 1 0 0,0 0-1 0 0,1 0 1 0 0,-1 1 0 0 0,1-1-1 0 0,0 1 1 0 0,0 0-1 0 0,0 0 1 0 0,0 1-1 0 0,0-1 1 0 0,9 0 0 0 0,-13 2-79 0 0,-55 28-188 0 0,53-27 222 0 0,0 0 1 0 0,0 1-1 0 0,0-1 1 0 0,0 0-1 0 0,0 1 1 0 0,0-1 0 0 0,0 1-1 0 0,0-1 1 0 0,1 1-1 0 0,-1-1 1 0 0,1 1 0 0 0,-1 0-1 0 0,1-1 1 0 0,0 1-1 0 0,-1 0 1 0 0,1-1 0 0 0,0 1-1 0 0,0 0 1 0 0,0-1-1 0 0,0 1 1 0 0,0 0 0 0 0,1-1-1 0 0,0 3 1 0 0,-1-3-19 0 0,1 0-1 0 0,-1 0 1 0 0,1 0 0 0 0,-1-1 0 0 0,1 1-1 0 0,0 0 1 0 0,-1 0 0 0 0,1-1 0 0 0,0 1-1 0 0,-1 0 1 0 0,1-1 0 0 0,0 1 0 0 0,0-1-1 0 0,0 1 1 0 0,0-1 0 0 0,0 1 0 0 0,-1-1 0 0 0,1 0-1 0 0,0 1 1 0 0,0-1 0 0 0,0 0 0 0 0,0 0-1 0 0,0 0 1 0 0,0 0 0 0 0,0 0 0 0 0,0 0-1 0 0,0 0 1 0 0,0 0 0 0 0,0 0 0 0 0,0 0-1 0 0,0 0 1 0 0,0-1 0 0 0,0 1 0 0 0,0 0 0 0 0,0-1-1 0 0,0 1 1 0 0,0-1 0 0 0,-1 1 0 0 0,1-1-1 0 0,1 0 1 0 0,2-2-818 0 0,8-5-48 0 0,-8 7-2757 0 0,-2 8-4457 0 0,-2-2 1872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OA" name="resolution" value="1000" units="1/deg"/>
          <inkml:channelProperty channel="OE" name="resolution" value="1000" units="1/deg"/>
        </inkml:channelProperties>
      </inkml:inkSource>
      <inkml:timestamp xml:id="ts0" timeString="2022-02-14T15:20:53.178"/>
    </inkml:context>
    <inkml:brush xml:id="br0">
      <inkml:brushProperty name="width" value="0.025" units="cm"/>
      <inkml:brushProperty name="height" value="0.025" units="cm"/>
      <inkml:brushProperty name="ignorePressure" value="1"/>
    </inkml:brush>
  </inkml:definitions>
  <inkml:trace contextRef="#ctx0" brushRef="#br0">86 0 0 0,'-60'0'0'0,"37"0"0"0,21 0 0 0,8 0 0 0,5564 0 0 0,-5634 0 0 0,49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51.787"/>
    </inkml:context>
    <inkml:brush xml:id="br0">
      <inkml:brushProperty name="width" value="0.025" units="cm"/>
      <inkml:brushProperty name="height" value="0.025" units="cm"/>
      <inkml:brushProperty name="color" value="#33CCFF"/>
    </inkml:brush>
  </inkml:definitions>
  <inkml:trace contextRef="#ctx0" brushRef="#br0">0 1 11082 0 0,'0'2'767'0'0,"1"0"-1"0"0,0 0 1 0 0,-1 0-1 0 0,1 0 0 0 0,0 0 1 0 0,0 0-1 0 0,0 0 1 0 0,0 0-1 0 0,0 0 0 0 0,1-1 1 0 0,-1 1-1 0 0,2 1 1 0 0,37 34 1952 0 0,16 16-3954 0 0,-69-66-5076 0 0,-3-3-2036 0 0,11 11 2828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53.586"/>
    </inkml:context>
    <inkml:brush xml:id="br0">
      <inkml:brushProperty name="width" value="0.025" units="cm"/>
      <inkml:brushProperty name="height" value="0.025" units="cm"/>
      <inkml:brushProperty name="color" value="#33CCFF"/>
    </inkml:brush>
  </inkml:definitions>
  <inkml:trace contextRef="#ctx0" brushRef="#br0">7 63 6905 0 0,'-1'2'592'0'0,"0"0"0"0"0,0-1 0 0 0,0 1 0 0 0,1 0 0 0 0,-1 0 0 0 0,0 0 0 0 0,1 0 0 0 0,0 0-1 0 0,-1 0 1 0 0,1 0 0 0 0,0 0 0 0 0,0 0 0 0 0,0 0 0 0 0,0 0 0 0 0,1 0 0 0 0,-1 0 0 0 0,0 0-1 0 0,1 0 1 0 0,0-1 0 0 0,1 5 0 0 0,26 26 2762 0 0,-14-19-2757 0 0,-14-13-594 0 0,1 0-1 0 0,-1 0 1 0 0,0 0 0 0 0,0 0-1 0 0,0 0 1 0 0,1 0-1 0 0,-1 0 1 0 0,0 1 0 0 0,0-1-1 0 0,0 0 1 0 0,1 0-1 0 0,-1 0 1 0 0,0 0-1 0 0,0 0 1 0 0,1 0 0 0 0,-1 0-1 0 0,0 0 1 0 0,0 0-1 0 0,0 0 1 0 0,1 0-1 0 0,-1-1 1 0 0,0 1 0 0 0,0 0-1 0 0,0 0 1 0 0,1 0-1 0 0,-1 0 1 0 0,0 0 0 0 0,0 0-1 0 0,0 0 1 0 0,1-1-1 0 0,-1 1 1 0 0,0 0-1 0 0,0 0 1 0 0,0 0 0 0 0,0 0-1 0 0,0-1 1 0 0,1 1-1 0 0,-1 0 1 0 0,0 0 0 0 0,0 0-1 0 0,0-1 1 0 0,0 1-1 0 0,0 0 1 0 0,0 0-1 0 0,0 0 1 0 0,0-1 0 0 0,0 1-1 0 0,0 0 1 0 0,0 0-1 0 0,0-1 1 0 0,0 1-1 0 0,0 0 1 0 0,0-1 0 0 0,5-24-66 0 0,-2-30 22 0 0,-3 50 26 0 0,0 1 18 0 0,0 0 1 0 0,0 0-1 0 0,0-1 1 0 0,0 1-1 0 0,1 0 1 0 0,-1-1-1 0 0,1 1 0 0 0,0 0 1 0 0,0 0-1 0 0,1 0 1 0 0,-1 0-1 0 0,5-6 1 0 0,-12 50 76 0 0,-4-4-134 0 0,8-28-96 0 0,1 1-1 0 0,-2 0 1 0 0,1-1 0 0 0,-1 0 0 0 0,-1 1-1 0 0,1-1 1 0 0,-1 0 0 0 0,-1-1 0 0 0,-5 8-1 0 0,10-15 25 0 0,-1 0 0 0 0,1 0 0 0 0,-1 0-1 0 0,1 0 1 0 0,0 0 0 0 0,-1 0-1 0 0,1 0 1 0 0,-1-1 0 0 0,1 1 0 0 0,0 0-1 0 0,-1 0 1 0 0,1 0 0 0 0,0-1-1 0 0,-1 1 1 0 0,1 0 0 0 0,0 0 0 0 0,0-1-1 0 0,-1 1 1 0 0,1 0 0 0 0,0-1 0 0 0,0 1-1 0 0,-1 0 1 0 0,1-1 0 0 0,0 1-1 0 0,0-1 1 0 0,0 1 0 0 0,0 0 0 0 0,-1-1-1 0 0,1 1 1 0 0,0-1 0 0 0,0 1-1 0 0,0 0 1 0 0,0-1 0 0 0,0 1 0 0 0,0-1-1 0 0,0 1 1 0 0,0 0 0 0 0,0-1 0 0 0,0 1-1 0 0,1-1 1 0 0,-1 0 0 0 0,-2-20-4828 0 0,5 4 1351 0 0,0-4-2132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54.133"/>
    </inkml:context>
    <inkml:brush xml:id="br0">
      <inkml:brushProperty name="width" value="0.025" units="cm"/>
      <inkml:brushProperty name="height" value="0.025" units="cm"/>
      <inkml:brushProperty name="color" value="#33CCFF"/>
    </inkml:brush>
  </inkml:definitions>
  <inkml:trace contextRef="#ctx0" brushRef="#br0">57 125 6257 0 0,'-15'9'2025'0'0,"-9"2"2783"0"0,23-12-4694 0 0,0 1 0 0 0,0-1 0 0 0,0 1 0 0 0,0-1 0 0 0,0 0 1 0 0,0 1-1 0 0,0-1 0 0 0,1 0 0 0 0,-1 0 0 0 0,0 0 0 0 0,0 0 0 0 0,0 1 0 0 0,1-1 0 0 0,-1 0 1 0 0,1 0-1 0 0,-1 0 0 0 0,1 0 0 0 0,-1-1 0 0 0,1 1 0 0 0,-1 0 0 0 0,1 0 0 0 0,0 0 0 0 0,0 0 1 0 0,-1 0-1 0 0,1-3 0 0 0,0 0 129 0 0,-1-1-1 0 0,1 0 1 0 0,1 0 0 0 0,-1 1 0 0 0,0-1-1 0 0,1 0 1 0 0,0 1 0 0 0,0-1 0 0 0,1 1-1 0 0,-1-1 1 0 0,1 1 0 0 0,0 0 0 0 0,0-1-1 0 0,0 1 1 0 0,1 0 0 0 0,0 0 0 0 0,-1 1 0 0 0,1-1-1 0 0,1 0 1 0 0,-1 1 0 0 0,0 0 0 0 0,1 0-1 0 0,0 0 1 0 0,-1 0 0 0 0,1 1 0 0 0,0-1-1 0 0,8-3 1 0 0,-7 5-206 0 0,0 0 0 0 0,0-1 0 0 0,0 2 0 0 0,0-1 0 0 0,0 1 0 0 0,1-1 0 0 0,-1 1 0 0 0,0 1 0 0 0,6 0 0 0 0,-9-1-38 0 0,1 1-1 0 0,-1-1 0 0 0,1 1 1 0 0,-1 0-1 0 0,0 0 0 0 0,1 0 1 0 0,-1 0-1 0 0,0 0 0 0 0,0 0 0 0 0,0 1 1 0 0,0-1-1 0 0,0 1 0 0 0,0-1 1 0 0,0 1-1 0 0,0 0 0 0 0,-1 0 0 0 0,1 0 1 0 0,0 0-1 0 0,1 3 0 0 0,-3-2 0 0 0,0-1-1 0 0,0 1 1 0 0,0-1-1 0 0,-1 1 1 0 0,1-1-1 0 0,-1 1 1 0 0,1-1-1 0 0,-1 1 1 0 0,0-1 0 0 0,0 1-1 0 0,0-1 1 0 0,-1 0-1 0 0,-1 4 1 0 0,-20 28 19 0 0,17-25 19 0 0,6-8-35 0 0,0-1 1 0 0,-1 1 0 0 0,1 0 0 0 0,0 0 0 0 0,-1-1 0 0 0,1 1 0 0 0,-1 0 0 0 0,1 0 0 0 0,-1-1 0 0 0,0 1 0 0 0,1 0-1 0 0,-1-1 1 0 0,0 1 0 0 0,1-1 0 0 0,-1 1 0 0 0,0-1 0 0 0,0 1 0 0 0,1-1 0 0 0,-1 0 0 0 0,0 1 0 0 0,0-1-1 0 0,0 0 1 0 0,-1 0 0 0 0,2 0-31 0 0,-1-1 1 0 0,1 1-1 0 0,-1-1 0 0 0,1 1 0 0 0,-1-1 0 0 0,1 0 0 0 0,-1 1 0 0 0,1-1 1 0 0,-1 0-1 0 0,1 1 0 0 0,0-1 0 0 0,-1 0 0 0 0,1 0 0 0 0,0 1 0 0 0,0-1 1 0 0,0 0-1 0 0,0 0 0 0 0,0 0 0 0 0,0 1 0 0 0,0-1 0 0 0,0 0 1 0 0,0 0-1 0 0,0 0 0 0 0,0 1 0 0 0,0-1 0 0 0,1-1 0 0 0,1-22-2199 0 0,8-2-1909 0 0,5 2-3609 0 0,-9 15 1983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54.722"/>
    </inkml:context>
    <inkml:brush xml:id="br0">
      <inkml:brushProperty name="width" value="0.025" units="cm"/>
      <inkml:brushProperty name="height" value="0.025" units="cm"/>
      <inkml:brushProperty name="color" value="#33CCFF"/>
    </inkml:brush>
  </inkml:definitions>
  <inkml:trace contextRef="#ctx0" brushRef="#br0">2 120 3241 0 0,'0'1'272'0'0,"0"0"0"0"0,-1-1 0 0 0,1 1 0 0 0,0-1-1 0 0,0 1 1 0 0,0 0 0 0 0,-1-1 0 0 0,1 1 0 0 0,0 0 0 0 0,0-1 0 0 0,0 1 0 0 0,0 0 0 0 0,0-1 0 0 0,0 1 0 0 0,1 0 0 0 0,-1-1 0 0 0,0 1 0 0 0,0 0 0 0 0,0-1 0 0 0,0 1 0 0 0,1 0 0 0 0,-1-1 0 0 0,0 1 0 0 0,1-1 0 0 0,0 2 0 0 0,4 1 2558 0 0,-2-14-1047 0 0,-2 7-1350 0 0,1-1 0 0 0,0 0 0 0 0,0 1 0 0 0,0-1 0 0 0,1 1 1 0 0,0 0-1 0 0,-1 0 0 0 0,1 0 0 0 0,1 0 0 0 0,-1 0 1 0 0,1 1-1 0 0,-1-1 0 0 0,8-4 0 0 0,0-3 195 0 0,-4 5-630 0 0,-1 0 0 0 0,1 1 1 0 0,0 0-1 0 0,0 0 0 0 0,1 0 1 0 0,-1 1-1 0 0,1 0 0 0 0,0 0 1 0 0,0 1-1 0 0,0 0 0 0 0,18-3 1 0 0,-31 12 358 0 0,0 1-1 0 0,1-1 1 0 0,0 1 0 0 0,-6 13 0 0 0,10-19-366 0 0,-2 1 14 0 0,1-1 1 0 0,0 1-1 0 0,0-1 1 0 0,-1 1-1 0 0,1-1 1 0 0,-1 1-1 0 0,1-1 1 0 0,-1 0-1 0 0,0 0 1 0 0,1 0 0 0 0,-1 0-1 0 0,0 0 1 0 0,0 0-1 0 0,0 0 1 0 0,0 0-1 0 0,0-1 1 0 0,1 1-1 0 0,-1-1 1 0 0,-3 1-1 0 0,2-1 46 0 0,0 1 0 0 0,1-1 0 0 0,-1 1 0 0 0,1 0-1 0 0,-1 0 1 0 0,1 0 0 0 0,0 0 0 0 0,-1 1 0 0 0,1-1-1 0 0,-4 3 1 0 0,6-3-65 0 0,-1 0 0 0 0,1 0 0 0 0,-1 0-1 0 0,0 0 1 0 0,0-1 0 0 0,1 1 0 0 0,-1 0 0 0 0,0-1-1 0 0,0 1 1 0 0,0 0 0 0 0,0-1 0 0 0,0 1 0 0 0,0-1-1 0 0,0 1 1 0 0,0-1 0 0 0,0 0 0 0 0,0 1 0 0 0,-1-1 0 0 0,-3-6-4018 0 0,0-10-4000 0 0,1 4 141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57.205"/>
    </inkml:context>
    <inkml:brush xml:id="br0">
      <inkml:brushProperty name="width" value="0.025" units="cm"/>
      <inkml:brushProperty name="height" value="0.025" units="cm"/>
      <inkml:brushProperty name="color" value="#33CCFF"/>
    </inkml:brush>
  </inkml:definitions>
  <inkml:trace contextRef="#ctx0" brushRef="#br0">85 104 5657 0 0,'-8'-17'2741'0'0,"-1"1"0"0"0,-1 0 0 0 0,0 0 0 0 0,-20-22-1 0 0,30 38-2654 0 0,-1 1-1 0 0,0-1 0 0 0,1 0 0 0 0,-1 1 0 0 0,1-1 1 0 0,-1 1-1 0 0,0 0 0 0 0,1-1 0 0 0,-1 1 0 0 0,1-1 0 0 0,0 1 1 0 0,-1 0-1 0 0,1-1 0 0 0,-1 1 0 0 0,1 0 0 0 0,0-1 0 0 0,0 1 1 0 0,-1 0-1 0 0,1 0 0 0 0,0-1 0 0 0,0 1 0 0 0,0 0 1 0 0,0 0-1 0 0,0-1 0 0 0,0 1 0 0 0,0 1 0 0 0,-5 27 267 0 0,3-14-218 0 0,1 0 1 0 0,0 0 0 0 0,2 1 0 0 0,3 28-1 0 0,-3-38-64 0 0,0 0-1 0 0,0 0 0 0 0,1 1 0 0 0,0-1 1 0 0,0 0-1 0 0,1 0 0 0 0,-1-1 0 0 0,1 1 1 0 0,0 0-1 0 0,1-1 0 0 0,-1 0 0 0 0,1 0 1 0 0,0 0-1 0 0,6 5 0 0 0,-9-9-45 0 0,1 0-1 0 0,-1 0 1 0 0,1 1 0 0 0,-1-1-1 0 0,1 0 1 0 0,0-1 0 0 0,0 1-1 0 0,-1 0 1 0 0,1 0 0 0 0,0-1-1 0 0,0 1 1 0 0,0-1 0 0 0,0 1-1 0 0,0-1 1 0 0,-1 0-1 0 0,1 0 1 0 0,0 0 0 0 0,0 0-1 0 0,0 0 1 0 0,0 0 0 0 0,0-1-1 0 0,0 1 1 0 0,3-2 0 0 0,-2 1-1 0 0,0-1 1 0 0,0 0 0 0 0,0 0 0 0 0,0 0 0 0 0,0 0-1 0 0,-1-1 1 0 0,1 1 0 0 0,-1-1 0 0 0,0 1 0 0 0,0-1-1 0 0,0 0 1 0 0,3-5 0 0 0,-2 2-11 0 0,0 1 1 0 0,0-1-1 0 0,-1 0 1 0 0,1 0-1 0 0,-2-1 1 0 0,1 1-1 0 0,0 0 1 0 0,-1-1-1 0 0,0 1 1 0 0,-1-1-1 0 0,0 1 1 0 0,0-1-1 0 0,0 1 0 0 0,-2-10 1 0 0,-5-9 26 0 0,6 21-30 0 0,1 1-1 0 0,-1 0 1 0 0,0-1-1 0 0,0 1 1 0 0,0 0 0 0 0,-1-1-1 0 0,1 1 1 0 0,-1 0 0 0 0,1 0-1 0 0,-1 0 1 0 0,0 0 0 0 0,0 0-1 0 0,-1 1 1 0 0,1-1 0 0 0,-1 1-1 0 0,1-1 1 0 0,-1 1-1 0 0,0 0 1 0 0,1 0 0 0 0,-1 0-1 0 0,-5-2 1 0 0,7 3-11 0 0,0 1 0 0 0,0-1-1 0 0,0 1 1 0 0,0 0 0 0 0,0-1 0 0 0,1 1-1 0 0,-1 0 1 0 0,0 0 0 0 0,0-1-1 0 0,0 1 1 0 0,0 0 0 0 0,0 0 0 0 0,0 0-1 0 0,0 0 1 0 0,0 0 0 0 0,0 0 0 0 0,0 0-1 0 0,0 1 1 0 0,0-1 0 0 0,0 0 0 0 0,0 0-1 0 0,0 1 1 0 0,1-1 0 0 0,-1 1 0 0 0,0-1-1 0 0,0 1 1 0 0,0-1 0 0 0,1 1 0 0 0,-1-1-1 0 0,-1 2 1 0 0,1 0-1 0 0,-1 0 0 0 0,0 1-1 0 0,1-1 1 0 0,0 1 0 0 0,0-1-1 0 0,0 1 1 0 0,0 0 0 0 0,0-1-1 0 0,0 1 1 0 0,0 4 0 0 0,-1 4 9 0 0,1 1 0 0 0,0-1 0 0 0,1 0 0 0 0,2 16 0 0 0,1-16-4 0 0,0 1 0 0 0,0-1 0 0 0,2 0 0 0 0,-1-1 0 0 0,1 1-1 0 0,1-1 1 0 0,0 0 0 0 0,8 11 0 0 0,-13-20-1 0 0,-1 0-1 0 0,1-1 1 0 0,0 1-1 0 0,-1 0 1 0 0,1-1-1 0 0,0 1 0 0 0,-1 0 1 0 0,1-1-1 0 0,0 1 1 0 0,0-1-1 0 0,-1 1 1 0 0,1-1-1 0 0,0 0 0 0 0,0 1 1 0 0,0-1-1 0 0,0 0 1 0 0,0 1-1 0 0,-1-1 1 0 0,1 0-1 0 0,0 0 0 0 0,0 0 1 0 0,0 0-1 0 0,0 0 1 0 0,0 0-1 0 0,0 0 1 0 0,0 0-1 0 0,0 0 0 0 0,0 0 1 0 0,0-1-1 0 0,1 1 1 0 0,-1-2 4 0 0,0 1 0 0 0,1 0 0 0 0,-1-1 0 0 0,0 1 0 0 0,0-1 0 0 0,0 1 0 0 0,0-1 0 0 0,0 1 0 0 0,0-1 1 0 0,0 0-1 0 0,0 1 0 0 0,-1-1 0 0 0,2-3 0 0 0,0-4 8 0 0,0 0 0 0 0,-1 0 0 0 0,0 0 0 0 0,0 0 0 0 0,-1-11 0 0 0,-1 11 21 0 0,-1-1 1 0 0,0 0-1 0 0,0 1 1 0 0,-1 0 0 0 0,-6-16-1 0 0,8 23-27 0 0,1 1-1 0 0,-1 0 0 0 0,0-1 1 0 0,0 1-1 0 0,0 0 1 0 0,0 0-1 0 0,0-1 1 0 0,0 1-1 0 0,0 0 1 0 0,0 0-1 0 0,0 0 0 0 0,0 0 1 0 0,-1 1-1 0 0,1-1 1 0 0,0 0-1 0 0,-1 0 1 0 0,1 1-1 0 0,-3-2 1 0 0,2 2-5 0 0,1 0 0 0 0,-1 1 0 0 0,0-1 0 0 0,0 0 0 0 0,0 0 0 0 0,1 1 0 0 0,-1-1 0 0 0,0 1 0 0 0,1 0 0 0 0,-1-1 0 0 0,0 1 0 0 0,1 0 0 0 0,-1 0 0 0 0,1 0 0 0 0,-1 0 0 0 0,1 0 0 0 0,-1 1 0 0 0,1-1 0 0 0,0 0 0 0 0,-2 2 0 0 0,-1 2-28 0 0,0-1-1 0 0,1 1 1 0 0,-1 0-1 0 0,1 1 1 0 0,0-1-1 0 0,0 0 1 0 0,0 1-1 0 0,1 0 1 0 0,0 0-1 0 0,0-1 0 0 0,0 1 1 0 0,0 9-1 0 0,2-15-128 0 0,1 0-1 0 0,0 0 0 0 0,0 0 0 0 0,-1 0 0 0 0,1 0 1 0 0,0 0-1 0 0,0 0 0 0 0,-1 0 0 0 0,1 0 0 0 0,0-1 1 0 0,0 1-1 0 0,-1 0 0 0 0,1 0 0 0 0,0-1 1 0 0,-1 1-1 0 0,1 0 0 0 0,0-1 0 0 0,-1 1 0 0 0,1-1 1 0 0,-1 1-1 0 0,1-1 0 0 0,0 1 0 0 0,-1-1 0 0 0,1 1 1 0 0,-1-1-1 0 0,0 1 0 0 0,1-1 0 0 0,-1 0 0 0 0,1 0 1 0 0,21-21-4906 0 0,6-7-1989 0 0,-12 11 1097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57.986"/>
    </inkml:context>
    <inkml:brush xml:id="br0">
      <inkml:brushProperty name="width" value="0.025" units="cm"/>
      <inkml:brushProperty name="height" value="0.025" units="cm"/>
      <inkml:brushProperty name="color" value="#33CCFF"/>
    </inkml:brush>
  </inkml:definitions>
  <inkml:trace contextRef="#ctx0" brushRef="#br0">9 87 6065 0 0,'-4'-11'6721'0'0,"11"-6"-2464"0"0,-6 17-4193 0 0,-1 0 0 0 0,0 0 0 0 0,0 0 1 0 0,1 0-1 0 0,-1 0 0 0 0,0 0 0 0 0,0 0 0 0 0,0 0 1 0 0,0 0-1 0 0,1-1 0 0 0,-1 1 0 0 0,0 0 1 0 0,0 0-1 0 0,0 0 0 0 0,0 0 0 0 0,1-1 0 0 0,-1 1 1 0 0,0 0-1 0 0,0 0 0 0 0,0 0 0 0 0,0-1 0 0 0,0 1 1 0 0,0 0-1 0 0,0 0 0 0 0,0 0 0 0 0,0-1 1 0 0,1 1-1 0 0,-1 0 0 0 0,0 0 0 0 0,0-1 0 0 0,0 1 1 0 0,0 0-1 0 0,0 0 0 0 0,0 0 0 0 0,-1-1 0 0 0,1 1 1 0 0,0 0-1 0 0,0 0 0 0 0,0 0 0 0 0,0-1 0 0 0,0 1 1 0 0,0 0-1 0 0,0 0 0 0 0,0 0 0 0 0,0-1 1 0 0,-1 1-1 0 0,1 0 0 0 0,0 0 0 0 0,0 0 0 0 0,0 0 1 0 0,0-1-1 0 0,-1 1 0 0 0,1 0 0 0 0,0 0 0 0 0,0 0 1 0 0,0 0-1 0 0,-1 0 0 0 0,0 0-21 0 0,1 0 0 0 0,-1 0 0 0 0,0 1 0 0 0,1-1 0 0 0,-1 0 0 0 0,0 1 0 0 0,1-1 0 0 0,-1 1 0 0 0,0-1 0 0 0,1 1 0 0 0,-1-1 0 0 0,1 1 0 0 0,-1 0 0 0 0,1-1 0 0 0,-1 1 0 0 0,1 0 0 0 0,0-1 0 0 0,-1 1 0 0 0,1 0 0 0 0,0-1 0 0 0,-1 1 0 0 0,1 0 0 0 0,0 0 0 0 0,0-1 0 0 0,0 1 0 0 0,0 0 0 0 0,-1 0 0 0 0,1-1 0 0 0,0 1 0 0 0,1 0 0 0 0,-1 0 0 0 0,0 0 0 0 0,0-1 0 0 0,0 1 0 0 0,0 0 0 0 0,0 0 0 0 0,1-1 0 0 0,-1 1 0 0 0,0 0 0 0 0,1 1 0 0 0,11 31 423 0 0,-9-28-427 0 0,3 6 0 0 0,1 1 1 0 0,1-1 0 0 0,0-1-1 0 0,0 1 1 0 0,16 13 0 0 0,-22-22-48 0 0,-1 0 1 0 0,1-1-1 0 0,0 0 1 0 0,0 1 0 0 0,0-1-1 0 0,0 0 1 0 0,0 0-1 0 0,1 0 1 0 0,-1 0-1 0 0,0-1 1 0 0,0 1-1 0 0,0 0 1 0 0,1-1 0 0 0,-1 0-1 0 0,0 1 1 0 0,1-1-1 0 0,-1 0 1 0 0,0 0-1 0 0,1-1 1 0 0,-1 1-1 0 0,0 0 1 0 0,1-1 0 0 0,-1 1-1 0 0,0-1 1 0 0,0 0-1 0 0,1 0 1 0 0,-1 0-1 0 0,0 0 1 0 0,0 0-1 0 0,0 0 1 0 0,0 0 0 0 0,0-1-1 0 0,-1 1 1 0 0,1-1-1 0 0,0 1 1 0 0,-1-1-1 0 0,1 0 1 0 0,-1 0-1 0 0,1 0 1 0 0,1-3 0 0 0,1-1 9 0 0,0 0 1 0 0,0-1-1 0 0,0 1 0 0 0,-1-1 1 0 0,0 0-1 0 0,-1 0 1 0 0,1 0-1 0 0,-1-1 1 0 0,2-12-1 0 0,-4 16 1 0 0,1 0-1 0 0,-1 0 0 0 0,1 0 1 0 0,-1 0-1 0 0,0-1 0 0 0,-1 1 1 0 0,1 0-1 0 0,-1 0 0 0 0,0 0 1 0 0,0 0-1 0 0,0 0 0 0 0,0 0 1 0 0,-1 0-1 0 0,0 0 1 0 0,0 1-1 0 0,0-1 0 0 0,0 0 1 0 0,-5-5-1 0 0,5 7-1 0 0,1 0 0 0 0,-1 1 0 0 0,1-1 0 0 0,-1 1 0 0 0,0 0 0 0 0,0 0 0 0 0,1-1-1 0 0,-1 1 1 0 0,0 0 0 0 0,0 0 0 0 0,0 1 0 0 0,0-1 0 0 0,-1 0 0 0 0,1 1 0 0 0,0-1 0 0 0,0 1 0 0 0,0 0 0 0 0,0 0 0 0 0,0 0 0 0 0,-1 0 0 0 0,1 0 0 0 0,0 0 0 0 0,0 0 0 0 0,0 1-1 0 0,0-1 1 0 0,-1 1 0 0 0,1 0 0 0 0,0-1 0 0 0,0 1 0 0 0,0 0 0 0 0,1 0 0 0 0,-1 0 0 0 0,0 1 0 0 0,0-1 0 0 0,0 0 0 0 0,1 1 0 0 0,-1-1 0 0 0,1 1 0 0 0,-3 2 0 0 0,0 1 3 0 0,-1 0 0 0 0,1 1 0 0 0,0 0-1 0 0,0 0 1 0 0,0 0 0 0 0,1 1 0 0 0,0-1 0 0 0,0 1 0 0 0,1 0 0 0 0,-3 11 0 0 0,1-3 18 0 0,-3 12-21 0 0,7-27 4 0 0,0 0-1 0 0,0-1 1 0 0,0 1 0 0 0,0 0-1 0 0,1 0 1 0 0,-1 0-1 0 0,0 0 1 0 0,0-1-1 0 0,0 1 1 0 0,1 0 0 0 0,-1 0-1 0 0,0 0 1 0 0,0 0-1 0 0,0 0 1 0 0,1 0-1 0 0,-1 0 1 0 0,0 0 0 0 0,0 0-1 0 0,1 0 1 0 0,-1 0-1 0 0,0 0 1 0 0,0 0-1 0 0,0 0 1 0 0,1 0-1 0 0,-1 0 1 0 0,0 0 0 0 0,0 0-1 0 0,1 0 1 0 0,-1 0-1 0 0,0 0 1 0 0,0 0-1 0 0,0 0 1 0 0,1 0 0 0 0,-1 0-1 0 0,0 0 1 0 0,0 0-1 0 0,0 1 1 0 0,1-1-1 0 0,-1 0 1 0 0,0 0 0 0 0,0 0-1 0 0,0 0 1 0 0,0 1-1 0 0,1-1 1 0 0,-1 0-1 0 0,0 0 1 0 0,0 0-1 0 0,0 1 1 0 0,0-1 0 0 0,0 0-1 0 0,0 0 1 0 0,0 0-1 0 0,0 1 1 0 0,0-1-1 0 0,1 0 1 0 0,-1 0 0 0 0,0 1-1 0 0,0-1 1 0 0,0 0-1 0 0,0 0 1 0 0,-1 1-1 0 0,1-1 1 0 0,0 0-1 0 0,0 0 1 0 0,0 0 0 0 0,0 1-1 0 0,0-1 1 0 0,19-14 277 0 0,0-1 1 0 0,27-29 0 0 0,-46 43-280 0 0,1 1-1 0 0,-1-1 1 0 0,1 0 0 0 0,-1 0 0 0 0,0 0-1 0 0,0 1 1 0 0,0-1 0 0 0,1 0 0 0 0,-1 0-1 0 0,0 0 1 0 0,0 0 0 0 0,0 1-1 0 0,0-1 1 0 0,0 0 0 0 0,0 0 0 0 0,0 0-1 0 0,-1 0 1 0 0,1 0 0 0 0,0 1 0 0 0,0-1-1 0 0,-1 0 1 0 0,1 0 0 0 0,-1 0 0 0 0,1 1-1 0 0,0-1 1 0 0,-1 0 0 0 0,1 1 0 0 0,-1-1-1 0 0,0 0 1 0 0,1 1 0 0 0,-1-1-1 0 0,1 1 1 0 0,-1-1 0 0 0,0 1 0 0 0,0-1-1 0 0,1 1 1 0 0,-1-1 0 0 0,0 1 0 0 0,0 0-1 0 0,1-1 1 0 0,-2 1 0 0 0,0-1 1 0 0,1 0 0 0 0,0 0 0 0 0,-1 0-1 0 0,1 1 1 0 0,-1-1 0 0 0,1 1 0 0 0,0-1 0 0 0,-1 1 0 0 0,1-1 0 0 0,-1 1 0 0 0,0 0 0 0 0,1 0-1 0 0,-1 0 1 0 0,1 0 0 0 0,-1 0 0 0 0,1 0 0 0 0,-1 0 0 0 0,1 0 0 0 0,-1 1 0 0 0,1-1 0 0 0,-1 0-1 0 0,1 1 1 0 0,-1 0 0 0 0,1-1 0 0 0,0 1 0 0 0,-3 1 0 0 0,-1 4-420 0 0,1 0 0 0 0,-1 0 0 0 0,1 1 0 0 0,0 0 0 0 0,1-1 0 0 0,-1 2 0 0 0,1-1 0 0 0,1 0 1 0 0,-1 0-1 0 0,1 1 0 0 0,1 0 0 0 0,-1-1 0 0 0,1 1 0 0 0,1 0 0 0 0,-1-1 0 0 0,2 11 0 0 0,12-24-12685 0 0,-7 0 9385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59.823"/>
    </inkml:context>
    <inkml:brush xml:id="br0">
      <inkml:brushProperty name="width" value="0.025" units="cm"/>
      <inkml:brushProperty name="height" value="0.025" units="cm"/>
      <inkml:brushProperty name="color" value="#33CCFF"/>
    </inkml:brush>
  </inkml:definitions>
  <inkml:trace contextRef="#ctx0" brushRef="#br0">132 104 5633 0 0,'-25'-42'1051'0'0,"2"0"1507"0"0,22 41-2379 0 0,0-1 0 0 0,0 1 0 0 0,0-1-1 0 0,-1 1 1 0 0,1 0 0 0 0,0-1 0 0 0,-1 1 0 0 0,1 0 0 0 0,-1 0-1 0 0,1 0 1 0 0,-1 0 0 0 0,0 0 0 0 0,1 1 0 0 0,-1-1 0 0 0,0 0-1 0 0,1 1 1 0 0,-1-1 0 0 0,0 1 0 0 0,-3 0 0 0 0,3 0-16 0 0,1 1-1 0 0,-1-1 1 0 0,1 1 0 0 0,-1 0 0 0 0,1 0 0 0 0,-1 0 0 0 0,1 0 0 0 0,0 0 0 0 0,-1 0-1 0 0,1 0 1 0 0,0 1 0 0 0,0-1 0 0 0,0 0 0 0 0,0 0 0 0 0,0 1 0 0 0,0-1 0 0 0,1 1-1 0 0,-1-1 1 0 0,0 1 0 0 0,1-1 0 0 0,-1 1 0 0 0,1 0 0 0 0,-1-1 0 0 0,1 1-1 0 0,0 0 1 0 0,0 1 0 0 0,-6 46 1572 0 0,-4 5-484 0 0,9-50-1140 0 0,-1 0-1 0 0,1 1 1 0 0,0-1-1 0 0,0 1 1 0 0,0-1 0 0 0,0 0-1 0 0,1 1 1 0 0,0-1-1 0 0,0 1 1 0 0,0 0 0 0 0,0-1-1 0 0,1 0 1 0 0,-1 1-1 0 0,1-1 1 0 0,0 1 0 0 0,1-1-1 0 0,-1 0 1 0 0,5 8-1 0 0,-2-6-71 0 0,0-1 0 0 0,0 0 0 0 0,0-1-1 0 0,1 1 1 0 0,0-1 0 0 0,0 0-1 0 0,0 0 1 0 0,0 0 0 0 0,1-1-1 0 0,0 1 1 0 0,8 2 0 0 0,-12-5-33 0 0,0-1 0 0 0,0 1 0 0 0,0-1 0 0 0,0 0 0 0 0,1 0 0 0 0,-1 0 0 0 0,0 0 0 0 0,0 0 0 0 0,1 0 0 0 0,-1-1 1 0 0,0 1-1 0 0,0-1 0 0 0,0 1 0 0 0,0-1 0 0 0,0 0 0 0 0,0 0 0 0 0,0 0 0 0 0,0 0 0 0 0,0 0 0 0 0,0 0 0 0 0,0-1 0 0 0,-1 1 0 0 0,1-1 0 0 0,0 1 0 0 0,-1-1 1 0 0,1 0-1 0 0,-1 1 0 0 0,0-1 0 0 0,1 0 0 0 0,-1 0 0 0 0,0 0 0 0 0,0 0 0 0 0,0 0 0 0 0,-1 0 0 0 0,2-4 0 0 0,1-3 16 0 0,-1 1-1 0 0,1 0 1 0 0,-2-1-1 0 0,1 1 1 0 0,-1-1-1 0 0,0 1 1 0 0,-1-1-1 0 0,0 1 1 0 0,-2-14-1 0 0,2 18-4 0 0,0 1-1 0 0,-1-1 1 0 0,0 1-1 0 0,1-1 1 0 0,-1 1-1 0 0,0 0 1 0 0,-1-1-1 0 0,1 1 1 0 0,0 0-1 0 0,-1 0 1 0 0,0 0-1 0 0,0 0 1 0 0,0 0-1 0 0,0 0 1 0 0,0 0-1 0 0,-1 1 1 0 0,1-1-1 0 0,-1 1 1 0 0,1 0-1 0 0,-1 0 1 0 0,0 0-1 0 0,0 0 1 0 0,0 0-1 0 0,0 0 1 0 0,-6-2-1 0 0,7 4-16 0 0,-1 0 0 0 0,1 0 0 0 0,0 0 0 0 0,0 0 0 0 0,0 0 0 0 0,0 0 0 0 0,0 0 0 0 0,0 1 0 0 0,0-1 0 0 0,0 1 0 0 0,0-1 0 0 0,1 1 0 0 0,-1 0-1 0 0,0 0 1 0 0,0 0 0 0 0,0 0 0 0 0,1 0 0 0 0,-1 0 0 0 0,0 0 0 0 0,1 1 0 0 0,-1-1 0 0 0,1 0 0 0 0,-1 1 0 0 0,1-1 0 0 0,0 1 0 0 0,0 0 0 0 0,0-1 0 0 0,0 1-1 0 0,-1 2 1 0 0,-5 10 23 0 0,1-1 0 0 0,0 1 0 0 0,-4 18-1 0 0,-4 5 121 0 0,10-25-106 0 0,10-17-483 0 0,24-29-2642 0 0,-2 2-3837 0 0,-15 19 2915 0 0,2 0-2515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2:00.667"/>
    </inkml:context>
    <inkml:brush xml:id="br0">
      <inkml:brushProperty name="width" value="0.025" units="cm"/>
      <inkml:brushProperty name="height" value="0.025" units="cm"/>
      <inkml:brushProperty name="color" value="#33CCFF"/>
    </inkml:brush>
  </inkml:definitions>
  <inkml:trace contextRef="#ctx0" brushRef="#br0">32 224 6097 0 0,'-15'-51'5064'0'0,"11"37"-4573"0"0,2-1-1 0 0,0 1 1 0 0,0-1-1 0 0,2 1 1 0 0,0-1-1 0 0,0 0 1 0 0,1 1-1 0 0,1-1 1 0 0,7-26-1 0 0,-15 131 2097 0 0,4-74-2328 0 0,-1-1-1 0 0,2 1 0 0 0,0 0 1 0 0,1 0-1 0 0,1 0 0 0 0,3 18 1 0 0,-4-33-214 0 0,1 0 1 0 0,-1 0 0 0 0,1 0-1 0 0,-1-1 1 0 0,1 1-1 0 0,0 0 1 0 0,-1-1 0 0 0,1 1-1 0 0,0-1 1 0 0,-1 1-1 0 0,1-1 1 0 0,0 1 0 0 0,0-1-1 0 0,0 1 1 0 0,0-1-1 0 0,-1 0 1 0 0,1 1 0 0 0,0-1-1 0 0,0 0 1 0 0,0 0-1 0 0,0 0 1 0 0,0 1 0 0 0,0-1-1 0 0,0 0 1 0 0,0 0-1 0 0,1-1 1 0 0,36-1 466 0 0,-11 0-323 0 0,-21 3-182 0 0,0-1 0 0 0,0 0 0 0 0,0 0 0 0 0,0 0 0 0 0,0-1-1 0 0,-1 0 1 0 0,1 0 0 0 0,0-1 0 0 0,7-2 0 0 0,-12 3-14 0 0,0 1 0 0 0,1 0 0 0 0,-1-1 0 0 0,0 1 0 0 0,0-1 0 0 0,0 0 0 0 0,0 1 0 0 0,0-1 0 0 0,0 0 0 0 0,0 0 0 0 0,0 1 1 0 0,0-1-1 0 0,0 0 0 0 0,0 0 0 0 0,0 0 0 0 0,0 0 0 0 0,-1-1 0 0 0,1 1 0 0 0,0 0 0 0 0,-1 0 0 0 0,1 0 0 0 0,-1 0 0 0 0,1-1 0 0 0,-1 1 0 0 0,0 0 0 0 0,1 0 0 0 0,-1-1 0 0 0,0 1 0 0 0,0 0 0 0 0,0-1 0 0 0,0 1 0 0 0,0 0 0 0 0,0-1 0 0 0,-1 1 0 0 0,1 0 0 0 0,0 0 1 0 0,0-1-1 0 0,-1 1 0 0 0,1 0 0 0 0,-1 0 0 0 0,0 0 0 0 0,1-1 0 0 0,-1 1 0 0 0,0 0 0 0 0,1 0 0 0 0,-1 0 0 0 0,0 0 0 0 0,-1-1 0 0 0,-4-3 16 0 0,0 0 0 0 0,0 1 1 0 0,0 0-1 0 0,0 0 0 0 0,-1 0 0 0 0,1 1 0 0 0,-1 0 0 0 0,0 0 1 0 0,0 1-1 0 0,0 0 0 0 0,-1 0 0 0 0,-9-1 0 0 0,-28-10 152 0 0,35 11-103 0 0,9 2-50 0 0,0 0-1 0 0,0 0 1 0 0,0 0-1 0 0,0 0 1 0 0,0 0 0 0 0,0 0-1 0 0,0-1 1 0 0,0 1-1 0 0,0 0 1 0 0,0 0 0 0 0,0-1-1 0 0,0 1 1 0 0,0-1-1 0 0,0 1 1 0 0,0-1-1 0 0,1 0 1 0 0,-1 1 0 0 0,0-1-1 0 0,0 0 1 0 0,0 1-1 0 0,1-1 1 0 0,-1 0-1 0 0,0 0 1 0 0,1 0 0 0 0,-1 1-1 0 0,1-1 1 0 0,-1 0-1 0 0,1 0 1 0 0,-1-2 0 0 0,1 3-10 0 0,1 0 0 0 0,-1 0 1 0 0,0 0-1 0 0,1 0 0 0 0,-1 0 1 0 0,1-1-1 0 0,-1 1 0 0 0,0 0 1 0 0,1 0-1 0 0,-1 0 0 0 0,1 0 1 0 0,-1 0-1 0 0,1 0 0 0 0,-1 0 1 0 0,0 1-1 0 0,1-1 0 0 0,-1 0 1 0 0,1 0-1 0 0,-1 0 1 0 0,1 0-1 0 0,-1 1 0 0 0,0-1 1 0 0,1 0-1 0 0,-1 0 0 0 0,0 0 1 0 0,1 1-1 0 0,-1-1 0 0 0,0 0 1 0 0,1 1-1 0 0,-1-1 0 0 0,0 0 1 0 0,0 1-1 0 0,1-1 0 0 0,-1 1 1 0 0,15 11-135 0 0,22 23-3474 0 0,22 16-8459 0 0,-42-40 7014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2:01.503"/>
    </inkml:context>
    <inkml:brush xml:id="br0">
      <inkml:brushProperty name="width" value="0.025" units="cm"/>
      <inkml:brushProperty name="height" value="0.025" units="cm"/>
      <inkml:brushProperty name="color" value="#33CCFF"/>
    </inkml:brush>
  </inkml:definitions>
  <inkml:trace contextRef="#ctx0" brushRef="#br0">198 13 5873 0 0,'-11'2'2048'0'0,"0"0"-1"0"0,0 1 1 0 0,0 0-1 0 0,1 1 1 0 0,-15 7 0 0 0,23-9-1965 0 0,1-1 0 0 0,-1 1 0 0 0,1-1 0 0 0,-1 1 0 0 0,1 0 0 0 0,-1 0 0 0 0,1 0 0 0 0,0-1 0 0 0,0 1 0 0 0,0 0 0 0 0,0 1 0 0 0,0-1 0 0 0,0 0 0 0 0,1 0 0 0 0,-1 0 0 0 0,0 4 0 0 0,-5 44 875 0 0,4-36-616 0 0,2 38 775 0 0,0-49-1051 0 0,0-1 1 0 0,0 0 0 0 0,0 0-1 0 0,0 0 1 0 0,1 0-1 0 0,-1 0 1 0 0,1 0-1 0 0,-1 0 1 0 0,1 0 0 0 0,0 0-1 0 0,0 0 1 0 0,-1 0-1 0 0,1 0 1 0 0,1 0 0 0 0,-1 0-1 0 0,0-1 1 0 0,0 1-1 0 0,1 0 1 0 0,-1-1-1 0 0,3 3 1 0 0,-2-4-53 0 0,-1-1 1 0 0,0 1-1 0 0,1 0 1 0 0,-1 0-1 0 0,0-1 1 0 0,0 1-1 0 0,1 0 1 0 0,-1-1-1 0 0,0 0 1 0 0,0 1-1 0 0,0-1 1 0 0,0 0-1 0 0,1 1 1 0 0,-1-1-1 0 0,0 0 0 0 0,0 0 1 0 0,-1 0-1 0 0,1 0 1 0 0,0 0-1 0 0,0 0 1 0 0,0 0-1 0 0,-1 0 1 0 0,1 0-1 0 0,1-3 1 0 0,19-34-6 0 0,-19 33-4 0 0,3-6-24 0 0,0 0 0 0 0,-1 0-1 0 0,-1 0 1 0 0,0-1 0 0 0,0 1 0 0 0,-1-1 0 0 0,0 0-1 0 0,-1 0 1 0 0,-1-17 0 0 0,0 28 21 0 0,0-1 0 0 0,-1 0-1 0 0,1 1 1 0 0,0-1 0 0 0,-1 0 0 0 0,1 1 0 0 0,-1-1-1 0 0,0 1 1 0 0,0-1 0 0 0,1 1 0 0 0,-1-1 0 0 0,0 1 0 0 0,0-1-1 0 0,0 1 1 0 0,0 0 0 0 0,-1 0 0 0 0,1-1 0 0 0,0 1-1 0 0,0 0 1 0 0,-1 0 0 0 0,1 0 0 0 0,-1 0 0 0 0,1 1-1 0 0,-1-1 1 0 0,-2-1 0 0 0,0 1 7 0 0,0 1 1 0 0,0-1-1 0 0,1 1 0 0 0,-1 0 0 0 0,0 0 1 0 0,0 0-1 0 0,0 1 0 0 0,0-1 0 0 0,0 1 1 0 0,1 0-1 0 0,-5 1 0 0 0,-1 1 24 0 0,1 0 0 0 0,0 0-1 0 0,0 1 1 0 0,0 0 0 0 0,1 0 0 0 0,-1 1-1 0 0,1 0 1 0 0,0 1 0 0 0,-12 11-1 0 0,16-12-10 0 0,0 1 0 0 0,0-1-1 0 0,1 1 1 0 0,0 0-1 0 0,0 0 1 0 0,0 0 0 0 0,1 0-1 0 0,0 0 1 0 0,0 0-1 0 0,0 0 1 0 0,1 1-1 0 0,0-1 1 0 0,0 0 0 0 0,1 0-1 0 0,-1 0 1 0 0,3 7-1 0 0,-2-7 32 0 0,0 0 0 0 0,0 0-1 0 0,1 0 1 0 0,0-1 0 0 0,0 1 0 0 0,0 0-1 0 0,1-1 1 0 0,0 0 0 0 0,0 0-1 0 0,0 0 1 0 0,1 0 0 0 0,0 0 0 0 0,0-1-1 0 0,0 1 1 0 0,0-1 0 0 0,7 5-1 0 0,-10-8-35 0 0,1 0 0 0 0,-1 0 0 0 0,1-1-1 0 0,-1 1 1 0 0,1-1 0 0 0,0 1 0 0 0,-1-1 0 0 0,1 1-1 0 0,0-1 1 0 0,-1 0 0 0 0,1 1 0 0 0,0-1-1 0 0,-1 0 1 0 0,1 0 0 0 0,0-1 0 0 0,-1 1-1 0 0,1 0 1 0 0,0 0 0 0 0,-1-1 0 0 0,1 1 0 0 0,2-2-1 0 0,0 0 9 0 0,-1 0-1 0 0,0 0 1 0 0,0 0-1 0 0,0-1 1 0 0,-1 1-1 0 0,1-1 1 0 0,-1 0-1 0 0,1 0 1 0 0,3-5-1 0 0,2-6 30 0 0,0 0 0 0 0,-1-1 1 0 0,8-23-1 0 0,-13 33-47 0 0,6-42 20 0 0,-8 45-25 0 0,0 0-1 0 0,0 0 1 0 0,0 1-1 0 0,0-1 1 0 0,0 0-1 0 0,0 0 1 0 0,0 0-1 0 0,-1 0 1 0 0,1 0 0 0 0,0 0-1 0 0,-1 0 1 0 0,0 0-1 0 0,0 1 1 0 0,1-1-1 0 0,-1 0 1 0 0,0 1-1 0 0,0-1 1 0 0,0 0 0 0 0,-1 1-1 0 0,1-1 1 0 0,-2-1-1 0 0,0 3-15 0 0,0 1 0 0 0,-1-1-1 0 0,1 0 1 0 0,0 1 0 0 0,-1-1-1 0 0,1 1 1 0 0,0 0 0 0 0,0 0-1 0 0,0 1 1 0 0,0-1 0 0 0,0 0-1 0 0,0 1 1 0 0,-3 2 0 0 0,-16 6-483 0 0,13-9 933 0 0,4-3-3773 0 0,5 1 2922 0 0,0 1 0 0 0,0-1 0 0 0,0 1 1 0 0,0 0-1 0 0,0-1 0 0 0,0 1 0 0 0,0-1 0 0 0,0 1 0 0 0,1-1 0 0 0,-1 1 0 0 0,0 0 0 0 0,0-1 0 0 0,0 1 0 0 0,0-1 0 0 0,1 1 1 0 0,-1 0-1 0 0,0-1 0 0 0,1 1 0 0 0,-1 0 0 0 0,0-1 0 0 0,0 1 0 0 0,1 0 0 0 0,-1-1 0 0 0,0 1 0 0 0,1 0 0 0 0,-1 0 0 0 0,1-1 0 0 0,-1 1 1 0 0,0 0-1 0 0,1 0 0 0 0,-1 0 0 0 0,1 0 0 0 0,5-4-5718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2:02.482"/>
    </inkml:context>
    <inkml:brush xml:id="br0">
      <inkml:brushProperty name="width" value="0.025" units="cm"/>
      <inkml:brushProperty name="height" value="0.025" units="cm"/>
      <inkml:brushProperty name="color" value="#33CCFF"/>
    </inkml:brush>
  </inkml:definitions>
  <inkml:trace contextRef="#ctx0" brushRef="#br0">135 227 3897 0 0,'-1'-3'123'0'0,"0"-1"1"0"0,1 1-1 0 0,0 0 1 0 0,-1 0-1 0 0,1 0 1 0 0,0 0-1 0 0,1 0 0 0 0,-1-1 1 0 0,1 1-1 0 0,-1 0 1 0 0,2-4-1 0 0,-1 4 41 0 0,0 1 0 0 0,0 0 0 0 0,-1-1 0 0 0,1 1 0 0 0,-1 0 0 0 0,1-1 0 0 0,-1 1 0 0 0,0-1 0 0 0,0 1 0 0 0,0-1 0 0 0,-1 1 0 0 0,1-1 0 0 0,0 1 0 0 0,-1 0 0 0 0,0-1 0 0 0,1 1 0 0 0,-1 0 0 0 0,-2-4 0 0 0,-35-16 9801 0 0,38 21-9919 0 0,0 1 0 0 0,0 0 1 0 0,-1-1-1 0 0,1 1 0 0 0,-1 0 0 0 0,1-1 1 0 0,0 1-1 0 0,-1 0 0 0 0,1 0 1 0 0,0-1-1 0 0,-1 1 0 0 0,1 0 1 0 0,-1 0-1 0 0,1 0 0 0 0,-1 0 0 0 0,1-1 1 0 0,-1 1-1 0 0,1 0 0 0 0,0 0 1 0 0,-1 0-1 0 0,1 0 0 0 0,-1 0 1 0 0,1 0-1 0 0,-1 0 0 0 0,1 0 0 0 0,-1 0 1 0 0,1 1-1 0 0,-1-1 0 0 0,1 0 1 0 0,0 0-1 0 0,-1 0 0 0 0,1 0 1 0 0,-1 1-1 0 0,1-1 0 0 0,-1 0 0 0 0,1 0 1 0 0,0 1-1 0 0,-1-1 0 0 0,0 1 1 0 0,-11 23 605 0 0,1 31 19 0 0,11-53-637 0 0,-1 0 1 0 0,1 0-1 0 0,0 0 1 0 0,0 0-1 0 0,0 1 0 0 0,0-1 1 0 0,1 0-1 0 0,-1 0 1 0 0,0 0-1 0 0,1 0 0 0 0,0 0 1 0 0,-1 0-1 0 0,1 0 1 0 0,0 0-1 0 0,0 0 0 0 0,0 0 1 0 0,0-1-1 0 0,0 1 1 0 0,1 0-1 0 0,-1-1 0 0 0,0 1 1 0 0,1-1-1 0 0,0 1 1 0 0,-1-1-1 0 0,1 1 0 0 0,0-1 1 0 0,-1 0-1 0 0,1 0 1 0 0,0 0-1 0 0,0 0 0 0 0,0 0 1 0 0,0-1-1 0 0,2 2 1 0 0,-1-2-11 0 0,0-1 1 0 0,0 1 0 0 0,0 0 0 0 0,0-1 0 0 0,0 0 0 0 0,0 1-1 0 0,0-1 1 0 0,0 0 0 0 0,-1-1 0 0 0,1 1 0 0 0,0 0 0 0 0,-1-1-1 0 0,1 0 1 0 0,-1 1 0 0 0,1-1 0 0 0,-1 0 0 0 0,0 0 0 0 0,0 0-1 0 0,0-1 1 0 0,0 1 0 0 0,0 0 0 0 0,0-1 0 0 0,1-3 0 0 0,4-5-17 0 0,-1 1 0 0 0,0-2 0 0 0,-1 1 1 0 0,0 0-1 0 0,-1-1 0 0 0,0 0 0 0 0,4-22 0 0 0,-7 31-5 0 0,-1 0-1 0 0,0-1 0 0 0,0 1 0 0 0,0-1 1 0 0,0 1-1 0 0,0 0 0 0 0,-1-1 0 0 0,1 1 1 0 0,-1 0-1 0 0,0 0 0 0 0,0-1 0 0 0,0 1 1 0 0,-1 0-1 0 0,1 0 0 0 0,-1 0 0 0 0,0 0 1 0 0,1 0-1 0 0,-1 1 0 0 0,-1-1 0 0 0,1 1 1 0 0,0-1-1 0 0,-1 1 0 0 0,1 0 0 0 0,-1-1 1 0 0,1 1-1 0 0,-1 1 0 0 0,0-1 0 0 0,0 0 1 0 0,0 1-1 0 0,0-1 0 0 0,0 1 0 0 0,-6-2 1 0 0,3 1 42 0 0,-1 0 1 0 0,1 1 0 0 0,-1 0-1 0 0,0 0 1 0 0,1 0 0 0 0,-1 1-1 0 0,0-1 1 0 0,0 2 0 0 0,1-1 0 0 0,-1 1-1 0 0,0 0 1 0 0,-9 3 0 0 0,13-3-11 0 0,0 0 0 0 0,1 0 0 0 0,-1 0 0 0 0,1 1 1 0 0,0-1-1 0 0,-1 1 0 0 0,1-1 0 0 0,0 1 0 0 0,0 0 1 0 0,0 0-1 0 0,0 0 0 0 0,0 0 0 0 0,0 0 0 0 0,1 0 1 0 0,-1 1-1 0 0,1-1 0 0 0,-1 1 0 0 0,1-1 0 0 0,0 1 1 0 0,0-1-1 0 0,0 1 0 0 0,0 0 0 0 0,1-1 0 0 0,-1 1 1 0 0,1 0-1 0 0,0-1 0 0 0,-1 1 0 0 0,1 0 0 0 0,0 0 1 0 0,1 0-1 0 0,0 5 0 0 0,1 13 152 0 0,-2-15-130 0 0,0 0 1 0 0,0 0-1 0 0,1 0 1 0 0,0 0-1 0 0,0 0 1 0 0,0 0-1 0 0,1 0 0 0 0,0 0 1 0 0,0 0-1 0 0,1-1 1 0 0,-1 1-1 0 0,8 9 1 0 0,-10-15-56 0 0,0 0 1 0 0,0 1 0 0 0,1-1 0 0 0,-1 0 0 0 0,0 0 0 0 0,1 0 0 0 0,-1 1-1 0 0,0-1 1 0 0,0 0 0 0 0,1 0 0 0 0,-1 0 0 0 0,0 0 0 0 0,1 0 0 0 0,-1 0-1 0 0,0 0 1 0 0,1 0 0 0 0,-1 0 0 0 0,0 0 0 0 0,1 0 0 0 0,-1 0 0 0 0,1 0-1 0 0,-1 0 1 0 0,0 0 0 0 0,1 0 0 0 0,-1 0 0 0 0,0 0 0 0 0,1 0-1 0 0,-1 0 1 0 0,0 0 0 0 0,0-1 0 0 0,1 1 0 0 0,-1 0 0 0 0,0 0 0 0 0,1 0-1 0 0,-1-1 1 0 0,0 1 0 0 0,1 0 0 0 0,10-17-45 0 0,2-20-762 0 0,-11 29 162 0 0,4-22-1954 0 0,-4 8-8280 0 0,-2 16 3191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0:59.390"/>
    </inkml:context>
    <inkml:brush xml:id="br0">
      <inkml:brushProperty name="width" value="0.025" units="cm"/>
      <inkml:brushProperty name="height" value="0.025" units="cm"/>
    </inkml:brush>
  </inkml:definitions>
  <inkml:trace contextRef="#ctx0" brushRef="#br0">57 164 3553 0 0,'-1'-5'351'0'0,"0"-1"1"0"0,0 0-1 0 0,0 1 1 0 0,-1 0-1 0 0,0-1 0 0 0,0 1 1 0 0,0 0-1 0 0,0-1 1 0 0,-4-4-1 0 0,2 5-302 0 0,2 0 0 0 0,-1-1 0 0 0,1 1 0 0 0,-1-1 0 0 0,1 0 0 0 0,1 1 1 0 0,-1-1-1 0 0,1 0 0 0 0,0-7 0 0 0,-2-29 1585 0 0,3 43-1610 0 0,0-1 1 0 0,0 0-1 0 0,0 0 0 0 0,0 0 1 0 0,0 0-1 0 0,0 0 0 0 0,0 0 0 0 0,0 0 1 0 0,0 0-1 0 0,0 0 0 0 0,0 0 1 0 0,0 0-1 0 0,0 0 0 0 0,0 0 0 0 0,-1 0 1 0 0,1 0-1 0 0,0 1 0 0 0,0-1 1 0 0,0 0-1 0 0,0 0 0 0 0,0 0 0 0 0,0 0 1 0 0,0 0-1 0 0,0 0 0 0 0,0 0 1 0 0,0 0-1 0 0,0 0 0 0 0,-1 0 1 0 0,1 0-1 0 0,0 0 0 0 0,0 0 0 0 0,0 0 1 0 0,0 0-1 0 0,0 0 0 0 0,0 0 1 0 0,0 0-1 0 0,0 0 0 0 0,0 0 0 0 0,0 0 1 0 0,0 0-1 0 0,-1 0 0 0 0,1-1 1 0 0,0 1-1 0 0,0 0 0 0 0,0 0 0 0 0,0 0 1 0 0,0 0-1 0 0,-4 26 419 0 0,0 42 390 0 0,3 1 0 0 0,3-1 0 0 0,15 101-1 0 0,-6-77-109 0 0,22 216 609 0 0,60 838-483 0 0,-84-738-810 0 0,30 934-100 0 0,7-745 12 0 0,-13-206-299 0 0,-22-261-371 0 0,2 17-2577 0 0,-9-49-3097 0 0,-4-85 2312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8T15:58:13.099"/>
    </inkml:context>
    <inkml:brush xml:id="br0">
      <inkml:brushProperty name="width" value="0.025" units="cm"/>
      <inkml:brushProperty name="height" value="0.025" units="cm"/>
      <inkml:brushProperty name="ignorePressure" value="1"/>
    </inkml:brush>
  </inkml:definitions>
  <inkml:trace contextRef="#ctx0" brushRef="#br0">1 0,'0'4317,"0"-4296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8T15:58:24.700"/>
    </inkml:context>
    <inkml:brush xml:id="br0">
      <inkml:brushProperty name="width" value="0.025" units="cm"/>
      <inkml:brushProperty name="height" value="0.025" units="cm"/>
      <inkml:brushProperty name="ignorePressure" value="1"/>
    </inkml:brush>
  </inkml:definitions>
  <inkml:trace contextRef="#ctx0" brushRef="#br0">1 0,'4931'0,"-4894"0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8T15:58:51.766"/>
    </inkml:context>
    <inkml:brush xml:id="br0">
      <inkml:brushProperty name="width" value="0.025" units="cm"/>
      <inkml:brushProperty name="height" value="0.025" units="cm"/>
      <inkml:brushProperty name="color" value="#00A0D7"/>
    </inkml:brush>
  </inkml:definitions>
  <inkml:trace contextRef="#ctx0" brushRef="#br0">1 0 24575,'9'65'0,"0"-14"0,2 79 0,6 0 0,61 234 0,21-74 0,113 312 0,-200-572 0,-2-4 0,0-1 0,2 0 0,29 46 0,3-13 0,2-1 0,73 68 0,-83-93 0,1-1 0,2-2 0,77 43 0,137 50 0,-170-90 0,93 24 0,-93-32 0,370 100 0,-285-84 0,-107-27 0,95 32 0,-102-28 0,93 19 0,-61-18 0,-21-3 0,188 51 0,-157-42 0,0-4 0,166 12 0,-136-18 0,-48 1-1365,-57-11-5461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8T15:59:12.626"/>
    </inkml:context>
    <inkml:brush xml:id="br0">
      <inkml:brushProperty name="width" value="0.025" units="cm"/>
      <inkml:brushProperty name="height" value="0.025" units="cm"/>
      <inkml:brushProperty name="color" value="#AB008B"/>
    </inkml:brush>
  </inkml:definitions>
  <inkml:trace contextRef="#ctx0" brushRef="#br0">1 0 24575,'1'10'0,"0"1"0,0-1 0,2 0 0,3 13 0,6 36 0,-11-34 0,1 0 0,1 0 0,2 0 0,0-1 0,9 27 0,-1-9 0,-2 0 0,6 50 0,3 13 0,-10-63 0,1 0 0,34 79 0,-22-69 0,-13-28 0,1 1 0,21 33 0,-19-36 0,-1-1 0,-2 2 0,0-1 0,12 44 0,-19-56 0,33 72 0,-4-13 0,2 44 0,-24-73 0,21 53 0,-16-63 0,1 1 0,0-2 0,31 40 0,-35-55 0,-1 0 0,2-1 0,0 0 0,0-1 0,1 0 0,0-1 0,1-1 0,1 0 0,-1-1 0,1-1 0,1-1 0,0 0 0,22 6 0,35 8 0,-45-11 0,1-2 0,-1-1 0,1-1 0,1-2 0,31 1 0,-36-5 0,17-1 0,0 2 0,80 12 0,-81-7 0,-1-1 0,1-2 0,0-1 0,81-9 0,162-46 0,-75 17 0,-150 29 0,0-3 0,-1-2 0,80-28 0,-105 29 0,1 2 0,56-9 0,-50 11 0,59-17 0,-42 7 0,-35 11 0,0-1 0,-1-1 0,23-11 0,-26 11 0,1 1 0,-1 0 0,1 2 0,0 0 0,41-3 0,-41 6 0,0-1 0,-1-1 0,1 0 0,0-1 0,-1-2 0,32-14 0,-22 7 0,2 1 0,37-12 0,-29 12 0,1 1-1365,-1 2-5461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06:06:51.927"/>
    </inkml:context>
    <inkml:brush xml:id="br0">
      <inkml:brushProperty name="width" value="0.05" units="cm"/>
      <inkml:brushProperty name="height" value="0.05" units="cm"/>
      <inkml:brushProperty name="color" value="#E71224"/>
    </inkml:brush>
  </inkml:definitions>
  <inkml:trace contextRef="#ctx0" brushRef="#br0">176 0 24575,'-15'35'0,"2"0"0,-16 70 0,8-24 0,0-12-120,-33 127 373,46-161-628,2 1 1,2 0-1,0 57 1,4-73-6452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06:06:53.340"/>
    </inkml:context>
    <inkml:brush xml:id="br0">
      <inkml:brushProperty name="width" value="0.05" units="cm"/>
      <inkml:brushProperty name="height" value="0.05" units="cm"/>
      <inkml:brushProperty name="color" value="#E71224"/>
    </inkml:brush>
  </inkml:definitions>
  <inkml:trace contextRef="#ctx0" brushRef="#br0">55 0 24575,'0'4'0,"-4"2"0,-2 3 0,-4 1 0,-4 3 0,1 3 0,5-1 0,14-12 0,9-6 0,11-6 0,5-3 0,2 14 0,-1 15 0,-6 13 0,-3 6 0,-1 0 0,-5-1 0,-4-7-8191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06:06:54.666"/>
    </inkml:context>
    <inkml:brush xml:id="br0">
      <inkml:brushProperty name="width" value="0.05" units="cm"/>
      <inkml:brushProperty name="height" value="0.05" units="cm"/>
      <inkml:brushProperty name="color" value="#E71224"/>
    </inkml:brush>
  </inkml:definitions>
  <inkml:trace contextRef="#ctx0" brushRef="#br0">1 6 24575,'4'2'0,"-1"0"0,1 0 0,-1 0 0,0 1 0,0-1 0,0 1 0,0-1 0,0 1 0,0 0 0,-1 0 0,1 0 0,-1 1 0,0-1 0,2 4 0,-1-2 0,28 48 0,-26-42 0,1 0 0,0 0 0,0-1 0,1 0 0,0-1 0,1 1 0,0-1 0,1 0 0,9 7 0,-15-15 0,0 0 0,1 0 0,-1 0 0,1 0 0,-1 0 0,1-1 0,-1 1 0,1-1 0,-1 0 0,1 0 0,-1 0 0,1-1 0,-1 1 0,1-1 0,-1 0 0,1 0 0,-1 0 0,0 0 0,1-1 0,-1 1 0,0-1 0,0 0 0,4-4 0,12-6 0,-2-2 0,27-25 0,-28 24 0,89-91-1365,-92 90-5461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9T06:07:01.376"/>
    </inkml:context>
    <inkml:brush xml:id="br0">
      <inkml:brushProperty name="width" value="0.05" units="cm"/>
      <inkml:brushProperty name="height" value="0.05" units="cm"/>
      <inkml:brushProperty name="color" value="#E71224"/>
    </inkml:brush>
  </inkml:definitions>
  <inkml:trace contextRef="#ctx0" brushRef="#br0">1 1 24575,'0'4'0,"0"6"0,0 5 0,0 4 0,0 3 0,0 3 0,0-4-8191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18T17:25:59.950"/>
    </inkml:context>
    <inkml:brush xml:id="br0">
      <inkml:brushProperty name="width" value="0.025" units="cm"/>
      <inkml:brushProperty name="height" value="0.025" units="cm"/>
      <inkml:brushProperty name="color" value="#00A0D7"/>
      <inkml:brushProperty name="ignorePressure" value="1"/>
    </inkml:brush>
  </inkml:definitions>
  <inkml:trace contextRef="#ctx0" brushRef="#br0">1 1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05.724"/>
    </inkml:context>
    <inkml:brush xml:id="br0">
      <inkml:brushProperty name="width" value="0.025" units="cm"/>
      <inkml:brushProperty name="height" value="0.025" units="cm"/>
    </inkml:brush>
  </inkml:definitions>
  <inkml:trace contextRef="#ctx0" brushRef="#br0">39 24 6113 0 0,'-2'-1'168'0'0,"-1"1"0"0"0,1-1 0 0 0,-1 0 0 0 0,1 0 0 0 0,0 0-1 0 0,-1 0 1 0 0,1 0 0 0 0,0-1 0 0 0,0 1 0 0 0,0 0 0 0 0,0-1-1 0 0,0 0 1 0 0,0 1 0 0 0,-2-4 0 0 0,0 2 2030 0 0,12 19-1068 0 0,-5-10-1130 0 0,11 29 511 0 0,-2 0 0 0 0,-1 1 0 0 0,-2 1 0 0 0,-1 0 0 0 0,2 38 0 0 0,5 14-98 0 0,153 1354 546 0 0,-126 11-891 0 0,-66-644 423 0 0,2-282-1972 0 0,31-298-6172 0 0,-3-179 2424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06.814"/>
    </inkml:context>
    <inkml:brush xml:id="br0">
      <inkml:brushProperty name="width" value="0.025" units="cm"/>
      <inkml:brushProperty name="height" value="0.025" units="cm"/>
    </inkml:brush>
  </inkml:definitions>
  <inkml:trace contextRef="#ctx0" brushRef="#br0">44 123 3161 0 0,'-2'-3'449'0'0,"1"0"0"0"0,-1 0 0 0 0,1 0 0 0 0,-1 0 0 0 0,1 0 0 0 0,0 0 0 0 0,0 0 0 0 0,0-1 0 0 0,0 1 0 0 0,1 0 0 0 0,0-1 0 0 0,-1 1 0 0 0,1 0 0 0 0,0-1 0 0 0,1 1 0 0 0,-1 0 0 0 0,0-1 0 0 0,3-5 0 0 0,-3 6-330 0 0,1 0 0 0 0,-1 0 1 0 0,1 0-1 0 0,0 0 0 0 0,0 0 0 0 0,0 1 0 0 0,1-1 0 0 0,-1 0 0 0 0,1 1 1 0 0,-1-1-1 0 0,1 1 0 0 0,0-1 0 0 0,0 1 0 0 0,0 0 0 0 0,0 0 0 0 0,0 0 1 0 0,1 0-1 0 0,-1 0 0 0 0,0 0 0 0 0,1 1 0 0 0,0-1 0 0 0,3-1 0 0 0,-5 4-92 0 0,0-1-1 0 0,-1 0 0 0 0,1 0 0 0 0,0 0 0 0 0,0 0 1 0 0,0 1-1 0 0,0-1 0 0 0,0 0 0 0 0,-1 1 0 0 0,1-1 0 0 0,0 1 1 0 0,0-1-1 0 0,-1 1 0 0 0,1-1 0 0 0,0 1 0 0 0,0-1 0 0 0,-1 1 1 0 0,1 0-1 0 0,-1 0 0 0 0,1-1 0 0 0,-1 1 0 0 0,1 0 1 0 0,-1 0-1 0 0,1-1 0 0 0,-1 1 0 0 0,0 0 0 0 0,1 0 0 0 0,-1 0 1 0 0,0 0-1 0 0,0 0 0 0 0,0-1 0 0 0,1 3 0 0 0,6 34 569 0 0,-6-34-517 0 0,6 89 813 0 0,-3-1 0 0 0,-12 127 0 0 0,4-148-604 0 0,-67 2085 2734 0 0,55-1499-2802 0 0,1 566-626 0 0,18-1123-1219 0 0,24 150 0 0 0,-15-187-1970 0 0,33 101-1 0 0,-23-91-749 0 0,-12-43-361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09.939"/>
    </inkml:context>
    <inkml:brush xml:id="br0">
      <inkml:brushProperty name="width" value="0.05" units="cm"/>
      <inkml:brushProperty name="height" value="0.05" units="cm"/>
      <inkml:brushProperty name="color" value="#E71224"/>
    </inkml:brush>
  </inkml:definitions>
  <inkml:trace contextRef="#ctx0" brushRef="#br0">40 48 5689 0 0,'-20'-4'910'0'0,"20"4"-781"0"0,-1 0 1 0 0,0 0-1 0 0,0 0 1 0 0,1 0-1 0 0,-1 0 1 0 0,0 0-1 0 0,0 0 1 0 0,1 0-1 0 0,-1 0 1 0 0,0 0-1 0 0,1 0 1 0 0,-1-1-1 0 0,0 1 1 0 0,1 0 0 0 0,-1-1-1 0 0,0 1 1 0 0,1 0-1 0 0,-1-1 1 0 0,1 1-1 0 0,-1-1 1 0 0,0 1-1 0 0,1-1 1 0 0,-1 1-1 0 0,1-1 1 0 0,-1 0-1 0 0,1 1 1 0 0,0-1-1 0 0,-1 1 1 0 0,1-1-1 0 0,0 0 1 0 0,-1 1-1 0 0,1-1 1 0 0,0 0 0 0 0,0 0-1 0 0,0 1 1 0 0,-1-1-1 0 0,1 0 1 0 0,0 1-1 0 0,0-1 1 0 0,0 0-1 0 0,0 0 1 0 0,0 1-1 0 0,0-1 1 0 0,1 0-1 0 0,-1 0 1 0 0,0 1-1 0 0,0-1 1 0 0,1-1-1 0 0,0 1 78 0 0,0 0 0 0 0,0 0 0 0 0,0 0-1 0 0,0 0 1 0 0,0 0 0 0 0,0 0 0 0 0,1 0-1 0 0,-1 0 1 0 0,0 0 0 0 0,1 0 0 0 0,-1 1-1 0 0,1-1 1 0 0,-1 1 0 0 0,0-1 0 0 0,1 1-1 0 0,-1-1 1 0 0,1 1 0 0 0,0 0 0 0 0,-1 0-1 0 0,3 0 1 0 0,36-5 933 0 0,-11 4-814 0 0,0 2 0 0 0,-1 0 1 0 0,1 2-1 0 0,52 13 1 0 0,114 42 122 0 0,-116-32-234 0 0,625 232 365 0 0,-236-80-556 0 0,219 50 24 0 0,-224-93-181 0 0,-415-122-210 0 0,17 4-387 0 0,83 35 1 0 0,-125-42-365 0 0,-1 1 0 0 0,30 20 0 0 0,-38-21-301 0 0,0 1 0 0 0,0 0 0 0 0,-2 1-1 0 0,16 18 1 0 0,-15-11-1019 0 0,-3 0-2266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21.145"/>
    </inkml:context>
    <inkml:brush xml:id="br0">
      <inkml:brushProperty name="width" value="0.05" units="cm"/>
      <inkml:brushProperty name="height" value="0.05" units="cm"/>
      <inkml:brushProperty name="color" value="#E71224"/>
    </inkml:brush>
  </inkml:definitions>
  <inkml:trace contextRef="#ctx0" brushRef="#br0">1 1523 1368 0 0,'24'21'4364'0'0,"15"18"-4087"0"0,-23-25 154 0 0,-16-14-361 0 0,1 0 0 0 0,-1 0 0 0 0,0 0 0 0 0,1 0 0 0 0,-1 0 0 0 0,0 0-1 0 0,0 0 1 0 0,1 0 0 0 0,-1 0 0 0 0,0 0 0 0 0,1 0 0 0 0,-1 0 0 0 0,0 0 0 0 0,1 0 0 0 0,-1 0 0 0 0,0-1 0 0 0,1 1 0 0 0,-1 0 0 0 0,0 0 0 0 0,0 0 0 0 0,1-1 0 0 0,-1 1 0 0 0,0 0 0 0 0,0 0 0 0 0,1 0 0 0 0,-1-1 0 0 0,0 1 0 0 0,0 0 0 0 0,0-1 0 0 0,1 1-1 0 0,-1 0 1 0 0,0-1 0 0 0,7-39 4822 0 0,-4 17-5005 0 0,4-22 937 0 0,-2 7-403 0 0,2-1-1 0 0,1 1 1 0 0,2 0 0 0 0,2 1 0 0 0,17-39 0 0 0,51-59 832 0 0,-36 65-862 0 0,-12 22-149 0 0,64-73 0 0 0,-39 53-154 0 0,6-3 139 0 0,3 3 1 0 0,2 2-1 0 0,116-84 1 0 0,-105 96-55 0 0,136-69 1 0 0,-113 67-67 0 0,-45 24-54 0 0,2 2 1 0 0,1 3-1 0 0,1 3 0 0 0,125-33 0 0 0,-137 50 13 0 0,0 1 1 0 0,1 2 0 0 0,-1 3-1 0 0,54 5 1 0 0,198 34 190 0 0,-225-27-230 0 0,52 9-1 0 0,-1 6-1 0 0,155 53 0 0 0,-216-56-23 0 0,-2 3 1 0 0,0 3-1 0 0,-2 3 0 0 0,-2 2 0 0 0,109 81 1 0 0,-135-84-6 0 0,0 1 0 0 0,-3 1 0 0 0,0 2 0 0 0,-3 1 0 0 0,36 59 0 0 0,102 210 40 0 0,-157-287-30 0 0,16 38 8 0 0,30 105 0 0 0,-11-28-21 0 0,-43-130-13 0 0,0 1 1 0 0,0-1-1 0 0,1 0 0 0 0,-1 1 0 0 0,1-1 0 0 0,0 0 0 0 0,0 0 1 0 0,0 0-1 0 0,0-1 0 0 0,1 1 0 0 0,-1 0 0 0 0,1-1 0 0 0,-1 1 0 0 0,1-1 1 0 0,0 0-1 0 0,0 0 0 0 0,5 3 0 0 0,-3-4-942 0 0,-1 1-1 0 0,1-1 1 0 0,0 0 0 0 0,0 0-1 0 0,0-1 1 0 0,0 1 0 0 0,6-1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2-14T15:21:23.654"/>
    </inkml:context>
    <inkml:brush xml:id="br0">
      <inkml:brushProperty name="width" value="0.05" units="cm"/>
      <inkml:brushProperty name="height" value="0.05" units="cm"/>
      <inkml:brushProperty name="color" value="#E71224"/>
    </inkml:brush>
  </inkml:definitions>
  <inkml:trace contextRef="#ctx0" brushRef="#br0">30 1189 5977 0 0,'-3'-4'211'0'0,"0"0"-1"0"0,0 1 1 0 0,0-1 0 0 0,0-1-1 0 0,1 1 1 0 0,0 0-1 0 0,0-1 1 0 0,0 1 0 0 0,1-1-1 0 0,-1 1 1 0 0,1-1-1 0 0,0 0 1 0 0,0 0 0 0 0,1 0-1 0 0,-1 1 1 0 0,1-1-1 0 0,0 0 1 0 0,1 0 0 0 0,-1 0-1 0 0,1 0 1 0 0,1-5-1 0 0,4-14 50 0 0,1 1 0 0 0,1 0-1 0 0,14-26 1 0 0,2-11 511 0 0,-11 32-612 0 0,0 1-1 0 0,2 1 1 0 0,1 0-1 0 0,1 1 1 0 0,1 1 0 0 0,26-28-1 0 0,0 0-62 0 0,-40 47-92 0 0,68-87 113 0 0,125-124 0 0 0,-196 215-117 0 0,63-51 17 0 0,-61 50-12 0 0,-1 0 0 0 0,1 0-1 0 0,0 0 1 0 0,0 0 0 0 0,0 0-1 0 0,0 1 1 0 0,0-1 0 0 0,1 1-1 0 0,-1 0 1 0 0,0 0-1 0 0,1 0 1 0 0,-1 1 0 0 0,1-1-1 0 0,-1 1 1 0 0,1 0 0 0 0,-1 0-1 0 0,1 0 1 0 0,-1 0 0 0 0,1 0-1 0 0,4 2 1 0 0,3 5 21 0 0,0 0 0 0 0,-1 0 0 0 0,16 14 0 0 0,-17-12-3 0 0,1-1-1 0 0,0-1 0 0 0,0 0 1 0 0,20 10-1 0 0,-29-16-22 0 0,20 7 1 0 0,0 1 1 0 0,0 2-1 0 0,-1 0 0 0 0,-1 1 1 0 0,0 0-1 0 0,0 2 0 0 0,19 19 1 0 0,-25-20 26 0 0,-1 1 0 0 0,0 0 1 0 0,-2 1-1 0 0,1 0 0 0 0,13 28 0 0 0,-6-2 92 0 0,14 49 0 0 0,-28-80-26 0 0,0 1-1 0 0,0-2 1 0 0,1 1 0 0 0,0 0 0 0 0,0-1-1 0 0,1 0 1 0 0,1 0 0 0 0,-1-1-1 0 0,1 0 1 0 0,14 13 0 0 0,-5-9-46 0 0,0 0 1 0 0,1-2 0 0 0,1 1-1 0 0,33 13 1 0 0,10 2 241 0 0,2-2 0 0 0,94 23 1 0 0,-138-43-261 0 0,-1-1 1 0 0,0-1 0 0 0,1-1 0 0 0,0 0 0 0 0,-1-1 0 0 0,1-2 0 0 0,-1 0 0 0 0,1 0 0 0 0,-1-2 0 0 0,0 0-1 0 0,30-12 1 0 0,-31 6-10 0 0,0 0 0 0 0,-1-1 0 0 0,-1-1-1 0 0,0 0 1 0 0,0-2 0 0 0,-1 1-1 0 0,-1-2 1 0 0,21-28 0 0 0,28-27 24 0 0,-9 9-14 0 0,-2-2 0 0 0,-3-2 0 0 0,56-100 0 0 0,-58 90 3 0 0,-29 50-36 0 0,0 0 0 0 0,1 1 0 0 0,2 1 0 0 0,0 1 1 0 0,2 1-1 0 0,0 0 0 0 0,1 2 0 0 0,1 1 0 0 0,1 0 1 0 0,34-17-1 0 0,28 3 37 0 0,-18 7-38 0 0,-62 22 4 0 0,1-1 0 0 0,0 1 0 0 0,1 1-1 0 0,-1-1 1 0 0,0 1 0 0 0,1 1 0 0 0,-1 0 0 0 0,1 0 0 0 0,11 0 0 0 0,-15 2 0 0 0,0 0-1 0 0,0 0 1 0 0,0 1-1 0 0,0 0 1 0 0,0-1-1 0 0,0 2 1 0 0,0-1-1 0 0,-1 0 1 0 0,1 1 0 0 0,-1 0-1 0 0,1 0 1 0 0,-1 0-1 0 0,0 1 1 0 0,-1-1-1 0 0,1 1 1 0 0,5 7-1 0 0,-2-2 27 0 0,-1 1-1 0 0,0 0 0 0 0,8 19 0 0 0,-10-20 0 0 0,0-1-1 0 0,1 1 1 0 0,-1-1 0 0 0,2 1-1 0 0,10 12 1 0 0,87 98 380 0 0,-1-1-313 0 0,-90-108-85 0 0,0-1-1 0 0,1 0 1 0 0,0-1 0 0 0,1 0 0 0 0,0-1 0 0 0,0-1-1 0 0,17 6 1 0 0,-22-9 6 0 0,26 12 21 0 0,1-3 1 0 0,0-1-1 0 0,1-1 1 0 0,0-3-1 0 0,0 0 1 0 0,50 1-1 0 0,-71-10-21 0 0,-1-1-1 0 0,0 0 1 0 0,0 0 0 0 0,-1-2-1 0 0,1 0 1 0 0,-1-1 0 0 0,21-10-1 0 0,25-11 18 0 0,-43 21-32 0 0,-1 1 1 0 0,1 0-1 0 0,0 1 1 0 0,1 1-1 0 0,-1 1 0 0 0,1 0 1 0 0,-1 1-1 0 0,1 1 0 0 0,-1 0 1 0 0,1 2-1 0 0,-1 0 1 0 0,27 7-1 0 0,-36-6 6 0 0,0 1 0 0 0,-1 0 0 0 0,1 0 0 0 0,0 1 0 0 0,8 8 0 0 0,33 17 24 0 0,128 33 9 0 0,-161-56-427 0 0,-2 0 582 0 0,0-1 1 0 0,0-1 0 0 0,21 5-1 0 0,-31-9-349 0 0,0 0-1 0 0,0-1 1 0 0,0 0-1 0 0,0 0 0 0 0,0 0 1 0 0,-1 0-1 0 0,8-2 1 0 0,-9 2-131 0 0,0-1 0 0 0,0 1 1 0 0,0-1-1 0 0,0 0 0 0 0,0 0 1 0 0,0 0-1 0 0,0 0 0 0 0,-1 0 1 0 0,1-1-1 0 0,0 1 0 0 0,-1 0 1 0 0,1-1-1 0 0,-1 1 0 0 0,0-1 1 0 0,2-2-1 0 0,0-9-4800 0 0,-6 4-480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3F499-4FC1-4DCF-A200-686B520B5DDC}" type="datetimeFigureOut">
              <a:rPr lang="ko-KR" altLang="en-US" smtClean="0"/>
              <a:t>2022-02-19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B7D67C-EE62-443B-B849-148220764204}" type="slidenum">
              <a:rPr lang="ko-KR" altLang="en-US" smtClean="0"/>
              <a:t>‹#›</a:t>
            </a:fld>
            <a:endParaRPr lang="ko-KR" altLang="en-US"/>
          </a:p>
        </p:txBody>
      </p:sp>
    </p:spTree>
    <p:extLst>
      <p:ext uri="{BB962C8B-B14F-4D97-AF65-F5344CB8AC3E}">
        <p14:creationId xmlns:p14="http://schemas.microsoft.com/office/powerpoint/2010/main" val="245306097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Dev, test set</a:t>
            </a:r>
            <a:endParaRPr lang="ko-KR" altLang="en-US" dirty="0"/>
          </a:p>
        </p:txBody>
      </p:sp>
      <p:sp>
        <p:nvSpPr>
          <p:cNvPr id="4" name="슬라이드 번호 개체 틀 3"/>
          <p:cNvSpPr>
            <a:spLocks noGrp="1"/>
          </p:cNvSpPr>
          <p:nvPr>
            <p:ph type="sldNum" sz="quarter" idx="5"/>
          </p:nvPr>
        </p:nvSpPr>
        <p:spPr/>
        <p:txBody>
          <a:bodyPr/>
          <a:lstStyle/>
          <a:p>
            <a:fld id="{22B7D67C-EE62-443B-B849-148220764204}" type="slidenum">
              <a:rPr lang="ko-KR" altLang="en-US" smtClean="0"/>
              <a:t>2</a:t>
            </a:fld>
            <a:endParaRPr lang="ko-KR" altLang="en-US"/>
          </a:p>
        </p:txBody>
      </p:sp>
    </p:spTree>
    <p:extLst>
      <p:ext uri="{BB962C8B-B14F-4D97-AF65-F5344CB8AC3E}">
        <p14:creationId xmlns:p14="http://schemas.microsoft.com/office/powerpoint/2010/main" val="549229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참고문헌</a:t>
            </a:r>
            <a:r>
              <a:rPr lang="en-US" altLang="ko-KR" dirty="0"/>
              <a:t>: https://opentutorials.org/module/3653/22071</a:t>
            </a:r>
            <a:endParaRPr lang="ko-KR" altLang="en-US" dirty="0"/>
          </a:p>
        </p:txBody>
      </p:sp>
      <p:sp>
        <p:nvSpPr>
          <p:cNvPr id="4" name="슬라이드 번호 개체 틀 3"/>
          <p:cNvSpPr>
            <a:spLocks noGrp="1"/>
          </p:cNvSpPr>
          <p:nvPr>
            <p:ph type="sldNum" sz="quarter" idx="5"/>
          </p:nvPr>
        </p:nvSpPr>
        <p:spPr/>
        <p:txBody>
          <a:bodyPr/>
          <a:lstStyle/>
          <a:p>
            <a:fld id="{22B7D67C-EE62-443B-B849-148220764204}" type="slidenum">
              <a:rPr lang="ko-KR" altLang="en-US" smtClean="0"/>
              <a:t>3</a:t>
            </a:fld>
            <a:endParaRPr lang="ko-KR" altLang="en-US"/>
          </a:p>
        </p:txBody>
      </p:sp>
    </p:spTree>
    <p:extLst>
      <p:ext uri="{BB962C8B-B14F-4D97-AF65-F5344CB8AC3E}">
        <p14:creationId xmlns:p14="http://schemas.microsoft.com/office/powerpoint/2010/main" val="239608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L1 </a:t>
            </a:r>
          </a:p>
          <a:p>
            <a:r>
              <a:rPr lang="en-US" altLang="ko-KR" dirty="0"/>
              <a:t>regularization</a:t>
            </a:r>
            <a:r>
              <a:rPr lang="ko-KR" altLang="en-US" dirty="0"/>
              <a:t>이 커질수록 과소적합됨</a:t>
            </a:r>
            <a:r>
              <a:rPr lang="en-US" altLang="ko-KR" dirty="0"/>
              <a:t>, </a:t>
            </a:r>
            <a:r>
              <a:rPr lang="ko-KR" altLang="en-US" dirty="0" err="1"/>
              <a:t>가중치값이</a:t>
            </a:r>
            <a:r>
              <a:rPr lang="ko-KR" altLang="en-US" dirty="0"/>
              <a:t> </a:t>
            </a:r>
            <a:r>
              <a:rPr lang="en-US" altLang="ko-KR" dirty="0"/>
              <a:t>‘0’</a:t>
            </a:r>
            <a:r>
              <a:rPr lang="ko-KR" altLang="en-US" dirty="0"/>
              <a:t>에 </a:t>
            </a:r>
            <a:r>
              <a:rPr lang="ko-KR" altLang="en-US" dirty="0" err="1"/>
              <a:t>가까워짐</a:t>
            </a:r>
            <a:r>
              <a:rPr lang="ko-KR" altLang="en-US" dirty="0"/>
              <a:t> 아예 </a:t>
            </a:r>
            <a:r>
              <a:rPr lang="en-US" altLang="ko-KR" dirty="0"/>
              <a:t>0</a:t>
            </a:r>
            <a:r>
              <a:rPr lang="ko-KR" altLang="en-US" dirty="0"/>
              <a:t>으로 </a:t>
            </a:r>
            <a:r>
              <a:rPr lang="ko-KR" altLang="en-US" dirty="0" err="1"/>
              <a:t>만들어버림</a:t>
            </a:r>
            <a:r>
              <a:rPr lang="en-US" altLang="ko-KR" dirty="0"/>
              <a:t>.</a:t>
            </a:r>
          </a:p>
          <a:p>
            <a:r>
              <a:rPr lang="en-US" altLang="ko-KR" dirty="0"/>
              <a:t>L2</a:t>
            </a:r>
          </a:p>
          <a:p>
            <a:r>
              <a:rPr lang="en-US" altLang="ko-KR" dirty="0"/>
              <a:t>Regularization</a:t>
            </a:r>
            <a:r>
              <a:rPr lang="ko-KR" altLang="en-US" dirty="0"/>
              <a:t>이 강해져도 과소적합이 심하지 않음</a:t>
            </a:r>
            <a:r>
              <a:rPr lang="en-US" altLang="ko-KR" dirty="0"/>
              <a:t>.</a:t>
            </a:r>
          </a:p>
        </p:txBody>
      </p:sp>
      <p:sp>
        <p:nvSpPr>
          <p:cNvPr id="4" name="슬라이드 번호 개체 틀 3"/>
          <p:cNvSpPr>
            <a:spLocks noGrp="1"/>
          </p:cNvSpPr>
          <p:nvPr>
            <p:ph type="sldNum" sz="quarter" idx="5"/>
          </p:nvPr>
        </p:nvSpPr>
        <p:spPr/>
        <p:txBody>
          <a:bodyPr/>
          <a:lstStyle/>
          <a:p>
            <a:fld id="{22B7D67C-EE62-443B-B849-148220764204}" type="slidenum">
              <a:rPr lang="ko-KR" altLang="en-US" smtClean="0"/>
              <a:t>4</a:t>
            </a:fld>
            <a:endParaRPr lang="ko-KR" altLang="en-US"/>
          </a:p>
        </p:txBody>
      </p:sp>
    </p:spTree>
    <p:extLst>
      <p:ext uri="{BB962C8B-B14F-4D97-AF65-F5344CB8AC3E}">
        <p14:creationId xmlns:p14="http://schemas.microsoft.com/office/powerpoint/2010/main" val="4286819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2B7D67C-EE62-443B-B849-148220764204}" type="slidenum">
              <a:rPr lang="ko-KR" altLang="en-US" smtClean="0"/>
              <a:t>6</a:t>
            </a:fld>
            <a:endParaRPr lang="ko-KR" altLang="en-US"/>
          </a:p>
        </p:txBody>
      </p:sp>
    </p:spTree>
    <p:extLst>
      <p:ext uri="{BB962C8B-B14F-4D97-AF65-F5344CB8AC3E}">
        <p14:creationId xmlns:p14="http://schemas.microsoft.com/office/powerpoint/2010/main" val="201968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예시찾기</a:t>
            </a:r>
            <a:r>
              <a:rPr lang="ko-KR" altLang="en-US" dirty="0"/>
              <a:t> 영향에 대한</a:t>
            </a:r>
          </a:p>
        </p:txBody>
      </p:sp>
      <p:sp>
        <p:nvSpPr>
          <p:cNvPr id="4" name="슬라이드 번호 개체 틀 3"/>
          <p:cNvSpPr>
            <a:spLocks noGrp="1"/>
          </p:cNvSpPr>
          <p:nvPr>
            <p:ph type="sldNum" sz="quarter" idx="5"/>
          </p:nvPr>
        </p:nvSpPr>
        <p:spPr/>
        <p:txBody>
          <a:bodyPr/>
          <a:lstStyle/>
          <a:p>
            <a:fld id="{22B7D67C-EE62-443B-B849-148220764204}" type="slidenum">
              <a:rPr lang="ko-KR" altLang="en-US" smtClean="0"/>
              <a:t>8</a:t>
            </a:fld>
            <a:endParaRPr lang="ko-KR" altLang="en-US"/>
          </a:p>
        </p:txBody>
      </p:sp>
    </p:spTree>
    <p:extLst>
      <p:ext uri="{BB962C8B-B14F-4D97-AF65-F5344CB8AC3E}">
        <p14:creationId xmlns:p14="http://schemas.microsoft.com/office/powerpoint/2010/main" val="1112971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err="1"/>
              <a:t>딥러닝과</a:t>
            </a:r>
            <a:r>
              <a:rPr lang="ko-KR" altLang="en-US" dirty="0"/>
              <a:t> </a:t>
            </a:r>
            <a:r>
              <a:rPr lang="ko-KR" altLang="en-US" dirty="0" err="1"/>
              <a:t>머신러닝의</a:t>
            </a:r>
            <a:r>
              <a:rPr lang="ko-KR" altLang="en-US" dirty="0"/>
              <a:t> 차이</a:t>
            </a:r>
            <a:endParaRPr lang="en-US" altLang="ko-KR" dirty="0"/>
          </a:p>
          <a:p>
            <a:r>
              <a:rPr lang="ko-KR" altLang="en-US" dirty="0"/>
              <a:t>딥러닝 </a:t>
            </a:r>
            <a:r>
              <a:rPr lang="en-US" altLang="ko-KR" dirty="0"/>
              <a:t>– </a:t>
            </a:r>
            <a:r>
              <a:rPr lang="ko-KR" altLang="en-US" dirty="0"/>
              <a:t>신경망 </a:t>
            </a:r>
            <a:r>
              <a:rPr lang="ko-KR" altLang="en-US" dirty="0" err="1"/>
              <a:t>딥러닝이</a:t>
            </a:r>
            <a:r>
              <a:rPr lang="ko-KR" altLang="en-US" dirty="0"/>
              <a:t> </a:t>
            </a:r>
            <a:r>
              <a:rPr lang="ko-KR" altLang="en-US" dirty="0" err="1"/>
              <a:t>머신러닝에</a:t>
            </a:r>
            <a:r>
              <a:rPr lang="ko-KR" altLang="en-US" dirty="0"/>
              <a:t> 포함</a:t>
            </a:r>
            <a:endParaRPr lang="en-US" altLang="ko-KR" dirty="0"/>
          </a:p>
          <a:p>
            <a:r>
              <a:rPr lang="en-US" altLang="ko-KR" dirty="0"/>
              <a:t>Supervised learning/</a:t>
            </a:r>
            <a:r>
              <a:rPr lang="en-US" altLang="ko-KR" dirty="0" err="1"/>
              <a:t>Unsupervise</a:t>
            </a:r>
            <a:r>
              <a:rPr lang="en-US" altLang="ko-KR" dirty="0"/>
              <a:t> learning –English</a:t>
            </a:r>
          </a:p>
          <a:p>
            <a:r>
              <a:rPr lang="en-US" altLang="ko-KR" dirty="0" err="1"/>
              <a:t>Logstic</a:t>
            </a:r>
            <a:r>
              <a:rPr lang="en-US" altLang="ko-KR" dirty="0"/>
              <a:t> regression: classification</a:t>
            </a:r>
          </a:p>
          <a:p>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22B7D67C-EE62-443B-B849-148220764204}" type="slidenum">
              <a:rPr lang="ko-KR" altLang="en-US" smtClean="0"/>
              <a:t>14</a:t>
            </a:fld>
            <a:endParaRPr lang="ko-KR" altLang="en-US"/>
          </a:p>
        </p:txBody>
      </p:sp>
    </p:spTree>
    <p:extLst>
      <p:ext uri="{BB962C8B-B14F-4D97-AF65-F5344CB8AC3E}">
        <p14:creationId xmlns:p14="http://schemas.microsoft.com/office/powerpoint/2010/main" val="330190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DD774A5-F6A4-42BF-A010-1CC7ADE48842}"/>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70368A9-1963-43F4-B328-F793C4830E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943794B-E274-4305-8986-795A9D6F09CB}"/>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5" name="바닥글 개체 틀 4">
            <a:extLst>
              <a:ext uri="{FF2B5EF4-FFF2-40B4-BE49-F238E27FC236}">
                <a16:creationId xmlns:a16="http://schemas.microsoft.com/office/drawing/2014/main" id="{6E05A827-477A-46ED-AF9D-EE0FB911683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ED241887-6986-4427-936C-1A60FDC46D8D}"/>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1946442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49537F-5DB3-4235-92B2-B4AB3B0CC740}"/>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9DA1FA15-6C96-4800-86AF-EE78E309459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53865C1-37E0-4A06-A1C0-A0E73B38710F}"/>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5" name="바닥글 개체 틀 4">
            <a:extLst>
              <a:ext uri="{FF2B5EF4-FFF2-40B4-BE49-F238E27FC236}">
                <a16:creationId xmlns:a16="http://schemas.microsoft.com/office/drawing/2014/main" id="{E5FE7313-2E76-4624-944F-1DAE22B7B5F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414D429-7E7C-455A-A8D9-5D0E741872D1}"/>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2854310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560EA03-E69F-43D6-8884-60E485BDCF9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CC915B76-A92A-46F3-B54A-44854E911E7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41CB134-A778-4378-83A0-1D66629C9F58}"/>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5" name="바닥글 개체 틀 4">
            <a:extLst>
              <a:ext uri="{FF2B5EF4-FFF2-40B4-BE49-F238E27FC236}">
                <a16:creationId xmlns:a16="http://schemas.microsoft.com/office/drawing/2014/main" id="{B71CE29A-31C9-4BBB-B2B5-D8EA879E449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EF0D419-F468-402A-9F1C-95AB08F414B5}"/>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30543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EAF34D-FE15-4E3F-9B95-C341C8759FF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813ADD9-94BE-4A76-BB64-D3AD5803D01E}"/>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842359B-78BA-4486-81BA-95D3FB82C3B2}"/>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5" name="바닥글 개체 틀 4">
            <a:extLst>
              <a:ext uri="{FF2B5EF4-FFF2-40B4-BE49-F238E27FC236}">
                <a16:creationId xmlns:a16="http://schemas.microsoft.com/office/drawing/2014/main" id="{77A8AF52-6E3B-4BB1-95B7-78E3B90F4EB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E3916F4-8EEF-4EA7-AF05-41264EC12B59}"/>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45412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09A217-DFD6-46D3-95BA-F5E2880B276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30BEFAAB-8293-4166-8D12-5CCD22609B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F52F98D-B9D0-4789-B6B2-8914D6DD6B2B}"/>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5" name="바닥글 개체 틀 4">
            <a:extLst>
              <a:ext uri="{FF2B5EF4-FFF2-40B4-BE49-F238E27FC236}">
                <a16:creationId xmlns:a16="http://schemas.microsoft.com/office/drawing/2014/main" id="{DDEAF380-6C0E-4B88-AD0D-008D9A2330D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D72264F-CF45-4007-82F1-81DF1A78D4DF}"/>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1467262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CD18EAD-1CA7-460F-A3FE-CB37CC6AA88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2B1F346-8266-4A0B-92B3-ED7555E2E49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D7EF444-30FA-4D63-A91F-CA575ED8291B}"/>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359CEF35-8F8F-4E12-A2BB-C31791C04453}"/>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6" name="바닥글 개체 틀 5">
            <a:extLst>
              <a:ext uri="{FF2B5EF4-FFF2-40B4-BE49-F238E27FC236}">
                <a16:creationId xmlns:a16="http://schemas.microsoft.com/office/drawing/2014/main" id="{2ACD46DE-7729-4837-AB76-83DAD4FC01F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FCDC023-D9FF-4C0B-83FB-D6B88206B506}"/>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3042179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DCC7D7A-F4D2-4617-B2C1-6650B7296C0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3CDDB3A8-E33E-4354-8F6B-BA40422E74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D9FC462-7144-4ED6-B601-9D814D050DF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2FD3C10F-3A70-4C6F-9FBE-81C479EF90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9B06D37-2680-4ADF-90E2-1842FBCF66A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8624107-9EEC-4DBE-9380-166E82BD6CA1}"/>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8" name="바닥글 개체 틀 7">
            <a:extLst>
              <a:ext uri="{FF2B5EF4-FFF2-40B4-BE49-F238E27FC236}">
                <a16:creationId xmlns:a16="http://schemas.microsoft.com/office/drawing/2014/main" id="{CF0E20A5-3DB3-40D2-9F98-96A98582917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AD9138C9-A8EE-4EFB-87B4-DFF5ABC5723F}"/>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3260150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BD7A76A-36A4-4428-AB6C-0E15812FF60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70A7BE89-146F-42F3-899A-BE01EBC69182}"/>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4" name="바닥글 개체 틀 3">
            <a:extLst>
              <a:ext uri="{FF2B5EF4-FFF2-40B4-BE49-F238E27FC236}">
                <a16:creationId xmlns:a16="http://schemas.microsoft.com/office/drawing/2014/main" id="{8B452851-4FAA-4EB1-8C1E-C6D2FEFF518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017185F-6EBE-488C-9C65-AC8DFD16C155}"/>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97273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19F84F7-17E1-46DB-B8FF-8ABE1F2C8422}"/>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3" name="바닥글 개체 틀 2">
            <a:extLst>
              <a:ext uri="{FF2B5EF4-FFF2-40B4-BE49-F238E27FC236}">
                <a16:creationId xmlns:a16="http://schemas.microsoft.com/office/drawing/2014/main" id="{5EF4ED3A-2152-4060-88F6-9E24A95F891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A45AA8C0-0613-48EE-9E79-E20F58014962}"/>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78128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5721A3E-0908-4867-B908-3A7B135B854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E44839D-CD13-4EF9-9632-9846D99F9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8E16A446-E319-4A2A-9447-BC59C11FD0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C57FA14-8DDE-41B5-85FB-141F352100ED}"/>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6" name="바닥글 개체 틀 5">
            <a:extLst>
              <a:ext uri="{FF2B5EF4-FFF2-40B4-BE49-F238E27FC236}">
                <a16:creationId xmlns:a16="http://schemas.microsoft.com/office/drawing/2014/main" id="{FBDBC839-C977-4FDE-8E10-9F4D71807BD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0C67CEC-6792-466E-819B-B37406105070}"/>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1712827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91D3DC-4B03-4F37-9E0C-5C98756065D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BFC309A-039B-4052-B708-EA9760E1F0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49993AA2-1D0C-406C-8DEF-20CB1F7DD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0E51191-83FD-4191-AD0C-903522116FB0}"/>
              </a:ext>
            </a:extLst>
          </p:cNvPr>
          <p:cNvSpPr>
            <a:spLocks noGrp="1"/>
          </p:cNvSpPr>
          <p:nvPr>
            <p:ph type="dt" sz="half" idx="10"/>
          </p:nvPr>
        </p:nvSpPr>
        <p:spPr/>
        <p:txBody>
          <a:bodyPr/>
          <a:lstStyle/>
          <a:p>
            <a:fld id="{004B666F-489C-4AA0-B907-570C41950154}" type="datetimeFigureOut">
              <a:rPr lang="ko-KR" altLang="en-US" smtClean="0"/>
              <a:t>2022-02-19</a:t>
            </a:fld>
            <a:endParaRPr lang="ko-KR" altLang="en-US"/>
          </a:p>
        </p:txBody>
      </p:sp>
      <p:sp>
        <p:nvSpPr>
          <p:cNvPr id="6" name="바닥글 개체 틀 5">
            <a:extLst>
              <a:ext uri="{FF2B5EF4-FFF2-40B4-BE49-F238E27FC236}">
                <a16:creationId xmlns:a16="http://schemas.microsoft.com/office/drawing/2014/main" id="{59FEFB47-D0EE-442A-A9B4-CF55365FE10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A023A2F-FD30-4B49-A86D-3FE1165F61A0}"/>
              </a:ext>
            </a:extLst>
          </p:cNvPr>
          <p:cNvSpPr>
            <a:spLocks noGrp="1"/>
          </p:cNvSpPr>
          <p:nvPr>
            <p:ph type="sldNum" sz="quarter" idx="12"/>
          </p:nvPr>
        </p:nvSpPr>
        <p:spPr/>
        <p:txBody>
          <a:body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2023847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26059D54-A2D8-4A47-8E1D-3EE8D120F4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89836A2D-C0C6-4B85-B1A5-6F2650067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E149340-7313-4A49-A284-8F037F3C3E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B666F-489C-4AA0-B907-570C41950154}" type="datetimeFigureOut">
              <a:rPr lang="ko-KR" altLang="en-US" smtClean="0"/>
              <a:t>2022-02-19</a:t>
            </a:fld>
            <a:endParaRPr lang="ko-KR" altLang="en-US"/>
          </a:p>
        </p:txBody>
      </p:sp>
      <p:sp>
        <p:nvSpPr>
          <p:cNvPr id="5" name="바닥글 개체 틀 4">
            <a:extLst>
              <a:ext uri="{FF2B5EF4-FFF2-40B4-BE49-F238E27FC236}">
                <a16:creationId xmlns:a16="http://schemas.microsoft.com/office/drawing/2014/main" id="{95E10705-8598-4F9B-BA1A-A69F822CF0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BE9C10E-7EAE-40F3-A4E9-CB96288270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6F49EF-29C7-46DC-ACA3-73527C34E1E2}" type="slidenum">
              <a:rPr lang="ko-KR" altLang="en-US" smtClean="0"/>
              <a:t>‹#›</a:t>
            </a:fld>
            <a:endParaRPr lang="ko-KR" altLang="en-US"/>
          </a:p>
        </p:txBody>
      </p:sp>
    </p:spTree>
    <p:extLst>
      <p:ext uri="{BB962C8B-B14F-4D97-AF65-F5344CB8AC3E}">
        <p14:creationId xmlns:p14="http://schemas.microsoft.com/office/powerpoint/2010/main" val="942725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 Id="rId9" Type="http://schemas.openxmlformats.org/officeDocument/2006/relationships/image" Target="../media/image7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670.png"/><Relationship Id="rId13" Type="http://schemas.openxmlformats.org/officeDocument/2006/relationships/image" Target="../media/image710.png"/><Relationship Id="rId3" Type="http://schemas.openxmlformats.org/officeDocument/2006/relationships/image" Target="../media/image620.png"/><Relationship Id="rId7" Type="http://schemas.openxmlformats.org/officeDocument/2006/relationships/image" Target="../media/image660.png"/><Relationship Id="rId12" Type="http://schemas.openxmlformats.org/officeDocument/2006/relationships/customXml" Target="../ink/ink48.xml"/><Relationship Id="rId2" Type="http://schemas.openxmlformats.org/officeDocument/2006/relationships/image" Target="../media/image610.png"/><Relationship Id="rId1" Type="http://schemas.openxmlformats.org/officeDocument/2006/relationships/slideLayout" Target="../slideLayouts/slideLayout6.xml"/><Relationship Id="rId6" Type="http://schemas.openxmlformats.org/officeDocument/2006/relationships/image" Target="../media/image650.png"/><Relationship Id="rId11" Type="http://schemas.openxmlformats.org/officeDocument/2006/relationships/image" Target="../media/image700.png"/><Relationship Id="rId5" Type="http://schemas.openxmlformats.org/officeDocument/2006/relationships/image" Target="../media/image640.png"/><Relationship Id="rId10" Type="http://schemas.openxmlformats.org/officeDocument/2006/relationships/image" Target="../media/image690.png"/><Relationship Id="rId4" Type="http://schemas.openxmlformats.org/officeDocument/2006/relationships/image" Target="../media/image630.png"/><Relationship Id="rId9" Type="http://schemas.openxmlformats.org/officeDocument/2006/relationships/image" Target="../media/image680.png"/></Relationships>
</file>

<file path=ppt/slides/_rels/slide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48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81.png"/><Relationship Id="rId4" Type="http://schemas.openxmlformats.org/officeDocument/2006/relationships/image" Target="../media/image80.png"/></Relationships>
</file>

<file path=ppt/slides/_rels/slide1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75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image" Target="../media/image8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92.png"/></Relationships>
</file>

<file path=ppt/slides/_rels/slide2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1.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3.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9.png"/><Relationship Id="rId42" Type="http://schemas.openxmlformats.org/officeDocument/2006/relationships/customXml" Target="../ink/ink21.xml"/><Relationship Id="rId47" Type="http://schemas.openxmlformats.org/officeDocument/2006/relationships/image" Target="../media/image22.png"/><Relationship Id="rId63" Type="http://schemas.openxmlformats.org/officeDocument/2006/relationships/image" Target="../media/image30.png"/><Relationship Id="rId68" Type="http://schemas.openxmlformats.org/officeDocument/2006/relationships/customXml" Target="../ink/ink34.xml"/><Relationship Id="rId16" Type="http://schemas.openxmlformats.org/officeDocument/2006/relationships/customXml" Target="../ink/ink8.xml"/><Relationship Id="rId11" Type="http://schemas.openxmlformats.org/officeDocument/2006/relationships/image" Target="../media/image4.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7.png"/><Relationship Id="rId40" Type="http://schemas.openxmlformats.org/officeDocument/2006/relationships/customXml" Target="../ink/ink20.xml"/><Relationship Id="rId45" Type="http://schemas.openxmlformats.org/officeDocument/2006/relationships/image" Target="../media/image21.png"/><Relationship Id="rId53" Type="http://schemas.openxmlformats.org/officeDocument/2006/relationships/image" Target="../media/image25.png"/><Relationship Id="rId58" Type="http://schemas.openxmlformats.org/officeDocument/2006/relationships/customXml" Target="../ink/ink29.xml"/><Relationship Id="rId66" Type="http://schemas.openxmlformats.org/officeDocument/2006/relationships/customXml" Target="../ink/ink33.xml"/><Relationship Id="rId74" Type="http://schemas.openxmlformats.org/officeDocument/2006/relationships/customXml" Target="../ink/ink37.xml"/><Relationship Id="rId79" Type="http://schemas.openxmlformats.org/officeDocument/2006/relationships/image" Target="../media/image38.png"/><Relationship Id="rId5" Type="http://schemas.openxmlformats.org/officeDocument/2006/relationships/customXml" Target="../ink/ink2.xml"/><Relationship Id="rId61" Type="http://schemas.openxmlformats.org/officeDocument/2006/relationships/image" Target="../media/image29.png"/><Relationship Id="rId19" Type="http://schemas.openxmlformats.org/officeDocument/2006/relationships/image" Target="../media/image8.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2.png"/><Relationship Id="rId30" Type="http://schemas.openxmlformats.org/officeDocument/2006/relationships/customXml" Target="../ink/ink15.xml"/><Relationship Id="rId35" Type="http://schemas.openxmlformats.org/officeDocument/2006/relationships/image" Target="../media/image16.png"/><Relationship Id="rId43" Type="http://schemas.openxmlformats.org/officeDocument/2006/relationships/image" Target="../media/image20.png"/><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3.png"/><Relationship Id="rId77" Type="http://schemas.openxmlformats.org/officeDocument/2006/relationships/image" Target="../media/image37.png"/><Relationship Id="rId8" Type="http://schemas.openxmlformats.org/officeDocument/2006/relationships/customXml" Target="../ink/ink4.xml"/><Relationship Id="rId51" Type="http://schemas.openxmlformats.org/officeDocument/2006/relationships/image" Target="../media/image24.png"/><Relationship Id="rId72" Type="http://schemas.openxmlformats.org/officeDocument/2006/relationships/customXml" Target="../ink/ink36.xml"/><Relationship Id="rId3" Type="http://schemas.openxmlformats.org/officeDocument/2006/relationships/customXml" Target="../ink/ink1.xml"/><Relationship Id="rId12" Type="http://schemas.openxmlformats.org/officeDocument/2006/relationships/customXml" Target="../ink/ink6.xml"/><Relationship Id="rId17" Type="http://schemas.openxmlformats.org/officeDocument/2006/relationships/image" Target="../media/image7.png"/><Relationship Id="rId25" Type="http://schemas.openxmlformats.org/officeDocument/2006/relationships/image" Target="../media/image11.png"/><Relationship Id="rId33" Type="http://schemas.openxmlformats.org/officeDocument/2006/relationships/image" Target="../media/image15.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8.png"/><Relationship Id="rId67" Type="http://schemas.openxmlformats.org/officeDocument/2006/relationships/image" Target="../media/image32.png"/><Relationship Id="rId20" Type="http://schemas.openxmlformats.org/officeDocument/2006/relationships/customXml" Target="../ink/ink10.xml"/><Relationship Id="rId41" Type="http://schemas.openxmlformats.org/officeDocument/2006/relationships/image" Target="../media/image19.png"/><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2.png"/><Relationship Id="rId15" Type="http://schemas.openxmlformats.org/officeDocument/2006/relationships/image" Target="../media/image6.png"/><Relationship Id="rId23" Type="http://schemas.openxmlformats.org/officeDocument/2006/relationships/image" Target="../media/image10.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3.png"/><Relationship Id="rId57" Type="http://schemas.openxmlformats.org/officeDocument/2006/relationships/image" Target="../media/image27.png"/><Relationship Id="rId10" Type="http://schemas.openxmlformats.org/officeDocument/2006/relationships/customXml" Target="../ink/ink5.xml"/><Relationship Id="rId31" Type="http://schemas.openxmlformats.org/officeDocument/2006/relationships/image" Target="../media/image14.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1.png"/><Relationship Id="rId73" Type="http://schemas.openxmlformats.org/officeDocument/2006/relationships/image" Target="../media/image35.png"/><Relationship Id="rId78" Type="http://schemas.openxmlformats.org/officeDocument/2006/relationships/customXml" Target="../ink/ink39.xml"/><Relationship Id="rId4" Type="http://schemas.openxmlformats.org/officeDocument/2006/relationships/image" Target="../media/image1.png"/><Relationship Id="rId9" Type="http://schemas.openxmlformats.org/officeDocument/2006/relationships/image" Target="../media/image3.png"/><Relationship Id="rId13" Type="http://schemas.openxmlformats.org/officeDocument/2006/relationships/image" Target="../media/image5.png"/><Relationship Id="rId18" Type="http://schemas.openxmlformats.org/officeDocument/2006/relationships/customXml" Target="../ink/ink9.xml"/><Relationship Id="rId39" Type="http://schemas.openxmlformats.org/officeDocument/2006/relationships/image" Target="../media/image18.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6.png"/><Relationship Id="rId76" Type="http://schemas.openxmlformats.org/officeDocument/2006/relationships/customXml" Target="../ink/ink38.xml"/><Relationship Id="rId7" Type="http://schemas.openxmlformats.org/officeDocument/2006/relationships/customXml" Target="../ink/ink3.xml"/><Relationship Id="rId71" Type="http://schemas.openxmlformats.org/officeDocument/2006/relationships/image" Target="../media/image34.png"/><Relationship Id="rId2" Type="http://schemas.openxmlformats.org/officeDocument/2006/relationships/notesSlide" Target="../notesSlides/notesSlide2.xml"/><Relationship Id="rId2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41.png"/><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customXml" Target="../ink/ink45.xml"/><Relationship Id="rId18" Type="http://schemas.openxmlformats.org/officeDocument/2006/relationships/image" Target="../media/image49.png"/><Relationship Id="rId3" Type="http://schemas.openxmlformats.org/officeDocument/2006/relationships/customXml" Target="../ink/ink40.xml"/><Relationship Id="rId7" Type="http://schemas.openxmlformats.org/officeDocument/2006/relationships/customXml" Target="../ink/ink42.xml"/><Relationship Id="rId12" Type="http://schemas.openxmlformats.org/officeDocument/2006/relationships/image" Target="../media/image46.png"/><Relationship Id="rId17" Type="http://schemas.openxmlformats.org/officeDocument/2006/relationships/customXml" Target="../ink/ink47.xml"/><Relationship Id="rId2" Type="http://schemas.openxmlformats.org/officeDocument/2006/relationships/notesSlide" Target="../notesSlides/notesSlide4.xml"/><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customXml" Target="../ink/ink44.xml"/><Relationship Id="rId5" Type="http://schemas.openxmlformats.org/officeDocument/2006/relationships/customXml" Target="../ink/ink41.xml"/><Relationship Id="rId15" Type="http://schemas.openxmlformats.org/officeDocument/2006/relationships/customXml" Target="../ink/ink46.xml"/><Relationship Id="rId10" Type="http://schemas.openxmlformats.org/officeDocument/2006/relationships/image" Target="../media/image45.png"/><Relationship Id="rId4" Type="http://schemas.openxmlformats.org/officeDocument/2006/relationships/image" Target="../media/image42.png"/><Relationship Id="rId9" Type="http://schemas.openxmlformats.org/officeDocument/2006/relationships/customXml" Target="../ink/ink43.xml"/><Relationship Id="rId1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249.png"/><Relationship Id="rId1" Type="http://schemas.openxmlformats.org/officeDocument/2006/relationships/slideLayout" Target="../slideLayouts/slideLayout6.xml"/><Relationship Id="rId5" Type="http://schemas.openxmlformats.org/officeDocument/2006/relationships/image" Target="../media/image50.JPG"/><Relationship Id="rId4" Type="http://schemas.openxmlformats.org/officeDocument/2006/relationships/image" Target="../media/image470.png"/></Relationships>
</file>

<file path=ppt/slides/_rels/slide8.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0.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 Id="rId14" Type="http://schemas.openxmlformats.org/officeDocument/2006/relationships/image" Target="../media/image60.png"/></Relationships>
</file>

<file path=ppt/slides/_rels/slide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6.xml"/><Relationship Id="rId4" Type="http://schemas.openxmlformats.org/officeDocument/2006/relationships/image" Target="../media/image6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4A6FDE-3424-4747-B93C-E86B6678DC63}"/>
              </a:ext>
            </a:extLst>
          </p:cNvPr>
          <p:cNvSpPr>
            <a:spLocks noGrp="1"/>
          </p:cNvSpPr>
          <p:nvPr>
            <p:ph type="ctrTitle"/>
          </p:nvPr>
        </p:nvSpPr>
        <p:spPr/>
        <p:txBody>
          <a:bodyPr/>
          <a:lstStyle/>
          <a:p>
            <a:r>
              <a:rPr lang="en-US" altLang="ko-KR" dirty="0"/>
              <a:t>1 week</a:t>
            </a:r>
            <a:endParaRPr lang="ko-KR" altLang="en-US" dirty="0"/>
          </a:p>
        </p:txBody>
      </p:sp>
    </p:spTree>
    <p:extLst>
      <p:ext uri="{BB962C8B-B14F-4D97-AF65-F5344CB8AC3E}">
        <p14:creationId xmlns:p14="http://schemas.microsoft.com/office/powerpoint/2010/main" val="1191470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ADFF997A-CDA7-4555-8B6C-1569CB92AC2C}"/>
              </a:ext>
            </a:extLst>
          </p:cNvPr>
          <p:cNvSpPr>
            <a:spLocks noGrp="1"/>
          </p:cNvSpPr>
          <p:nvPr>
            <p:ph type="title"/>
          </p:nvPr>
        </p:nvSpPr>
        <p:spPr>
          <a:xfrm>
            <a:off x="196031" y="117224"/>
            <a:ext cx="10515600" cy="1051496"/>
          </a:xfrm>
        </p:spPr>
        <p:txBody>
          <a:bodyPr/>
          <a:lstStyle/>
          <a:p>
            <a:r>
              <a:rPr lang="en-US" altLang="ko-KR" b="1" dirty="0"/>
              <a:t>Gradient checking</a:t>
            </a:r>
            <a:endParaRPr lang="ko-KR" altLang="en-US" sz="1400"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DAE3500-47F6-498E-8959-A525C12B8375}"/>
                  </a:ext>
                </a:extLst>
              </p:cNvPr>
              <p:cNvSpPr txBox="1"/>
              <p:nvPr/>
            </p:nvSpPr>
            <p:spPr>
              <a:xfrm>
                <a:off x="436880" y="2004903"/>
                <a:ext cx="171482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𝐽</m:t>
                      </m:r>
                      <m:d>
                        <m:dPr>
                          <m:ctrlPr>
                            <a:rPr lang="en-US" altLang="ko-KR" b="0" i="1" smtClean="0">
                              <a:latin typeface="Cambria Math" panose="02040503050406030204" pitchFamily="18" charset="0"/>
                            </a:rPr>
                          </m:ctrlPr>
                        </m:dPr>
                        <m:e>
                          <m:r>
                            <a:rPr lang="ko-KR" altLang="en-US" b="0" i="1" smtClean="0">
                              <a:latin typeface="Cambria Math" panose="02040503050406030204" pitchFamily="18" charset="0"/>
                            </a:rPr>
                            <m:t>𝜃</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𝐽</m:t>
                      </m:r>
                      <m:r>
                        <a:rPr lang="en-US" altLang="ko-KR" b="0" i="1" smtClean="0">
                          <a:latin typeface="Cambria Math" panose="02040503050406030204" pitchFamily="18" charset="0"/>
                        </a:rPr>
                        <m:t>(</m:t>
                      </m:r>
                      <m:sSub>
                        <m:sSubPr>
                          <m:ctrlPr>
                            <a:rPr lang="en-US" altLang="ko-KR" b="0" i="1" smtClean="0">
                              <a:latin typeface="Cambria Math" panose="02040503050406030204" pitchFamily="18" charset="0"/>
                            </a:rPr>
                          </m:ctrlPr>
                        </m:sSubPr>
                        <m:e>
                          <m:r>
                            <a:rPr lang="ko-KR" altLang="en-US" b="0" i="1" smtClean="0">
                              <a:latin typeface="Cambria Math" panose="02040503050406030204" pitchFamily="18" charset="0"/>
                            </a:rPr>
                            <m:t>𝜃</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ko-KR" altLang="en-US" b="0" i="1" smtClean="0">
                              <a:latin typeface="Cambria Math" panose="02040503050406030204" pitchFamily="18" charset="0"/>
                            </a:rPr>
                            <m:t>𝜃</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 )</m:t>
                      </m:r>
                    </m:oMath>
                  </m:oMathPara>
                </a14:m>
                <a:endParaRPr lang="ko-KR" altLang="en-US" dirty="0"/>
              </a:p>
            </p:txBody>
          </p:sp>
        </mc:Choice>
        <mc:Fallback>
          <p:sp>
            <p:nvSpPr>
              <p:cNvPr id="5" name="TextBox 4">
                <a:extLst>
                  <a:ext uri="{FF2B5EF4-FFF2-40B4-BE49-F238E27FC236}">
                    <a16:creationId xmlns:a16="http://schemas.microsoft.com/office/drawing/2014/main" id="{ADAE3500-47F6-498E-8959-A525C12B8375}"/>
                  </a:ext>
                </a:extLst>
              </p:cNvPr>
              <p:cNvSpPr txBox="1">
                <a:spLocks noRot="1" noChangeAspect="1" noMove="1" noResize="1" noEditPoints="1" noAdjustHandles="1" noChangeArrowheads="1" noChangeShapeType="1" noTextEdit="1"/>
              </p:cNvSpPr>
              <p:nvPr/>
            </p:nvSpPr>
            <p:spPr>
              <a:xfrm>
                <a:off x="436880" y="2004903"/>
                <a:ext cx="1714828" cy="276999"/>
              </a:xfrm>
              <a:prstGeom prst="rect">
                <a:avLst/>
              </a:prstGeom>
              <a:blipFill>
                <a:blip r:embed="rId2"/>
                <a:stretch>
                  <a:fillRect l="-3203" r="-3915" b="-40000"/>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06FAA5C5-6BE0-4202-B056-47ED086D128D}"/>
              </a:ext>
            </a:extLst>
          </p:cNvPr>
          <p:cNvSpPr txBox="1"/>
          <p:nvPr/>
        </p:nvSpPr>
        <p:spPr>
          <a:xfrm>
            <a:off x="436880" y="2541046"/>
            <a:ext cx="3115146" cy="646331"/>
          </a:xfrm>
          <a:prstGeom prst="rect">
            <a:avLst/>
          </a:prstGeom>
          <a:noFill/>
        </p:spPr>
        <p:txBody>
          <a:bodyPr wrap="square" rtlCol="0">
            <a:spAutoFit/>
          </a:bodyPr>
          <a:lstStyle/>
          <a:p>
            <a:r>
              <a:rPr lang="en-US" altLang="ko-KR" dirty="0"/>
              <a:t>For each i:</a:t>
            </a:r>
          </a:p>
          <a:p>
            <a:endParaRPr lang="ko-KR" alt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D0EAFDE-75F9-447E-8063-5A818DE4CD07}"/>
                  </a:ext>
                </a:extLst>
              </p:cNvPr>
              <p:cNvSpPr txBox="1"/>
              <p:nvPr/>
            </p:nvSpPr>
            <p:spPr>
              <a:xfrm>
                <a:off x="714293" y="3083440"/>
                <a:ext cx="4360233" cy="406137"/>
              </a:xfrm>
              <a:prstGeom prst="rect">
                <a:avLst/>
              </a:prstGeom>
              <a:noFill/>
            </p:spPr>
            <p:txBody>
              <a:bodyPr wrap="none" lIns="0" tIns="0" rIns="0" bIns="0" rtlCol="0">
                <a:spAutoFit/>
              </a:bodyPr>
              <a:lstStyle/>
              <a:p>
                <a:r>
                  <a:rPr lang="en-US" altLang="ko-KR" dirty="0"/>
                  <a:t> </a:t>
                </a:r>
                <a14:m>
                  <m:oMath xmlns:m="http://schemas.openxmlformats.org/officeDocument/2006/math">
                    <m:r>
                      <m:rPr>
                        <m:sty m:val="p"/>
                      </m:rPr>
                      <a:rPr lang="en-US" altLang="ko-KR" b="0" i="0" smtClean="0">
                        <a:latin typeface="Cambria Math" panose="02040503050406030204" pitchFamily="18" charset="0"/>
                      </a:rPr>
                      <m:t>d</m:t>
                    </m:r>
                    <m:sSup>
                      <m:sSupPr>
                        <m:ctrlPr>
                          <a:rPr lang="en-US" altLang="ko-KR" b="0" i="1" smtClean="0">
                            <a:latin typeface="Cambria Math" panose="02040503050406030204" pitchFamily="18" charset="0"/>
                          </a:rPr>
                        </m:ctrlPr>
                      </m:sSupPr>
                      <m:e>
                        <m:sSub>
                          <m:sSubPr>
                            <m:ctrlPr>
                              <a:rPr lang="en-US" altLang="ko-KR" b="0" i="1" smtClean="0">
                                <a:latin typeface="Cambria Math" panose="02040503050406030204" pitchFamily="18" charset="0"/>
                              </a:rPr>
                            </m:ctrlPr>
                          </m:sSubPr>
                          <m:e>
                            <m:r>
                              <a:rPr lang="ko-KR" altLang="en-US" b="0" i="1" smtClean="0">
                                <a:latin typeface="Cambria Math" panose="02040503050406030204" pitchFamily="18" charset="0"/>
                              </a:rPr>
                              <m:t>𝜃</m:t>
                            </m:r>
                          </m:e>
                          <m:sub>
                            <m:r>
                              <a:rPr lang="en-US" altLang="ko-KR" b="0" i="1" smtClean="0">
                                <a:latin typeface="Cambria Math" panose="02040503050406030204" pitchFamily="18" charset="0"/>
                              </a:rPr>
                              <m:t>𝑎𝑝𝑝𝑟𝑜𝑥</m:t>
                            </m:r>
                          </m:sub>
                        </m:sSub>
                      </m:e>
                      <m:sup>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sup>
                    </m:sSup>
                    <m:f>
                      <m:fPr>
                        <m:ctrlPr>
                          <a:rPr lang="en-US" altLang="ko-KR" i="1" smtClean="0">
                            <a:latin typeface="Cambria Math" panose="02040503050406030204" pitchFamily="18" charset="0"/>
                          </a:rPr>
                        </m:ctrlPr>
                      </m:fPr>
                      <m:num>
                        <m:r>
                          <a:rPr lang="en-US" altLang="ko-KR" i="1">
                            <a:latin typeface="Cambria Math" panose="02040503050406030204" pitchFamily="18" charset="0"/>
                          </a:rPr>
                          <m:t>𝑑</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1</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2</m:t>
                            </m:r>
                          </m:sub>
                        </m:sSub>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𝜃</m:t>
                            </m:r>
                          </m:e>
                          <m:sub>
                            <m:r>
                              <a:rPr lang="en-US" altLang="ko-KR" i="1">
                                <a:latin typeface="Cambria Math" panose="02040503050406030204" pitchFamily="18" charset="0"/>
                                <a:ea typeface="Cambria Math" panose="02040503050406030204" pitchFamily="18" charset="0"/>
                              </a:rPr>
                              <m:t>𝑖</m:t>
                            </m:r>
                          </m:sub>
                        </m:sSub>
                        <m:r>
                          <a:rPr lang="en-US" altLang="ko-KR" i="1">
                            <a:latin typeface="Cambria Math" panose="02040503050406030204" pitchFamily="18" charset="0"/>
                            <a:ea typeface="Cambria Math" panose="02040503050406030204" pitchFamily="18" charset="0"/>
                          </a:rPr>
                          <m:t>+ </m:t>
                        </m:r>
                        <m:r>
                          <a:rPr lang="ko-KR" altLang="en-US" i="1">
                            <a:latin typeface="Cambria Math" panose="02040503050406030204" pitchFamily="18" charset="0"/>
                            <a:ea typeface="Cambria Math" panose="02040503050406030204" pitchFamily="18" charset="0"/>
                          </a:rPr>
                          <m:t>𝜀</m:t>
                        </m:r>
                        <m:r>
                          <a:rPr lang="en-US" altLang="ko-KR" i="1">
                            <a:latin typeface="Cambria Math" panose="02040503050406030204" pitchFamily="18" charset="0"/>
                            <a:ea typeface="Cambria Math" panose="02040503050406030204" pitchFamily="18" charset="0"/>
                          </a:rPr>
                          <m:t>,⋯)</m:t>
                        </m:r>
                        <m:r>
                          <m:rPr>
                            <m:nor/>
                          </m:rPr>
                          <a:rPr lang="ko-KR" altLang="en-US" dirty="0"/>
                          <m:t> </m:t>
                        </m:r>
                        <m:r>
                          <m:rPr>
                            <m:nor/>
                          </m:rPr>
                          <a:rPr lang="en-US" altLang="ko-KR" b="0" i="0" dirty="0" smtClean="0"/>
                          <m:t>-</m:t>
                        </m:r>
                        <m:r>
                          <a:rPr lang="en-US" altLang="ko-KR" i="1">
                            <a:latin typeface="Cambria Math" panose="02040503050406030204" pitchFamily="18" charset="0"/>
                          </a:rPr>
                          <m:t>𝑑</m:t>
                        </m:r>
                        <m:r>
                          <a:rPr lang="en-US" altLang="ko-KR" i="1">
                            <a:latin typeface="Cambria Math" panose="02040503050406030204" pitchFamily="18" charset="0"/>
                          </a:rPr>
                          <m:t>(</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1</m:t>
                            </m:r>
                          </m:sub>
                        </m:sSub>
                        <m:r>
                          <a:rPr lang="en-US" altLang="ko-KR" i="1">
                            <a:latin typeface="Cambria Math" panose="02040503050406030204" pitchFamily="18" charset="0"/>
                          </a:rPr>
                          <m:t>, </m:t>
                        </m:r>
                        <m:sSub>
                          <m:sSubPr>
                            <m:ctrlPr>
                              <a:rPr lang="en-US" altLang="ko-KR" i="1">
                                <a:latin typeface="Cambria Math" panose="02040503050406030204" pitchFamily="18" charset="0"/>
                              </a:rPr>
                            </m:ctrlPr>
                          </m:sSubPr>
                          <m:e>
                            <m:r>
                              <a:rPr lang="ko-KR" altLang="en-US" i="1">
                                <a:latin typeface="Cambria Math" panose="02040503050406030204" pitchFamily="18" charset="0"/>
                              </a:rPr>
                              <m:t>𝜃</m:t>
                            </m:r>
                          </m:e>
                          <m:sub>
                            <m:r>
                              <a:rPr lang="en-US" altLang="ko-KR" i="1">
                                <a:latin typeface="Cambria Math" panose="02040503050406030204" pitchFamily="18" charset="0"/>
                              </a:rPr>
                              <m:t>2</m:t>
                            </m:r>
                          </m:sub>
                        </m:sSub>
                        <m:r>
                          <a:rPr lang="en-US" altLang="ko-KR" i="1">
                            <a:latin typeface="Cambria Math" panose="02040503050406030204" pitchFamily="18" charset="0"/>
                            <a:ea typeface="Cambria Math" panose="02040503050406030204" pitchFamily="18" charset="0"/>
                          </a:rPr>
                          <m:t>⋯,</m:t>
                        </m:r>
                        <m:sSub>
                          <m:sSubPr>
                            <m:ctrlPr>
                              <a:rPr lang="en-US" altLang="ko-KR" i="1">
                                <a:latin typeface="Cambria Math" panose="02040503050406030204" pitchFamily="18" charset="0"/>
                                <a:ea typeface="Cambria Math" panose="02040503050406030204" pitchFamily="18" charset="0"/>
                              </a:rPr>
                            </m:ctrlPr>
                          </m:sSubPr>
                          <m:e>
                            <m:r>
                              <a:rPr lang="ko-KR" altLang="en-US" i="1">
                                <a:latin typeface="Cambria Math" panose="02040503050406030204" pitchFamily="18" charset="0"/>
                                <a:ea typeface="Cambria Math" panose="02040503050406030204" pitchFamily="18" charset="0"/>
                              </a:rPr>
                              <m:t>𝜃</m:t>
                            </m:r>
                          </m:e>
                          <m:sub>
                            <m:r>
                              <a:rPr lang="en-US" altLang="ko-KR" i="1">
                                <a:latin typeface="Cambria Math" panose="02040503050406030204" pitchFamily="18" charset="0"/>
                                <a:ea typeface="Cambria Math" panose="02040503050406030204" pitchFamily="18" charset="0"/>
                              </a:rPr>
                              <m:t>𝑖</m:t>
                            </m:r>
                          </m:sub>
                        </m:sSub>
                        <m:r>
                          <a:rPr lang="en-US" altLang="ko-KR" b="0" i="1" smtClean="0">
                            <a:latin typeface="Cambria Math" panose="02040503050406030204" pitchFamily="18" charset="0"/>
                            <a:ea typeface="Cambria Math" panose="02040503050406030204" pitchFamily="18" charset="0"/>
                          </a:rPr>
                          <m:t>−</m:t>
                        </m:r>
                        <m:r>
                          <a:rPr lang="en-US" altLang="ko-KR" i="1">
                            <a:latin typeface="Cambria Math" panose="02040503050406030204" pitchFamily="18" charset="0"/>
                            <a:ea typeface="Cambria Math" panose="02040503050406030204" pitchFamily="18" charset="0"/>
                          </a:rPr>
                          <m:t> </m:t>
                        </m:r>
                        <m:r>
                          <a:rPr lang="ko-KR" altLang="en-US" i="1">
                            <a:latin typeface="Cambria Math" panose="02040503050406030204" pitchFamily="18" charset="0"/>
                            <a:ea typeface="Cambria Math" panose="02040503050406030204" pitchFamily="18" charset="0"/>
                          </a:rPr>
                          <m:t>𝜀</m:t>
                        </m:r>
                        <m:r>
                          <a:rPr lang="en-US" altLang="ko-KR" i="1">
                            <a:latin typeface="Cambria Math" panose="02040503050406030204" pitchFamily="18" charset="0"/>
                            <a:ea typeface="Cambria Math" panose="02040503050406030204" pitchFamily="18" charset="0"/>
                          </a:rPr>
                          <m:t>,⋯)</m:t>
                        </m:r>
                        <m:r>
                          <m:rPr>
                            <m:nor/>
                          </m:rPr>
                          <a:rPr lang="ko-KR" altLang="en-US" dirty="0"/>
                          <m:t> </m:t>
                        </m:r>
                      </m:num>
                      <m:den>
                        <m:r>
                          <a:rPr lang="en-US" altLang="ko-KR" b="0" i="1" smtClean="0">
                            <a:latin typeface="Cambria Math" panose="02040503050406030204" pitchFamily="18" charset="0"/>
                          </a:rPr>
                          <m:t>𝑧</m:t>
                        </m:r>
                        <m:r>
                          <a:rPr lang="ko-KR" altLang="en-US" b="0" i="1" smtClean="0">
                            <a:latin typeface="Cambria Math" panose="02040503050406030204" pitchFamily="18" charset="0"/>
                          </a:rPr>
                          <m:t>𝜀</m:t>
                        </m:r>
                      </m:den>
                    </m:f>
                  </m:oMath>
                </a14:m>
                <a:endParaRPr lang="ko-KR" altLang="en-US" dirty="0"/>
              </a:p>
            </p:txBody>
          </p:sp>
        </mc:Choice>
        <mc:Fallback>
          <p:sp>
            <p:nvSpPr>
              <p:cNvPr id="7" name="TextBox 6">
                <a:extLst>
                  <a:ext uri="{FF2B5EF4-FFF2-40B4-BE49-F238E27FC236}">
                    <a16:creationId xmlns:a16="http://schemas.microsoft.com/office/drawing/2014/main" id="{5D0EAFDE-75F9-447E-8063-5A818DE4CD07}"/>
                  </a:ext>
                </a:extLst>
              </p:cNvPr>
              <p:cNvSpPr txBox="1">
                <a:spLocks noRot="1" noChangeAspect="1" noMove="1" noResize="1" noEditPoints="1" noAdjustHandles="1" noChangeArrowheads="1" noChangeShapeType="1" noTextEdit="1"/>
              </p:cNvSpPr>
              <p:nvPr/>
            </p:nvSpPr>
            <p:spPr>
              <a:xfrm>
                <a:off x="714293" y="3083440"/>
                <a:ext cx="4360233" cy="406137"/>
              </a:xfrm>
              <a:prstGeom prst="rect">
                <a:avLst/>
              </a:prstGeom>
              <a:blipFill>
                <a:blip r:embed="rId3"/>
                <a:stretch>
                  <a:fillRect l="-140" t="-3030" b="-10606"/>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0372126-4831-429C-85D7-95E6324F35C3}"/>
                  </a:ext>
                </a:extLst>
              </p:cNvPr>
              <p:cNvSpPr txBox="1"/>
              <p:nvPr/>
            </p:nvSpPr>
            <p:spPr>
              <a:xfrm>
                <a:off x="5804911" y="3177545"/>
                <a:ext cx="1239506" cy="57355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𝑑</m:t>
                      </m:r>
                      <m:sSup>
                        <m:sSupPr>
                          <m:ctrlPr>
                            <a:rPr lang="en-US" altLang="ko-KR" b="0" i="1" smtClean="0">
                              <a:latin typeface="Cambria Math" panose="02040503050406030204" pitchFamily="18" charset="0"/>
                            </a:rPr>
                          </m:ctrlPr>
                        </m:sSupPr>
                        <m:e>
                          <m:r>
                            <a:rPr lang="ko-KR" altLang="en-US" b="0" i="1" smtClean="0">
                              <a:latin typeface="Cambria Math" panose="02040503050406030204" pitchFamily="18" charset="0"/>
                            </a:rPr>
                            <m:t>𝜃</m:t>
                          </m:r>
                        </m:e>
                        <m:sup>
                          <m:r>
                            <a:rPr lang="en-US" altLang="ko-KR" b="0" i="1" smtClean="0">
                              <a:latin typeface="Cambria Math" panose="02040503050406030204" pitchFamily="18" charset="0"/>
                            </a:rPr>
                            <m:t>[</m:t>
                          </m:r>
                          <m:r>
                            <a:rPr lang="en-US" altLang="ko-KR" b="0" i="1" smtClean="0">
                              <a:latin typeface="Cambria Math" panose="02040503050406030204" pitchFamily="18" charset="0"/>
                            </a:rPr>
                            <m:t>𝑖</m:t>
                          </m:r>
                          <m:r>
                            <a:rPr lang="en-US" altLang="ko-KR" b="0" i="1" smtClean="0">
                              <a:latin typeface="Cambria Math" panose="02040503050406030204" pitchFamily="18" charset="0"/>
                            </a:rPr>
                            <m:t>]</m:t>
                          </m:r>
                        </m:sup>
                      </m:sSup>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r>
                            <a:rPr lang="ko-KR" altLang="en-US" b="0" i="1" smtClean="0">
                              <a:latin typeface="Cambria Math" panose="02040503050406030204" pitchFamily="18" charset="0"/>
                            </a:rPr>
                            <m:t>𝜕</m:t>
                          </m:r>
                          <m:r>
                            <a:rPr lang="en-US" altLang="ko-KR" b="0" i="1" smtClean="0">
                              <a:latin typeface="Cambria Math" panose="02040503050406030204" pitchFamily="18" charset="0"/>
                            </a:rPr>
                            <m:t>𝐽</m:t>
                          </m:r>
                        </m:num>
                        <m:den>
                          <m:r>
                            <a:rPr lang="ko-KR" altLang="en-US" b="0" i="1" smtClean="0">
                              <a:latin typeface="Cambria Math" panose="02040503050406030204" pitchFamily="18" charset="0"/>
                            </a:rPr>
                            <m:t>𝜕</m:t>
                          </m:r>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𝜃</m:t>
                              </m:r>
                            </m:e>
                            <m:sub>
                              <m:r>
                                <a:rPr lang="en-US" altLang="ko-KR" b="0" i="1" smtClean="0">
                                  <a:latin typeface="Cambria Math" panose="02040503050406030204" pitchFamily="18" charset="0"/>
                                </a:rPr>
                                <m:t>𝑖</m:t>
                              </m:r>
                            </m:sub>
                          </m:sSub>
                        </m:den>
                      </m:f>
                    </m:oMath>
                  </m:oMathPara>
                </a14:m>
                <a:endParaRPr lang="ko-KR" altLang="en-US" dirty="0"/>
              </a:p>
            </p:txBody>
          </p:sp>
        </mc:Choice>
        <mc:Fallback>
          <p:sp>
            <p:nvSpPr>
              <p:cNvPr id="8" name="TextBox 7">
                <a:extLst>
                  <a:ext uri="{FF2B5EF4-FFF2-40B4-BE49-F238E27FC236}">
                    <a16:creationId xmlns:a16="http://schemas.microsoft.com/office/drawing/2014/main" id="{D0372126-4831-429C-85D7-95E6324F35C3}"/>
                  </a:ext>
                </a:extLst>
              </p:cNvPr>
              <p:cNvSpPr txBox="1">
                <a:spLocks noRot="1" noChangeAspect="1" noMove="1" noResize="1" noEditPoints="1" noAdjustHandles="1" noChangeArrowheads="1" noChangeShapeType="1" noTextEdit="1"/>
              </p:cNvSpPr>
              <p:nvPr/>
            </p:nvSpPr>
            <p:spPr>
              <a:xfrm>
                <a:off x="5804911" y="3177545"/>
                <a:ext cx="1239506" cy="573555"/>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6ABCEC8-F41E-4001-AC0C-AFAFFFF599AD}"/>
                  </a:ext>
                </a:extLst>
              </p:cNvPr>
              <p:cNvSpPr txBox="1"/>
              <p:nvPr/>
            </p:nvSpPr>
            <p:spPr>
              <a:xfrm>
                <a:off x="1701103" y="4223842"/>
                <a:ext cx="2366032" cy="61029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r>
                            <a:rPr lang="en-US" altLang="ko-KR" b="0" i="1" smtClean="0">
                              <a:latin typeface="Cambria Math" panose="02040503050406030204" pitchFamily="18" charset="0"/>
                            </a:rPr>
                            <m:t>||</m:t>
                          </m:r>
                          <m:r>
                            <a:rPr lang="en-US" altLang="ko-KR" b="0" i="1" smtClean="0">
                              <a:latin typeface="Cambria Math" panose="02040503050406030204" pitchFamily="18" charset="0"/>
                            </a:rPr>
                            <m:t>𝑑</m:t>
                          </m:r>
                          <m:sSub>
                            <m:sSubPr>
                              <m:ctrlPr>
                                <a:rPr lang="en-US" altLang="ko-KR" b="0" i="1" smtClean="0">
                                  <a:latin typeface="Cambria Math" panose="02040503050406030204" pitchFamily="18" charset="0"/>
                                </a:rPr>
                              </m:ctrlPr>
                            </m:sSubPr>
                            <m:e>
                              <m:r>
                                <a:rPr lang="ko-KR" altLang="en-US" b="0" i="1" smtClean="0">
                                  <a:latin typeface="Cambria Math" panose="02040503050406030204" pitchFamily="18" charset="0"/>
                                </a:rPr>
                                <m:t>𝜃</m:t>
                              </m:r>
                            </m:e>
                            <m:sub>
                              <m:r>
                                <a:rPr lang="en-US" altLang="ko-KR" b="0" i="1" smtClean="0">
                                  <a:latin typeface="Cambria Math" panose="02040503050406030204" pitchFamily="18" charset="0"/>
                                </a:rPr>
                                <m:t>𝑎𝑝𝑝𝑟𝑜𝑥</m:t>
                              </m:r>
                            </m:sub>
                          </m:sSub>
                          <m:r>
                            <a:rPr lang="en-US" altLang="ko-KR" b="0" i="1" smtClean="0">
                              <a:latin typeface="Cambria Math" panose="02040503050406030204" pitchFamily="18" charset="0"/>
                            </a:rPr>
                            <m:t> −</m:t>
                          </m:r>
                          <m:r>
                            <a:rPr lang="en-US" altLang="ko-KR" b="0" i="1" smtClean="0">
                              <a:latin typeface="Cambria Math" panose="02040503050406030204" pitchFamily="18" charset="0"/>
                            </a:rPr>
                            <m:t>𝑑</m:t>
                          </m:r>
                          <m:r>
                            <a:rPr lang="ko-KR" altLang="en-US" b="0" i="1" smtClean="0">
                              <a:latin typeface="Cambria Math" panose="02040503050406030204" pitchFamily="18" charset="0"/>
                            </a:rPr>
                            <m:t>𝜃</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m:t>
                              </m:r>
                            </m:e>
                            <m:sub>
                              <m:r>
                                <a:rPr lang="en-US" altLang="ko-KR" b="0" i="1" smtClean="0">
                                  <a:latin typeface="Cambria Math" panose="02040503050406030204" pitchFamily="18" charset="0"/>
                                </a:rPr>
                                <m:t>2</m:t>
                              </m:r>
                            </m:sub>
                          </m:sSub>
                        </m:num>
                        <m:den>
                          <m:r>
                            <a:rPr lang="en-US" altLang="ko-KR" b="0" i="1" smtClean="0">
                              <a:latin typeface="Cambria Math" panose="02040503050406030204" pitchFamily="18" charset="0"/>
                            </a:rPr>
                            <m:t>||</m:t>
                          </m:r>
                          <m:r>
                            <a:rPr lang="en-US" altLang="ko-KR" b="0" i="1" smtClean="0">
                              <a:latin typeface="Cambria Math" panose="02040503050406030204" pitchFamily="18" charset="0"/>
                            </a:rPr>
                            <m:t>𝑑</m:t>
                          </m:r>
                          <m:sSub>
                            <m:sSubPr>
                              <m:ctrlPr>
                                <a:rPr lang="en-US" altLang="ko-KR" b="0" i="1" smtClean="0">
                                  <a:latin typeface="Cambria Math" panose="02040503050406030204" pitchFamily="18" charset="0"/>
                                </a:rPr>
                              </m:ctrlPr>
                            </m:sSubPr>
                            <m:e>
                              <m:r>
                                <a:rPr lang="ko-KR" altLang="en-US" b="0" i="1" smtClean="0">
                                  <a:latin typeface="Cambria Math" panose="02040503050406030204" pitchFamily="18" charset="0"/>
                                </a:rPr>
                                <m:t>𝜃</m:t>
                              </m:r>
                            </m:e>
                            <m:sub>
                              <m:r>
                                <a:rPr lang="en-US" altLang="ko-KR" b="0" i="1" smtClean="0">
                                  <a:latin typeface="Cambria Math" panose="02040503050406030204" pitchFamily="18" charset="0"/>
                                </a:rPr>
                                <m:t>𝑎𝑝𝑝𝑟𝑜𝑥</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r>
                            <a:rPr lang="en-US" altLang="ko-KR" b="0" i="1" smtClean="0">
                              <a:latin typeface="Cambria Math" panose="02040503050406030204" pitchFamily="18" charset="0"/>
                            </a:rPr>
                            <m:t>𝑑</m:t>
                          </m:r>
                          <m:r>
                            <a:rPr lang="ko-KR" altLang="en-US" b="0" i="1" smtClean="0">
                              <a:latin typeface="Cambria Math" panose="02040503050406030204" pitchFamily="18" charset="0"/>
                            </a:rPr>
                            <m:t>𝜃</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m:t>
                              </m:r>
                            </m:e>
                            <m:sub>
                              <m:r>
                                <a:rPr lang="en-US" altLang="ko-KR" b="0" i="1" smtClean="0">
                                  <a:latin typeface="Cambria Math" panose="02040503050406030204" pitchFamily="18" charset="0"/>
                                </a:rPr>
                                <m:t>2</m:t>
                              </m:r>
                            </m:sub>
                          </m:sSub>
                        </m:den>
                      </m:f>
                    </m:oMath>
                  </m:oMathPara>
                </a14:m>
                <a:endParaRPr lang="ko-KR" altLang="en-US" dirty="0"/>
              </a:p>
            </p:txBody>
          </p:sp>
        </mc:Choice>
        <mc:Fallback>
          <p:sp>
            <p:nvSpPr>
              <p:cNvPr id="9" name="TextBox 8">
                <a:extLst>
                  <a:ext uri="{FF2B5EF4-FFF2-40B4-BE49-F238E27FC236}">
                    <a16:creationId xmlns:a16="http://schemas.microsoft.com/office/drawing/2014/main" id="{B6ABCEC8-F41E-4001-AC0C-AFAFFFF599AD}"/>
                  </a:ext>
                </a:extLst>
              </p:cNvPr>
              <p:cNvSpPr txBox="1">
                <a:spLocks noRot="1" noChangeAspect="1" noMove="1" noResize="1" noEditPoints="1" noAdjustHandles="1" noChangeArrowheads="1" noChangeShapeType="1" noTextEdit="1"/>
              </p:cNvSpPr>
              <p:nvPr/>
            </p:nvSpPr>
            <p:spPr>
              <a:xfrm>
                <a:off x="1701103" y="4223842"/>
                <a:ext cx="2366032" cy="610295"/>
              </a:xfrm>
              <a:prstGeom prst="rect">
                <a:avLst/>
              </a:prstGeom>
              <a:blipFill>
                <a:blip r:embed="rId5"/>
                <a:stretch>
                  <a:fillRect/>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7FB8C792-241C-4FB8-94C5-7DF10F12AD12}"/>
              </a:ext>
            </a:extLst>
          </p:cNvPr>
          <p:cNvSpPr txBox="1"/>
          <p:nvPr/>
        </p:nvSpPr>
        <p:spPr>
          <a:xfrm>
            <a:off x="662182" y="4396966"/>
            <a:ext cx="1264223" cy="369332"/>
          </a:xfrm>
          <a:prstGeom prst="rect">
            <a:avLst/>
          </a:prstGeom>
          <a:noFill/>
        </p:spPr>
        <p:txBody>
          <a:bodyPr wrap="square" rtlCol="0">
            <a:spAutoFit/>
          </a:bodyPr>
          <a:lstStyle/>
          <a:p>
            <a:r>
              <a:rPr lang="en-US" altLang="ko-KR" dirty="0"/>
              <a:t>Check</a:t>
            </a:r>
            <a:endParaRPr lang="ko-KR" altLang="en-US"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42B4881-4A17-4E1C-BF4B-3BEFED2FC77B}"/>
                  </a:ext>
                </a:extLst>
              </p:cNvPr>
              <p:cNvSpPr txBox="1"/>
              <p:nvPr/>
            </p:nvSpPr>
            <p:spPr>
              <a:xfrm>
                <a:off x="714293" y="5378023"/>
                <a:ext cx="283773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𝜀</m:t>
                      </m:r>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10</m:t>
                          </m:r>
                        </m:e>
                        <m:sup>
                          <m:r>
                            <a:rPr lang="en-US" altLang="ko-KR" b="0" i="1" smtClean="0">
                              <a:latin typeface="Cambria Math" panose="02040503050406030204" pitchFamily="18" charset="0"/>
                            </a:rPr>
                            <m:t>−7</m:t>
                          </m:r>
                        </m:sup>
                      </m:sSup>
                    </m:oMath>
                  </m:oMathPara>
                </a14:m>
                <a:endParaRPr lang="ko-KR" altLang="en-US" dirty="0"/>
              </a:p>
            </p:txBody>
          </p:sp>
        </mc:Choice>
        <mc:Fallback>
          <p:sp>
            <p:nvSpPr>
              <p:cNvPr id="11" name="TextBox 10">
                <a:extLst>
                  <a:ext uri="{FF2B5EF4-FFF2-40B4-BE49-F238E27FC236}">
                    <a16:creationId xmlns:a16="http://schemas.microsoft.com/office/drawing/2014/main" id="{742B4881-4A17-4E1C-BF4B-3BEFED2FC77B}"/>
                  </a:ext>
                </a:extLst>
              </p:cNvPr>
              <p:cNvSpPr txBox="1">
                <a:spLocks noRot="1" noChangeAspect="1" noMove="1" noResize="1" noEditPoints="1" noAdjustHandles="1" noChangeArrowheads="1" noChangeShapeType="1" noTextEdit="1"/>
              </p:cNvSpPr>
              <p:nvPr/>
            </p:nvSpPr>
            <p:spPr>
              <a:xfrm>
                <a:off x="714293" y="5378023"/>
                <a:ext cx="2837733" cy="369332"/>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C8048DB-581B-4E79-90F9-08445C670AF2}"/>
                  </a:ext>
                </a:extLst>
              </p:cNvPr>
              <p:cNvSpPr txBox="1"/>
              <p:nvPr/>
            </p:nvSpPr>
            <p:spPr>
              <a:xfrm>
                <a:off x="4351867" y="5378022"/>
                <a:ext cx="252306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rPr>
                      <m:t> &lt; </m:t>
                    </m:r>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10</m:t>
                        </m:r>
                      </m:e>
                      <m:sup>
                        <m:r>
                          <a:rPr lang="en-US" altLang="ko-KR" b="0" i="1" smtClean="0">
                            <a:latin typeface="Cambria Math" panose="02040503050406030204" pitchFamily="18" charset="0"/>
                            <a:ea typeface="Cambria Math" panose="02040503050406030204" pitchFamily="18" charset="0"/>
                          </a:rPr>
                          <m:t>−7</m:t>
                        </m:r>
                      </m:sup>
                    </m:sSup>
                    <m:r>
                      <a:rPr lang="en-US" altLang="ko-KR" b="0" i="0" smtClean="0">
                        <a:latin typeface="Cambria Math" panose="02040503050406030204" pitchFamily="18" charset="0"/>
                        <a:ea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𝑔𝑟𝑒𝑎𝑡</m:t>
                    </m:r>
                  </m:oMath>
                </a14:m>
                <a:r>
                  <a:rPr lang="en-US" altLang="ko-KR" dirty="0"/>
                  <a:t> </a:t>
                </a:r>
                <a:endParaRPr lang="ko-KR" altLang="en-US" dirty="0"/>
              </a:p>
            </p:txBody>
          </p:sp>
        </mc:Choice>
        <mc:Fallback>
          <p:sp>
            <p:nvSpPr>
              <p:cNvPr id="12" name="TextBox 11">
                <a:extLst>
                  <a:ext uri="{FF2B5EF4-FFF2-40B4-BE49-F238E27FC236}">
                    <a16:creationId xmlns:a16="http://schemas.microsoft.com/office/drawing/2014/main" id="{5C8048DB-581B-4E79-90F9-08445C670AF2}"/>
                  </a:ext>
                </a:extLst>
              </p:cNvPr>
              <p:cNvSpPr txBox="1">
                <a:spLocks noRot="1" noChangeAspect="1" noMove="1" noResize="1" noEditPoints="1" noAdjustHandles="1" noChangeArrowheads="1" noChangeShapeType="1" noTextEdit="1"/>
              </p:cNvSpPr>
              <p:nvPr/>
            </p:nvSpPr>
            <p:spPr>
              <a:xfrm>
                <a:off x="4351867" y="5378022"/>
                <a:ext cx="2523066" cy="369332"/>
              </a:xfrm>
              <a:prstGeom prst="rect">
                <a:avLst/>
              </a:prstGeom>
              <a:blipFill>
                <a:blip r:embed="rId7"/>
                <a:stretch>
                  <a:fillRect b="-11111"/>
                </a:stretch>
              </a:blipFill>
            </p:spPr>
            <p:txBody>
              <a:bodyPr/>
              <a:lstStyle/>
              <a:p>
                <a:r>
                  <a:rPr lang="ko-KR" altLang="en-US">
                    <a:noFill/>
                  </a:rPr>
                  <a:t> </a:t>
                </a:r>
              </a:p>
            </p:txBody>
          </p:sp>
        </mc:Fallback>
      </mc:AlternateContent>
      <p:sp>
        <p:nvSpPr>
          <p:cNvPr id="13" name="TextBox 12">
            <a:extLst>
              <a:ext uri="{FF2B5EF4-FFF2-40B4-BE49-F238E27FC236}">
                <a16:creationId xmlns:a16="http://schemas.microsoft.com/office/drawing/2014/main" id="{029C87AF-3640-4510-A28B-4CAE93A3FA78}"/>
              </a:ext>
            </a:extLst>
          </p:cNvPr>
          <p:cNvSpPr txBox="1"/>
          <p:nvPr/>
        </p:nvSpPr>
        <p:spPr>
          <a:xfrm>
            <a:off x="504778" y="909244"/>
            <a:ext cx="5452533" cy="369332"/>
          </a:xfrm>
          <a:prstGeom prst="rect">
            <a:avLst/>
          </a:prstGeom>
          <a:noFill/>
        </p:spPr>
        <p:txBody>
          <a:bodyPr wrap="square" rtlCol="0">
            <a:spAutoFit/>
          </a:bodyPr>
          <a:lstStyle/>
          <a:p>
            <a:r>
              <a:rPr lang="en-US" altLang="ko-KR" b="0" i="0" dirty="0">
                <a:solidFill>
                  <a:srgbClr val="000000"/>
                </a:solidFill>
                <a:effectLst/>
                <a:latin typeface="noto"/>
              </a:rPr>
              <a:t>It is a way to check if Bp works well.</a:t>
            </a:r>
            <a:endParaRPr lang="ko-KR" altLang="en-US"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0F2D805-CF01-454D-83C2-B4CA693F5371}"/>
                  </a:ext>
                </a:extLst>
              </p:cNvPr>
              <p:cNvSpPr txBox="1"/>
              <p:nvPr/>
            </p:nvSpPr>
            <p:spPr>
              <a:xfrm>
                <a:off x="2980417" y="2051583"/>
                <a:ext cx="4064000" cy="374526"/>
              </a:xfrm>
              <a:prstGeom prst="rect">
                <a:avLst/>
              </a:prstGeom>
              <a:noFill/>
            </p:spPr>
            <p:txBody>
              <a:bodyPr wrap="square" rtlCol="0">
                <a:spAutoFit/>
              </a:bodyPr>
              <a:lstStyle/>
              <a:p>
                <a14:m>
                  <m:oMath xmlns:m="http://schemas.openxmlformats.org/officeDocument/2006/math">
                    <m:r>
                      <a:rPr lang="ko-KR" altLang="en-US" i="1" smtClean="0">
                        <a:latin typeface="Cambria Math" panose="02040503050406030204" pitchFamily="18" charset="0"/>
                      </a:rPr>
                      <m:t>𝜃</m:t>
                    </m:r>
                  </m:oMath>
                </a14:m>
                <a:r>
                  <a:rPr lang="en-US" altLang="ko-KR" dirty="0"/>
                  <a:t>: Parameters of the model</a:t>
                </a:r>
                <a:endParaRPr lang="ko-KR" altLang="en-US" dirty="0"/>
              </a:p>
            </p:txBody>
          </p:sp>
        </mc:Choice>
        <mc:Fallback>
          <p:sp>
            <p:nvSpPr>
              <p:cNvPr id="14" name="TextBox 13">
                <a:extLst>
                  <a:ext uri="{FF2B5EF4-FFF2-40B4-BE49-F238E27FC236}">
                    <a16:creationId xmlns:a16="http://schemas.microsoft.com/office/drawing/2014/main" id="{40F2D805-CF01-454D-83C2-B4CA693F5371}"/>
                  </a:ext>
                </a:extLst>
              </p:cNvPr>
              <p:cNvSpPr txBox="1">
                <a:spLocks noRot="1" noChangeAspect="1" noMove="1" noResize="1" noEditPoints="1" noAdjustHandles="1" noChangeArrowheads="1" noChangeShapeType="1" noTextEdit="1"/>
              </p:cNvSpPr>
              <p:nvPr/>
            </p:nvSpPr>
            <p:spPr>
              <a:xfrm>
                <a:off x="2980417" y="2051583"/>
                <a:ext cx="4064000" cy="374526"/>
              </a:xfrm>
              <a:prstGeom prst="rect">
                <a:avLst/>
              </a:prstGeom>
              <a:blipFill>
                <a:blip r:embed="rId8"/>
                <a:stretch>
                  <a:fillRect t="-9836" b="-24590"/>
                </a:stretch>
              </a:blipFill>
            </p:spPr>
            <p:txBody>
              <a:bodyPr/>
              <a:lstStyle/>
              <a:p>
                <a:r>
                  <a:rPr lang="ko-KR" altLang="en-US">
                    <a:noFill/>
                  </a:rPr>
                  <a:t> </a:t>
                </a:r>
              </a:p>
            </p:txBody>
          </p:sp>
        </mc:Fallback>
      </mc:AlternateContent>
      <p:sp>
        <p:nvSpPr>
          <p:cNvPr id="15" name="TextBox 14">
            <a:extLst>
              <a:ext uri="{FF2B5EF4-FFF2-40B4-BE49-F238E27FC236}">
                <a16:creationId xmlns:a16="http://schemas.microsoft.com/office/drawing/2014/main" id="{9766E8D7-3855-4701-B618-2E53C49EBE0E}"/>
              </a:ext>
            </a:extLst>
          </p:cNvPr>
          <p:cNvSpPr txBox="1"/>
          <p:nvPr/>
        </p:nvSpPr>
        <p:spPr>
          <a:xfrm>
            <a:off x="7457440" y="3304911"/>
            <a:ext cx="4020267" cy="369332"/>
          </a:xfrm>
          <a:prstGeom prst="rect">
            <a:avLst/>
          </a:prstGeom>
          <a:noFill/>
        </p:spPr>
        <p:txBody>
          <a:bodyPr wrap="square" rtlCol="0">
            <a:spAutoFit/>
          </a:bodyPr>
          <a:lstStyle/>
          <a:p>
            <a:r>
              <a:rPr lang="en-US" altLang="ko-KR" b="0" i="0" dirty="0">
                <a:solidFill>
                  <a:srgbClr val="000000"/>
                </a:solidFill>
                <a:effectLst/>
                <a:latin typeface="noto"/>
              </a:rPr>
              <a:t>Definition of  </a:t>
            </a:r>
            <a:r>
              <a:rPr lang="en-US" altLang="ko-KR" dirty="0">
                <a:solidFill>
                  <a:srgbClr val="000000"/>
                </a:solidFill>
                <a:latin typeface="noto"/>
              </a:rPr>
              <a:t>gradient</a:t>
            </a:r>
            <a:r>
              <a:rPr lang="ko-KR" altLang="en-US" dirty="0">
                <a:solidFill>
                  <a:srgbClr val="000000"/>
                </a:solidFill>
                <a:latin typeface="noto"/>
              </a:rPr>
              <a:t> </a:t>
            </a:r>
            <a:r>
              <a:rPr lang="en-US" altLang="ko-KR" dirty="0">
                <a:solidFill>
                  <a:srgbClr val="000000"/>
                </a:solidFill>
                <a:latin typeface="noto"/>
              </a:rPr>
              <a:t>(</a:t>
            </a:r>
            <a:r>
              <a:rPr lang="ko-KR" altLang="en-US" dirty="0"/>
              <a:t>도함수의 정의</a:t>
            </a:r>
            <a:r>
              <a:rPr lang="en-US" altLang="ko-KR" dirty="0"/>
              <a:t>)</a:t>
            </a:r>
            <a:endParaRPr lang="ko-KR" altLang="en-US" dirty="0"/>
          </a:p>
        </p:txBody>
      </p:sp>
      <p:sp>
        <p:nvSpPr>
          <p:cNvPr id="16" name="TextBox 15">
            <a:extLst>
              <a:ext uri="{FF2B5EF4-FFF2-40B4-BE49-F238E27FC236}">
                <a16:creationId xmlns:a16="http://schemas.microsoft.com/office/drawing/2014/main" id="{439364CA-983E-4F3C-B6BF-18460284CC7A}"/>
              </a:ext>
            </a:extLst>
          </p:cNvPr>
          <p:cNvSpPr txBox="1"/>
          <p:nvPr/>
        </p:nvSpPr>
        <p:spPr>
          <a:xfrm>
            <a:off x="5049922" y="3998436"/>
            <a:ext cx="5478480" cy="646331"/>
          </a:xfrm>
          <a:prstGeom prst="rect">
            <a:avLst/>
          </a:prstGeom>
          <a:noFill/>
        </p:spPr>
        <p:txBody>
          <a:bodyPr wrap="square" rtlCol="0">
            <a:spAutoFit/>
          </a:bodyPr>
          <a:lstStyle/>
          <a:p>
            <a:r>
              <a:rPr lang="en-US" altLang="ko-KR" b="0" i="0" dirty="0">
                <a:solidFill>
                  <a:srgbClr val="000000"/>
                </a:solidFill>
                <a:effectLst/>
                <a:latin typeface="noto"/>
              </a:rPr>
              <a:t>Approximate Gradient and compare (</a:t>
            </a:r>
            <a:r>
              <a:rPr lang="en-US" altLang="ko-KR" dirty="0"/>
              <a:t>Gradient</a:t>
            </a:r>
            <a:r>
              <a:rPr lang="ko-KR" altLang="en-US" dirty="0"/>
              <a:t>의 근사치를 구하고 비교한다</a:t>
            </a:r>
            <a:r>
              <a:rPr lang="en-US" altLang="ko-KR" dirty="0"/>
              <a:t>.)</a:t>
            </a:r>
            <a:endParaRPr lang="ko-KR" altLang="en-US" dirty="0"/>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A98E461A-7CEB-4ED5-AB06-F89CE39D8C08}"/>
                  </a:ext>
                </a:extLst>
              </p:cNvPr>
              <p:cNvSpPr txBox="1"/>
              <p:nvPr/>
            </p:nvSpPr>
            <p:spPr>
              <a:xfrm>
                <a:off x="7044417" y="5378022"/>
                <a:ext cx="4433290" cy="934808"/>
              </a:xfrm>
              <a:prstGeom prst="rect">
                <a:avLst/>
              </a:prstGeom>
              <a:noFill/>
            </p:spPr>
            <p:txBody>
              <a:bodyPr wrap="square" rtlCol="0">
                <a:spAutoFit/>
              </a:bodyPr>
              <a:lstStyle/>
              <a:p>
                <a:r>
                  <a:rPr lang="en-US" altLang="ko-KR" b="0" i="0" dirty="0">
                    <a:solidFill>
                      <a:srgbClr val="000000"/>
                    </a:solidFill>
                    <a:effectLst/>
                    <a:latin typeface="noto"/>
                  </a:rPr>
                  <a:t>If the approximation is less than </a:t>
                </a:r>
                <a14:m>
                  <m:oMath xmlns:m="http://schemas.openxmlformats.org/officeDocument/2006/math">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10</m:t>
                        </m:r>
                      </m:e>
                      <m:sup>
                        <m:r>
                          <a:rPr lang="en-US" altLang="ko-KR" b="0" i="1" smtClean="0">
                            <a:latin typeface="Cambria Math" panose="02040503050406030204" pitchFamily="18" charset="0"/>
                          </a:rPr>
                          <m:t>−7</m:t>
                        </m:r>
                      </m:sup>
                    </m:sSup>
                  </m:oMath>
                </a14:m>
                <a:r>
                  <a:rPr lang="en-US" altLang="ko-KR" b="0" i="0" dirty="0">
                    <a:solidFill>
                      <a:srgbClr val="000000"/>
                    </a:solidFill>
                    <a:effectLst/>
                    <a:latin typeface="noto"/>
                  </a:rPr>
                  <a:t>(10 to the minus 7) , it works well. (</a:t>
                </a:r>
                <a:r>
                  <a:rPr lang="ko-KR" altLang="en-US" dirty="0"/>
                  <a:t>근사치가 보다 작다면 잘 작동하는 것이다</a:t>
                </a:r>
                <a:r>
                  <a:rPr lang="en-US" altLang="ko-KR" dirty="0"/>
                  <a:t>.)</a:t>
                </a:r>
                <a:endParaRPr lang="ko-KR" altLang="en-US" dirty="0"/>
              </a:p>
            </p:txBody>
          </p:sp>
        </mc:Choice>
        <mc:Fallback>
          <p:sp>
            <p:nvSpPr>
              <p:cNvPr id="17" name="TextBox 16">
                <a:extLst>
                  <a:ext uri="{FF2B5EF4-FFF2-40B4-BE49-F238E27FC236}">
                    <a16:creationId xmlns:a16="http://schemas.microsoft.com/office/drawing/2014/main" id="{A98E461A-7CEB-4ED5-AB06-F89CE39D8C08}"/>
                  </a:ext>
                </a:extLst>
              </p:cNvPr>
              <p:cNvSpPr txBox="1">
                <a:spLocks noRot="1" noChangeAspect="1" noMove="1" noResize="1" noEditPoints="1" noAdjustHandles="1" noChangeArrowheads="1" noChangeShapeType="1" noTextEdit="1"/>
              </p:cNvSpPr>
              <p:nvPr/>
            </p:nvSpPr>
            <p:spPr>
              <a:xfrm>
                <a:off x="7044417" y="5378022"/>
                <a:ext cx="4433290" cy="934808"/>
              </a:xfrm>
              <a:prstGeom prst="rect">
                <a:avLst/>
              </a:prstGeom>
              <a:blipFill>
                <a:blip r:embed="rId9"/>
                <a:stretch>
                  <a:fillRect l="-1238" t="-3247" b="-779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48845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2E1540-2A36-4684-9D27-426027547617}"/>
              </a:ext>
            </a:extLst>
          </p:cNvPr>
          <p:cNvSpPr>
            <a:spLocks noGrp="1"/>
          </p:cNvSpPr>
          <p:nvPr>
            <p:ph type="ctrTitle"/>
          </p:nvPr>
        </p:nvSpPr>
        <p:spPr/>
        <p:txBody>
          <a:bodyPr/>
          <a:lstStyle/>
          <a:p>
            <a:r>
              <a:rPr lang="en-US" altLang="ko-KR" dirty="0"/>
              <a:t>2 week</a:t>
            </a:r>
            <a:endParaRPr lang="ko-KR" altLang="en-US" dirty="0"/>
          </a:p>
        </p:txBody>
      </p:sp>
      <p:sp>
        <p:nvSpPr>
          <p:cNvPr id="3" name="부제목 2">
            <a:extLst>
              <a:ext uri="{FF2B5EF4-FFF2-40B4-BE49-F238E27FC236}">
                <a16:creationId xmlns:a16="http://schemas.microsoft.com/office/drawing/2014/main" id="{741C182A-A493-43A8-A441-63727565698F}"/>
              </a:ext>
            </a:extLst>
          </p:cNvPr>
          <p:cNvSpPr>
            <a:spLocks noGrp="1"/>
          </p:cNvSpPr>
          <p:nvPr>
            <p:ph type="subTitle" idx="1"/>
          </p:nvPr>
        </p:nvSpPr>
        <p:spPr/>
        <p:txBody>
          <a:bodyPr/>
          <a:lstStyle/>
          <a:p>
            <a:r>
              <a:rPr lang="en-US" altLang="ko-KR" dirty="0"/>
              <a:t>Optimization</a:t>
            </a:r>
            <a:r>
              <a:rPr lang="ko-KR" altLang="en-US" dirty="0"/>
              <a:t> </a:t>
            </a:r>
            <a:r>
              <a:rPr lang="en-US" altLang="ko-KR" dirty="0"/>
              <a:t>Algorithms(</a:t>
            </a:r>
            <a:r>
              <a:rPr lang="ko-KR" altLang="en-US" dirty="0"/>
              <a:t>최적화 알고리즘</a:t>
            </a:r>
            <a:r>
              <a:rPr lang="en-US" altLang="ko-KR" dirty="0"/>
              <a:t>)</a:t>
            </a:r>
            <a:endParaRPr lang="ko-KR" altLang="en-US" dirty="0"/>
          </a:p>
        </p:txBody>
      </p:sp>
    </p:spTree>
    <p:extLst>
      <p:ext uri="{BB962C8B-B14F-4D97-AF65-F5344CB8AC3E}">
        <p14:creationId xmlns:p14="http://schemas.microsoft.com/office/powerpoint/2010/main" val="4084595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EFC06-F067-40A3-835A-5BBD4C7DA043}"/>
              </a:ext>
            </a:extLst>
          </p:cNvPr>
          <p:cNvSpPr txBox="1"/>
          <p:nvPr/>
        </p:nvSpPr>
        <p:spPr>
          <a:xfrm>
            <a:off x="838200" y="3207782"/>
            <a:ext cx="10515600" cy="369332"/>
          </a:xfrm>
          <a:prstGeom prst="rect">
            <a:avLst/>
          </a:prstGeom>
          <a:noFill/>
        </p:spPr>
        <p:txBody>
          <a:bodyPr wrap="square" rtlCol="0">
            <a:spAutoFit/>
          </a:bodyPr>
          <a:lstStyle/>
          <a:p>
            <a:r>
              <a:rPr lang="en-US" altLang="ko-KR" b="0" i="0" dirty="0">
                <a:solidFill>
                  <a:srgbClr val="000000"/>
                </a:solidFill>
                <a:effectLst/>
                <a:latin typeface="noto"/>
              </a:rPr>
              <a:t>It is a way to learn by grouping some of the entire data. </a:t>
            </a:r>
            <a:r>
              <a:rPr lang="en-US" altLang="ko-KR" sz="1200" dirty="0">
                <a:solidFill>
                  <a:srgbClr val="000000"/>
                </a:solidFill>
                <a:latin typeface="noto"/>
              </a:rPr>
              <a:t>(</a:t>
            </a:r>
            <a:r>
              <a:rPr lang="ko-KR" altLang="en-US" sz="1200" dirty="0">
                <a:solidFill>
                  <a:srgbClr val="000000"/>
                </a:solidFill>
                <a:latin typeface="noto"/>
              </a:rPr>
              <a:t>전체 데이터 중 일부를 묶어서 학습 시키는 방법</a:t>
            </a:r>
            <a:r>
              <a:rPr lang="en-US" altLang="ko-KR" sz="1200" dirty="0">
                <a:solidFill>
                  <a:srgbClr val="000000"/>
                </a:solidFill>
                <a:latin typeface="noto"/>
              </a:rPr>
              <a:t>)</a:t>
            </a:r>
            <a:endParaRPr lang="ko-KR" altLang="en-US" sz="1200" dirty="0"/>
          </a:p>
        </p:txBody>
      </p:sp>
      <p:sp>
        <p:nvSpPr>
          <p:cNvPr id="8" name="제목 1">
            <a:extLst>
              <a:ext uri="{FF2B5EF4-FFF2-40B4-BE49-F238E27FC236}">
                <a16:creationId xmlns:a16="http://schemas.microsoft.com/office/drawing/2014/main" id="{CAFA055F-A649-429D-8135-A62B0AD950C3}"/>
              </a:ext>
            </a:extLst>
          </p:cNvPr>
          <p:cNvSpPr>
            <a:spLocks noGrp="1"/>
          </p:cNvSpPr>
          <p:nvPr>
            <p:ph type="title"/>
          </p:nvPr>
        </p:nvSpPr>
        <p:spPr>
          <a:xfrm>
            <a:off x="205681" y="79898"/>
            <a:ext cx="10515600" cy="1069759"/>
          </a:xfrm>
        </p:spPr>
        <p:txBody>
          <a:bodyPr/>
          <a:lstStyle/>
          <a:p>
            <a:r>
              <a:rPr lang="en-US" altLang="ko-KR" b="1" dirty="0"/>
              <a:t>Batch / Mini-batch</a:t>
            </a:r>
            <a:endParaRPr lang="ko-KR" altLang="en-US" b="1" dirty="0"/>
          </a:p>
        </p:txBody>
      </p:sp>
      <p:sp>
        <p:nvSpPr>
          <p:cNvPr id="9" name="TextBox 8">
            <a:extLst>
              <a:ext uri="{FF2B5EF4-FFF2-40B4-BE49-F238E27FC236}">
                <a16:creationId xmlns:a16="http://schemas.microsoft.com/office/drawing/2014/main" id="{FFC2C04E-784C-4837-85C2-C46265CA94BB}"/>
              </a:ext>
            </a:extLst>
          </p:cNvPr>
          <p:cNvSpPr txBox="1"/>
          <p:nvPr/>
        </p:nvSpPr>
        <p:spPr>
          <a:xfrm>
            <a:off x="489765" y="1193074"/>
            <a:ext cx="6195119" cy="369332"/>
          </a:xfrm>
          <a:prstGeom prst="rect">
            <a:avLst/>
          </a:prstGeom>
          <a:noFill/>
        </p:spPr>
        <p:txBody>
          <a:bodyPr wrap="square" rtlCol="0">
            <a:spAutoFit/>
          </a:bodyPr>
          <a:lstStyle/>
          <a:p>
            <a:r>
              <a:rPr lang="en-US" altLang="ko-KR" b="1" dirty="0"/>
              <a:t>- Batch</a:t>
            </a:r>
            <a:endParaRPr lang="ko-KR" altLang="en-US" dirty="0"/>
          </a:p>
        </p:txBody>
      </p:sp>
      <p:sp>
        <p:nvSpPr>
          <p:cNvPr id="13" name="TextBox 12">
            <a:extLst>
              <a:ext uri="{FF2B5EF4-FFF2-40B4-BE49-F238E27FC236}">
                <a16:creationId xmlns:a16="http://schemas.microsoft.com/office/drawing/2014/main" id="{116AB615-1B0D-4788-B215-56846E3DE46B}"/>
              </a:ext>
            </a:extLst>
          </p:cNvPr>
          <p:cNvSpPr txBox="1"/>
          <p:nvPr/>
        </p:nvSpPr>
        <p:spPr>
          <a:xfrm>
            <a:off x="838200" y="1562406"/>
            <a:ext cx="9433264" cy="369332"/>
          </a:xfrm>
          <a:prstGeom prst="rect">
            <a:avLst/>
          </a:prstGeom>
          <a:noFill/>
        </p:spPr>
        <p:txBody>
          <a:bodyPr wrap="square" rtlCol="0">
            <a:spAutoFit/>
          </a:bodyPr>
          <a:lstStyle/>
          <a:p>
            <a:r>
              <a:rPr lang="en-US" altLang="ko-KR" b="0" i="0" dirty="0">
                <a:solidFill>
                  <a:srgbClr val="000000"/>
                </a:solidFill>
                <a:effectLst/>
                <a:latin typeface="noto"/>
              </a:rPr>
              <a:t>It's a way to learn about all the data at once. </a:t>
            </a:r>
            <a:r>
              <a:rPr lang="en-US" altLang="ko-KR" sz="1200" b="0" i="0" dirty="0">
                <a:solidFill>
                  <a:srgbClr val="000000"/>
                </a:solidFill>
                <a:effectLst/>
                <a:latin typeface="noto"/>
              </a:rPr>
              <a:t>(</a:t>
            </a:r>
            <a:r>
              <a:rPr lang="ko-KR" altLang="en-US" sz="1200" b="0" i="0" dirty="0">
                <a:solidFill>
                  <a:srgbClr val="000000"/>
                </a:solidFill>
                <a:effectLst/>
                <a:latin typeface="noto"/>
              </a:rPr>
              <a:t>전체 데이터에 대한 학습을 한번에 하는 방식</a:t>
            </a:r>
            <a:r>
              <a:rPr lang="en-US" altLang="ko-KR" sz="1200" b="0" i="0" dirty="0">
                <a:solidFill>
                  <a:srgbClr val="000000"/>
                </a:solidFill>
                <a:effectLst/>
                <a:latin typeface="noto"/>
              </a:rPr>
              <a:t>)</a:t>
            </a:r>
            <a:endParaRPr lang="ko-KR" altLang="en-US" sz="1200" dirty="0"/>
          </a:p>
        </p:txBody>
      </p:sp>
      <p:sp>
        <p:nvSpPr>
          <p:cNvPr id="15" name="TextBox 14">
            <a:extLst>
              <a:ext uri="{FF2B5EF4-FFF2-40B4-BE49-F238E27FC236}">
                <a16:creationId xmlns:a16="http://schemas.microsoft.com/office/drawing/2014/main" id="{8BD0B38E-9217-48AA-9B56-761D87B3B86F}"/>
              </a:ext>
            </a:extLst>
          </p:cNvPr>
          <p:cNvSpPr txBox="1"/>
          <p:nvPr/>
        </p:nvSpPr>
        <p:spPr>
          <a:xfrm>
            <a:off x="489765" y="2784688"/>
            <a:ext cx="6195119" cy="369332"/>
          </a:xfrm>
          <a:prstGeom prst="rect">
            <a:avLst/>
          </a:prstGeom>
          <a:noFill/>
        </p:spPr>
        <p:txBody>
          <a:bodyPr wrap="square" rtlCol="0">
            <a:spAutoFit/>
          </a:bodyPr>
          <a:lstStyle/>
          <a:p>
            <a:r>
              <a:rPr lang="en-US" altLang="ko-KR" b="1" dirty="0"/>
              <a:t>- Mini-Batch</a:t>
            </a:r>
            <a:endParaRPr lang="ko-KR" alt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44C5A6E-1AA1-4455-84F8-1E73150854C2}"/>
                  </a:ext>
                </a:extLst>
              </p:cNvPr>
              <p:cNvSpPr txBox="1"/>
              <p:nvPr/>
            </p:nvSpPr>
            <p:spPr>
              <a:xfrm>
                <a:off x="995778" y="3766758"/>
                <a:ext cx="5114349" cy="295594"/>
              </a:xfrm>
              <a:prstGeom prst="rect">
                <a:avLst/>
              </a:prstGeom>
              <a:noFill/>
            </p:spPr>
            <p:txBody>
              <a:bodyPr wrap="none" lIns="0" tIns="0" rIns="0" bIns="0" rtlCol="0">
                <a:spAutoFit/>
              </a:bodyPr>
              <a:lstStyle/>
              <a:p>
                <a14:m>
                  <m:oMath xmlns:m="http://schemas.openxmlformats.org/officeDocument/2006/math">
                    <m:r>
                      <m:rPr>
                        <m:sty m:val="p"/>
                      </m:rPr>
                      <a:rPr lang="en-US" altLang="ko-KR" i="1" smtClean="0">
                        <a:latin typeface="Cambria Math" panose="02040503050406030204" pitchFamily="18" charset="0"/>
                      </a:rPr>
                      <m:t>X</m:t>
                    </m:r>
                    <m:r>
                      <a:rPr lang="en-US" altLang="ko-KR" i="1" smtClean="0">
                        <a:latin typeface="Cambria Math" panose="02040503050406030204" pitchFamily="18" charset="0"/>
                        <a:ea typeface="Cambria Math" panose="02040503050406030204" pitchFamily="18" charset="0"/>
                      </a:rPr>
                      <m:t>=</m:t>
                    </m:r>
                  </m:oMath>
                </a14:m>
                <a:r>
                  <a:rPr lang="en-US" altLang="ko-KR" dirty="0"/>
                  <a:t>[</a:t>
                </a:r>
                <a14:m>
                  <m:oMath xmlns:m="http://schemas.openxmlformats.org/officeDocument/2006/math">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x</m:t>
                        </m:r>
                      </m:e>
                      <m:sup>
                        <m:r>
                          <a:rPr lang="en-US" altLang="ko-KR" i="1" dirty="0">
                            <a:latin typeface="Cambria Math" panose="02040503050406030204" pitchFamily="18" charset="0"/>
                          </a:rPr>
                          <m:t>(</m:t>
                        </m:r>
                        <m:r>
                          <a:rPr lang="en-US" altLang="ko-KR" i="1" dirty="0" smtClean="0">
                            <a:latin typeface="Cambria Math" panose="02040503050406030204" pitchFamily="18" charset="0"/>
                          </a:rPr>
                          <m:t>1</m:t>
                        </m:r>
                        <m:r>
                          <a:rPr lang="en-US" altLang="ko-KR" i="1" dirty="0">
                            <a:latin typeface="Cambria Math" panose="02040503050406030204" pitchFamily="18" charset="0"/>
                          </a:rPr>
                          <m:t>)</m:t>
                        </m:r>
                        <m:r>
                          <a:rPr lang="en-US" altLang="ko-KR" i="1" dirty="0" smtClean="0">
                            <a:latin typeface="Cambria Math" panose="02040503050406030204" pitchFamily="18" charset="0"/>
                          </a:rPr>
                          <m:t> </m:t>
                        </m:r>
                      </m:sup>
                    </m:sSup>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x</m:t>
                        </m:r>
                      </m:e>
                      <m:sup>
                        <m:r>
                          <a:rPr lang="en-US" altLang="ko-KR" i="1" dirty="0">
                            <a:latin typeface="Cambria Math" panose="02040503050406030204" pitchFamily="18" charset="0"/>
                          </a:rPr>
                          <m:t>(</m:t>
                        </m:r>
                        <m:r>
                          <a:rPr lang="en-US" altLang="ko-KR" i="1" dirty="0" smtClean="0">
                            <a:latin typeface="Cambria Math" panose="02040503050406030204" pitchFamily="18" charset="0"/>
                          </a:rPr>
                          <m:t>2</m:t>
                        </m:r>
                        <m:r>
                          <a:rPr lang="en-US" altLang="ko-KR" i="1" dirty="0">
                            <a:latin typeface="Cambria Math" panose="02040503050406030204" pitchFamily="18" charset="0"/>
                          </a:rPr>
                          <m:t>)</m:t>
                        </m:r>
                      </m:sup>
                    </m:sSup>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x</m:t>
                        </m:r>
                      </m:e>
                      <m:sup>
                        <m:r>
                          <a:rPr lang="en-US" altLang="ko-KR" i="1" dirty="0">
                            <a:latin typeface="Cambria Math" panose="02040503050406030204" pitchFamily="18" charset="0"/>
                          </a:rPr>
                          <m:t>(</m:t>
                        </m:r>
                        <m:r>
                          <a:rPr lang="en-US" altLang="ko-KR" i="1" dirty="0" smtClean="0">
                            <a:latin typeface="Cambria Math" panose="02040503050406030204" pitchFamily="18" charset="0"/>
                          </a:rPr>
                          <m:t>3</m:t>
                        </m:r>
                        <m:r>
                          <a:rPr lang="en-US" altLang="ko-KR" i="1" dirty="0">
                            <a:latin typeface="Cambria Math" panose="02040503050406030204" pitchFamily="18" charset="0"/>
                          </a:rPr>
                          <m:t>)</m:t>
                        </m:r>
                      </m:sup>
                    </m:sSup>
                    <m:r>
                      <a:rPr lang="en-US" altLang="ko-KR" i="1" dirty="0" smtClean="0">
                        <a:latin typeface="Cambria Math" panose="02040503050406030204" pitchFamily="18" charset="0"/>
                        <a:ea typeface="Cambria Math" panose="02040503050406030204" pitchFamily="18" charset="0"/>
                      </a:rPr>
                      <m:t>⋯</m:t>
                    </m:r>
                    <m:sSup>
                      <m:sSupPr>
                        <m:ctrlPr>
                          <a:rPr lang="en-US" altLang="ko-KR" i="1" dirty="0">
                            <a:latin typeface="Cambria Math" panose="02040503050406030204" pitchFamily="18" charset="0"/>
                          </a:rPr>
                        </m:ctrlPr>
                      </m:sSupPr>
                      <m:e>
                        <m:r>
                          <m:rPr>
                            <m:sty m:val="p"/>
                          </m:rPr>
                          <a:rPr lang="en-US" altLang="ko-KR" i="1" dirty="0">
                            <a:latin typeface="Cambria Math" panose="02040503050406030204" pitchFamily="18" charset="0"/>
                          </a:rPr>
                          <m:t>x</m:t>
                        </m:r>
                      </m:e>
                      <m:sup>
                        <m:d>
                          <m:dPr>
                            <m:ctrlPr>
                              <a:rPr lang="en-US" altLang="ko-KR" i="1" dirty="0">
                                <a:latin typeface="Cambria Math" panose="02040503050406030204" pitchFamily="18" charset="0"/>
                              </a:rPr>
                            </m:ctrlPr>
                          </m:dPr>
                          <m:e>
                            <m:r>
                              <a:rPr lang="en-US" altLang="ko-KR" i="1" dirty="0">
                                <a:latin typeface="Cambria Math" panose="02040503050406030204" pitchFamily="18" charset="0"/>
                              </a:rPr>
                              <m:t>1000</m:t>
                            </m:r>
                          </m:e>
                        </m:d>
                      </m:sup>
                    </m:sSup>
                    <m:r>
                      <a:rPr lang="en-US" altLang="ko-KR" i="1" dirty="0">
                        <a:latin typeface="Cambria Math" panose="02040503050406030204" pitchFamily="18" charset="0"/>
                      </a:rPr>
                      <m:t>|</m:t>
                    </m:r>
                    <m:sSup>
                      <m:sSupPr>
                        <m:ctrlPr>
                          <a:rPr lang="en-US" altLang="ko-KR" i="1" dirty="0">
                            <a:latin typeface="Cambria Math" panose="02040503050406030204" pitchFamily="18" charset="0"/>
                          </a:rPr>
                        </m:ctrlPr>
                      </m:sSupPr>
                      <m:e>
                        <m:r>
                          <m:rPr>
                            <m:sty m:val="p"/>
                          </m:rPr>
                          <a:rPr lang="en-US" altLang="ko-KR" i="1" dirty="0">
                            <a:latin typeface="Cambria Math" panose="02040503050406030204" pitchFamily="18" charset="0"/>
                          </a:rPr>
                          <m:t>x</m:t>
                        </m:r>
                      </m:e>
                      <m:sup>
                        <m:r>
                          <a:rPr lang="en-US" altLang="ko-KR" i="1" dirty="0">
                            <a:latin typeface="Cambria Math" panose="02040503050406030204" pitchFamily="18" charset="0"/>
                          </a:rPr>
                          <m:t>(1</m:t>
                        </m:r>
                        <m:r>
                          <a:rPr lang="en-US" altLang="ko-KR" i="1" dirty="0" smtClean="0">
                            <a:latin typeface="Cambria Math" panose="02040503050406030204" pitchFamily="18" charset="0"/>
                          </a:rPr>
                          <m:t>001</m:t>
                        </m:r>
                        <m:r>
                          <a:rPr lang="en-US" altLang="ko-KR" i="1" dirty="0">
                            <a:latin typeface="Cambria Math" panose="02040503050406030204" pitchFamily="18" charset="0"/>
                          </a:rPr>
                          <m:t>) </m:t>
                        </m:r>
                      </m:sup>
                    </m:sSup>
                    <m:r>
                      <a:rPr lang="en-US" altLang="ko-KR" i="1" dirty="0" smtClean="0">
                        <a:latin typeface="Cambria Math" panose="02040503050406030204" pitchFamily="18" charset="0"/>
                        <a:ea typeface="Cambria Math" panose="02040503050406030204" pitchFamily="18" charset="0"/>
                      </a:rPr>
                      <m:t>⋯</m:t>
                    </m:r>
                    <m:sSup>
                      <m:sSupPr>
                        <m:ctrlPr>
                          <a:rPr lang="en-US" altLang="ko-KR" i="1" dirty="0">
                            <a:latin typeface="Cambria Math" panose="02040503050406030204" pitchFamily="18" charset="0"/>
                          </a:rPr>
                        </m:ctrlPr>
                      </m:sSupPr>
                      <m:e>
                        <m:r>
                          <m:rPr>
                            <m:sty m:val="p"/>
                          </m:rPr>
                          <a:rPr lang="en-US" altLang="ko-KR" i="1" dirty="0">
                            <a:latin typeface="Cambria Math" panose="02040503050406030204" pitchFamily="18" charset="0"/>
                          </a:rPr>
                          <m:t>x</m:t>
                        </m:r>
                      </m:e>
                      <m:sup>
                        <m:r>
                          <a:rPr lang="en-US" altLang="ko-KR" i="1" dirty="0">
                            <a:latin typeface="Cambria Math" panose="02040503050406030204" pitchFamily="18" charset="0"/>
                          </a:rPr>
                          <m:t>(2000) </m:t>
                        </m:r>
                      </m:sup>
                    </m:sSup>
                    <m:r>
                      <a:rPr lang="en-US" altLang="ko-KR" i="1" dirty="0" smtClean="0">
                        <a:latin typeface="Cambria Math" panose="02040503050406030204" pitchFamily="18" charset="0"/>
                      </a:rPr>
                      <m:t>|</m:t>
                    </m:r>
                    <m:sSup>
                      <m:sSupPr>
                        <m:ctrlPr>
                          <a:rPr lang="en-US" altLang="ko-KR" i="1" dirty="0" smtClean="0">
                            <a:latin typeface="Cambria Math" panose="02040503050406030204" pitchFamily="18" charset="0"/>
                            <a:ea typeface="Cambria Math" panose="02040503050406030204" pitchFamily="18" charset="0"/>
                          </a:rPr>
                        </m:ctrlPr>
                      </m:sSupPr>
                      <m:e>
                        <m:r>
                          <a:rPr lang="en-US" altLang="ko-KR" i="1" dirty="0">
                            <a:latin typeface="Cambria Math" panose="02040503050406030204" pitchFamily="18" charset="0"/>
                            <a:ea typeface="Cambria Math" panose="02040503050406030204" pitchFamily="18" charset="0"/>
                          </a:rPr>
                          <m:t>⋯</m:t>
                        </m:r>
                        <m:r>
                          <m:rPr>
                            <m:sty m:val="p"/>
                          </m:rPr>
                          <a:rPr lang="en-US" altLang="ko-KR" i="1" dirty="0">
                            <a:latin typeface="Cambria Math" panose="02040503050406030204" pitchFamily="18" charset="0"/>
                            <a:ea typeface="Cambria Math" panose="02040503050406030204" pitchFamily="18" charset="0"/>
                          </a:rPr>
                          <m:t>x</m:t>
                        </m:r>
                      </m:e>
                      <m:sup>
                        <m:r>
                          <a:rPr lang="en-US" altLang="ko-KR" i="1" dirty="0">
                            <a:latin typeface="Cambria Math" panose="02040503050406030204" pitchFamily="18" charset="0"/>
                            <a:ea typeface="Cambria Math" panose="02040503050406030204" pitchFamily="18" charset="0"/>
                          </a:rPr>
                          <m:t>(</m:t>
                        </m:r>
                        <m:r>
                          <m:rPr>
                            <m:sty m:val="p"/>
                          </m:rPr>
                          <a:rPr lang="en-US" altLang="ko-KR" i="1" dirty="0" smtClean="0">
                            <a:latin typeface="Cambria Math" panose="02040503050406030204" pitchFamily="18" charset="0"/>
                            <a:ea typeface="Cambria Math" panose="02040503050406030204" pitchFamily="18" charset="0"/>
                          </a:rPr>
                          <m:t>m</m:t>
                        </m:r>
                        <m:r>
                          <a:rPr lang="en-US" altLang="ko-KR" i="1" dirty="0">
                            <a:latin typeface="Cambria Math" panose="02040503050406030204" pitchFamily="18" charset="0"/>
                            <a:ea typeface="Cambria Math" panose="02040503050406030204" pitchFamily="18" charset="0"/>
                          </a:rPr>
                          <m:t>)</m:t>
                        </m:r>
                      </m:sup>
                    </m:sSup>
                  </m:oMath>
                </a14:m>
                <a:r>
                  <a:rPr lang="en-US" altLang="ko-KR" dirty="0"/>
                  <a:t>]</a:t>
                </a:r>
                <a:endParaRPr lang="ko-KR" altLang="en-US" dirty="0"/>
              </a:p>
            </p:txBody>
          </p:sp>
        </mc:Choice>
        <mc:Fallback xmlns="">
          <p:sp>
            <p:nvSpPr>
              <p:cNvPr id="21" name="TextBox 20">
                <a:extLst>
                  <a:ext uri="{FF2B5EF4-FFF2-40B4-BE49-F238E27FC236}">
                    <a16:creationId xmlns:a16="http://schemas.microsoft.com/office/drawing/2014/main" id="{F44C5A6E-1AA1-4455-84F8-1E73150854C2}"/>
                  </a:ext>
                </a:extLst>
              </p:cNvPr>
              <p:cNvSpPr txBox="1">
                <a:spLocks noRot="1" noChangeAspect="1" noMove="1" noResize="1" noEditPoints="1" noAdjustHandles="1" noChangeArrowheads="1" noChangeShapeType="1" noTextEdit="1"/>
              </p:cNvSpPr>
              <p:nvPr/>
            </p:nvSpPr>
            <p:spPr>
              <a:xfrm>
                <a:off x="995778" y="3766758"/>
                <a:ext cx="5114349" cy="295594"/>
              </a:xfrm>
              <a:prstGeom prst="rect">
                <a:avLst/>
              </a:prstGeom>
              <a:blipFill>
                <a:blip r:embed="rId2"/>
                <a:stretch>
                  <a:fillRect l="-1549" t="-20833" r="-2026" b="-47917"/>
                </a:stretch>
              </a:blipFill>
            </p:spPr>
            <p:txBody>
              <a:bodyPr/>
              <a:lstStyle/>
              <a:p>
                <a:r>
                  <a:rPr lang="ko-KR" altLang="en-US">
                    <a:noFill/>
                  </a:rPr>
                  <a:t> </a:t>
                </a:r>
              </a:p>
            </p:txBody>
          </p:sp>
        </mc:Fallback>
      </mc:AlternateContent>
      <p:sp>
        <p:nvSpPr>
          <p:cNvPr id="23" name="TextBox 22">
            <a:extLst>
              <a:ext uri="{FF2B5EF4-FFF2-40B4-BE49-F238E27FC236}">
                <a16:creationId xmlns:a16="http://schemas.microsoft.com/office/drawing/2014/main" id="{C89D058A-9DEB-424B-B01D-251CFCDAE179}"/>
              </a:ext>
            </a:extLst>
          </p:cNvPr>
          <p:cNvSpPr txBox="1"/>
          <p:nvPr/>
        </p:nvSpPr>
        <p:spPr>
          <a:xfrm>
            <a:off x="838200" y="4013210"/>
            <a:ext cx="1132643" cy="261610"/>
          </a:xfrm>
          <a:prstGeom prst="rect">
            <a:avLst/>
          </a:prstGeom>
          <a:noFill/>
        </p:spPr>
        <p:txBody>
          <a:bodyPr wrap="square" rtlCol="0">
            <a:spAutoFit/>
          </a:bodyPr>
          <a:lstStyle/>
          <a:p>
            <a:r>
              <a:rPr lang="en-US" altLang="ko-KR" sz="1100" dirty="0"/>
              <a:t>(</a:t>
            </a:r>
            <a:r>
              <a:rPr lang="en-US" altLang="ko-KR" sz="1100" dirty="0" err="1"/>
              <a:t>n,m</a:t>
            </a:r>
            <a:r>
              <a:rPr lang="en-US" altLang="ko-KR" sz="1100" dirty="0"/>
              <a:t>)</a:t>
            </a:r>
            <a:endParaRPr lang="ko-KR" altLang="en-US" sz="1100" dirty="0"/>
          </a:p>
        </p:txBody>
      </p:sp>
      <p:sp>
        <p:nvSpPr>
          <p:cNvPr id="24" name="TextBox 23">
            <a:extLst>
              <a:ext uri="{FF2B5EF4-FFF2-40B4-BE49-F238E27FC236}">
                <a16:creationId xmlns:a16="http://schemas.microsoft.com/office/drawing/2014/main" id="{63CB13B5-872C-49D6-AA03-EDEAD144F4DE}"/>
              </a:ext>
            </a:extLst>
          </p:cNvPr>
          <p:cNvSpPr txBox="1"/>
          <p:nvPr/>
        </p:nvSpPr>
        <p:spPr>
          <a:xfrm>
            <a:off x="759780" y="4906721"/>
            <a:ext cx="1132643" cy="261610"/>
          </a:xfrm>
          <a:prstGeom prst="rect">
            <a:avLst/>
          </a:prstGeom>
          <a:noFill/>
        </p:spPr>
        <p:txBody>
          <a:bodyPr wrap="square" rtlCol="0">
            <a:spAutoFit/>
          </a:bodyPr>
          <a:lstStyle/>
          <a:p>
            <a:r>
              <a:rPr lang="en-US" altLang="ko-KR" sz="1100" dirty="0"/>
              <a:t>(1,m)</a:t>
            </a:r>
            <a:endParaRPr lang="ko-KR" altLang="en-US" sz="11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0953A75-7CFB-4343-8A70-F5454C811D8F}"/>
                  </a:ext>
                </a:extLst>
              </p:cNvPr>
              <p:cNvSpPr txBox="1"/>
              <p:nvPr/>
            </p:nvSpPr>
            <p:spPr>
              <a:xfrm>
                <a:off x="1074198" y="2039542"/>
                <a:ext cx="3413435" cy="288477"/>
              </a:xfrm>
              <a:prstGeom prst="rect">
                <a:avLst/>
              </a:prstGeom>
              <a:noFill/>
            </p:spPr>
            <p:txBody>
              <a:bodyPr wrap="none" lIns="0" tIns="0" rIns="0" bIns="0" rtlCol="0">
                <a:spAutoFit/>
              </a:bodyPr>
              <a:lstStyle/>
              <a:p>
                <a14:m>
                  <m:oMath xmlns:m="http://schemas.openxmlformats.org/officeDocument/2006/math">
                    <m:r>
                      <m:rPr>
                        <m:sty m:val="p"/>
                      </m:rPr>
                      <a:rPr lang="en-US" altLang="ko-KR" i="1" smtClean="0">
                        <a:latin typeface="Cambria Math" panose="02040503050406030204" pitchFamily="18" charset="0"/>
                      </a:rPr>
                      <m:t>X</m:t>
                    </m:r>
                    <m:r>
                      <a:rPr lang="en-US" altLang="ko-KR" i="1" smtClean="0">
                        <a:latin typeface="Cambria Math" panose="02040503050406030204" pitchFamily="18" charset="0"/>
                        <a:ea typeface="Cambria Math" panose="02040503050406030204" pitchFamily="18" charset="0"/>
                      </a:rPr>
                      <m:t>=</m:t>
                    </m:r>
                  </m:oMath>
                </a14:m>
                <a:r>
                  <a:rPr lang="en-US" altLang="ko-KR" dirty="0"/>
                  <a:t>[</a:t>
                </a:r>
                <a14:m>
                  <m:oMath xmlns:m="http://schemas.openxmlformats.org/officeDocument/2006/math">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x</m:t>
                        </m:r>
                      </m:e>
                      <m:sup>
                        <m:r>
                          <a:rPr lang="en-US" altLang="ko-KR" i="1" dirty="0">
                            <a:latin typeface="Cambria Math" panose="02040503050406030204" pitchFamily="18" charset="0"/>
                          </a:rPr>
                          <m:t>(</m:t>
                        </m:r>
                        <m:r>
                          <a:rPr lang="en-US" altLang="ko-KR" i="1" dirty="0" smtClean="0">
                            <a:latin typeface="Cambria Math" panose="02040503050406030204" pitchFamily="18" charset="0"/>
                          </a:rPr>
                          <m:t>1</m:t>
                        </m:r>
                        <m:r>
                          <a:rPr lang="en-US" altLang="ko-KR" i="1" dirty="0">
                            <a:latin typeface="Cambria Math" panose="02040503050406030204" pitchFamily="18" charset="0"/>
                          </a:rPr>
                          <m:t>)</m:t>
                        </m:r>
                        <m:r>
                          <a:rPr lang="en-US" altLang="ko-KR" i="1" dirty="0" smtClean="0">
                            <a:latin typeface="Cambria Math" panose="02040503050406030204" pitchFamily="18" charset="0"/>
                          </a:rPr>
                          <m:t> </m:t>
                        </m:r>
                      </m:sup>
                    </m:sSup>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x</m:t>
                        </m:r>
                      </m:e>
                      <m:sup>
                        <m:r>
                          <a:rPr lang="en-US" altLang="ko-KR" i="1" dirty="0">
                            <a:latin typeface="Cambria Math" panose="02040503050406030204" pitchFamily="18" charset="0"/>
                          </a:rPr>
                          <m:t>(</m:t>
                        </m:r>
                        <m:r>
                          <a:rPr lang="en-US" altLang="ko-KR" i="1" dirty="0" smtClean="0">
                            <a:latin typeface="Cambria Math" panose="02040503050406030204" pitchFamily="18" charset="0"/>
                          </a:rPr>
                          <m:t>2</m:t>
                        </m:r>
                        <m:r>
                          <a:rPr lang="en-US" altLang="ko-KR" i="1" dirty="0">
                            <a:latin typeface="Cambria Math" panose="02040503050406030204" pitchFamily="18" charset="0"/>
                          </a:rPr>
                          <m:t>)</m:t>
                        </m:r>
                      </m:sup>
                    </m:sSup>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x</m:t>
                        </m:r>
                      </m:e>
                      <m:sup>
                        <m:r>
                          <a:rPr lang="en-US" altLang="ko-KR" i="1" dirty="0">
                            <a:latin typeface="Cambria Math" panose="02040503050406030204" pitchFamily="18" charset="0"/>
                          </a:rPr>
                          <m:t>(</m:t>
                        </m:r>
                        <m:r>
                          <a:rPr lang="en-US" altLang="ko-KR" i="1" dirty="0" smtClean="0">
                            <a:latin typeface="Cambria Math" panose="02040503050406030204" pitchFamily="18" charset="0"/>
                          </a:rPr>
                          <m:t>3</m:t>
                        </m:r>
                        <m:r>
                          <a:rPr lang="en-US" altLang="ko-KR" i="1" dirty="0">
                            <a:latin typeface="Cambria Math" panose="02040503050406030204" pitchFamily="18" charset="0"/>
                          </a:rPr>
                          <m:t>)</m:t>
                        </m:r>
                      </m:sup>
                    </m:sSup>
                    <m:r>
                      <a:rPr lang="en-US" altLang="ko-KR" i="1" dirty="0" smtClean="0">
                        <a:latin typeface="Cambria Math" panose="02040503050406030204" pitchFamily="18" charset="0"/>
                        <a:ea typeface="Cambria Math" panose="02040503050406030204" pitchFamily="18" charset="0"/>
                      </a:rPr>
                      <m:t>⋯</m:t>
                    </m:r>
                    <m:r>
                      <a:rPr lang="en-US" altLang="ko-KR" b="0" i="1" dirty="0" smtClean="0">
                        <a:latin typeface="Cambria Math" panose="02040503050406030204" pitchFamily="18" charset="0"/>
                        <a:ea typeface="Cambria Math" panose="02040503050406030204" pitchFamily="18" charset="0"/>
                      </a:rPr>
                      <m:t>                </m:t>
                    </m:r>
                    <m:r>
                      <a:rPr lang="en-US" altLang="ko-KR" i="1" dirty="0" smtClean="0">
                        <a:latin typeface="Cambria Math" panose="02040503050406030204" pitchFamily="18" charset="0"/>
                        <a:ea typeface="Cambria Math" panose="02040503050406030204" pitchFamily="18" charset="0"/>
                      </a:rPr>
                      <m:t>⋯</m:t>
                    </m:r>
                    <m:sSup>
                      <m:sSupPr>
                        <m:ctrlPr>
                          <a:rPr lang="en-US" altLang="ko-KR" i="1" dirty="0" smtClean="0">
                            <a:latin typeface="Cambria Math" panose="02040503050406030204" pitchFamily="18" charset="0"/>
                            <a:ea typeface="Cambria Math" panose="02040503050406030204" pitchFamily="18" charset="0"/>
                          </a:rPr>
                        </m:ctrlPr>
                      </m:sSupPr>
                      <m:e>
                        <m:r>
                          <m:rPr>
                            <m:sty m:val="p"/>
                          </m:rPr>
                          <a:rPr lang="en-US" altLang="ko-KR" i="1" dirty="0">
                            <a:latin typeface="Cambria Math" panose="02040503050406030204" pitchFamily="18" charset="0"/>
                            <a:ea typeface="Cambria Math" panose="02040503050406030204" pitchFamily="18" charset="0"/>
                          </a:rPr>
                          <m:t>x</m:t>
                        </m:r>
                      </m:e>
                      <m:sup>
                        <m:r>
                          <a:rPr lang="en-US" altLang="ko-KR" i="1" dirty="0">
                            <a:latin typeface="Cambria Math" panose="02040503050406030204" pitchFamily="18" charset="0"/>
                            <a:ea typeface="Cambria Math" panose="02040503050406030204" pitchFamily="18" charset="0"/>
                          </a:rPr>
                          <m:t>(</m:t>
                        </m:r>
                        <m:r>
                          <m:rPr>
                            <m:sty m:val="p"/>
                          </m:rPr>
                          <a:rPr lang="en-US" altLang="ko-KR" i="1" dirty="0" smtClean="0">
                            <a:latin typeface="Cambria Math" panose="02040503050406030204" pitchFamily="18" charset="0"/>
                            <a:ea typeface="Cambria Math" panose="02040503050406030204" pitchFamily="18" charset="0"/>
                          </a:rPr>
                          <m:t>m</m:t>
                        </m:r>
                        <m:r>
                          <a:rPr lang="en-US" altLang="ko-KR" i="1" dirty="0">
                            <a:latin typeface="Cambria Math" panose="02040503050406030204" pitchFamily="18" charset="0"/>
                            <a:ea typeface="Cambria Math" panose="02040503050406030204" pitchFamily="18" charset="0"/>
                          </a:rPr>
                          <m:t>)</m:t>
                        </m:r>
                      </m:sup>
                    </m:sSup>
                  </m:oMath>
                </a14:m>
                <a:r>
                  <a:rPr lang="en-US" altLang="ko-KR" dirty="0"/>
                  <a:t>]</a:t>
                </a:r>
                <a:endParaRPr lang="ko-KR" altLang="en-US" dirty="0"/>
              </a:p>
            </p:txBody>
          </p:sp>
        </mc:Choice>
        <mc:Fallback xmlns="">
          <p:sp>
            <p:nvSpPr>
              <p:cNvPr id="25" name="TextBox 24">
                <a:extLst>
                  <a:ext uri="{FF2B5EF4-FFF2-40B4-BE49-F238E27FC236}">
                    <a16:creationId xmlns:a16="http://schemas.microsoft.com/office/drawing/2014/main" id="{30953A75-7CFB-4343-8A70-F5454C811D8F}"/>
                  </a:ext>
                </a:extLst>
              </p:cNvPr>
              <p:cNvSpPr txBox="1">
                <a:spLocks noRot="1" noChangeAspect="1" noMove="1" noResize="1" noEditPoints="1" noAdjustHandles="1" noChangeArrowheads="1" noChangeShapeType="1" noTextEdit="1"/>
              </p:cNvSpPr>
              <p:nvPr/>
            </p:nvSpPr>
            <p:spPr>
              <a:xfrm>
                <a:off x="1074198" y="2039542"/>
                <a:ext cx="3413435" cy="288477"/>
              </a:xfrm>
              <a:prstGeom prst="rect">
                <a:avLst/>
              </a:prstGeom>
              <a:blipFill>
                <a:blip r:embed="rId3"/>
                <a:stretch>
                  <a:fillRect l="-2321" t="-23404" r="-3571" b="-489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63BEA6C-9172-4FB7-A4DC-FFF1B880B1A1}"/>
                  </a:ext>
                </a:extLst>
              </p:cNvPr>
              <p:cNvSpPr txBox="1"/>
              <p:nvPr/>
            </p:nvSpPr>
            <p:spPr>
              <a:xfrm>
                <a:off x="4994196" y="2046595"/>
                <a:ext cx="3381375" cy="288477"/>
              </a:xfrm>
              <a:prstGeom prst="rect">
                <a:avLst/>
              </a:prstGeom>
              <a:noFill/>
            </p:spPr>
            <p:txBody>
              <a:bodyPr wrap="none" lIns="0" tIns="0" rIns="0" bIns="0" rtlCol="0">
                <a:spAutoFit/>
              </a:bodyPr>
              <a:lstStyle/>
              <a:p>
                <a14:m>
                  <m:oMath xmlns:m="http://schemas.openxmlformats.org/officeDocument/2006/math">
                    <m:r>
                      <m:rPr>
                        <m:sty m:val="p"/>
                      </m:rPr>
                      <a:rPr lang="en-US" altLang="ko-KR" i="1" smtClean="0">
                        <a:latin typeface="Cambria Math" panose="02040503050406030204" pitchFamily="18" charset="0"/>
                        <a:ea typeface="Cambria Math" panose="02040503050406030204" pitchFamily="18" charset="0"/>
                      </a:rPr>
                      <m:t>Y</m:t>
                    </m:r>
                    <m:r>
                      <a:rPr lang="en-US" altLang="ko-KR" i="1" smtClean="0">
                        <a:latin typeface="Cambria Math" panose="02040503050406030204" pitchFamily="18" charset="0"/>
                        <a:ea typeface="Cambria Math" panose="02040503050406030204" pitchFamily="18" charset="0"/>
                      </a:rPr>
                      <m:t>=</m:t>
                    </m:r>
                  </m:oMath>
                </a14:m>
                <a:r>
                  <a:rPr lang="en-US" altLang="ko-KR" dirty="0"/>
                  <a:t>[</a:t>
                </a:r>
                <a14:m>
                  <m:oMath xmlns:m="http://schemas.openxmlformats.org/officeDocument/2006/math">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y</m:t>
                        </m:r>
                      </m:e>
                      <m:sup>
                        <m:r>
                          <a:rPr lang="en-US" altLang="ko-KR" i="1" dirty="0">
                            <a:latin typeface="Cambria Math" panose="02040503050406030204" pitchFamily="18" charset="0"/>
                          </a:rPr>
                          <m:t>(</m:t>
                        </m:r>
                        <m:r>
                          <a:rPr lang="en-US" altLang="ko-KR" i="1" dirty="0" smtClean="0">
                            <a:latin typeface="Cambria Math" panose="02040503050406030204" pitchFamily="18" charset="0"/>
                          </a:rPr>
                          <m:t>1</m:t>
                        </m:r>
                        <m:r>
                          <a:rPr lang="en-US" altLang="ko-KR" i="1" dirty="0">
                            <a:latin typeface="Cambria Math" panose="02040503050406030204" pitchFamily="18" charset="0"/>
                          </a:rPr>
                          <m:t>)</m:t>
                        </m:r>
                        <m:r>
                          <a:rPr lang="en-US" altLang="ko-KR" i="1" dirty="0" smtClean="0">
                            <a:latin typeface="Cambria Math" panose="02040503050406030204" pitchFamily="18" charset="0"/>
                          </a:rPr>
                          <m:t> </m:t>
                        </m:r>
                      </m:sup>
                    </m:sSup>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y</m:t>
                        </m:r>
                      </m:e>
                      <m:sup>
                        <m:r>
                          <a:rPr lang="en-US" altLang="ko-KR" i="1" dirty="0">
                            <a:latin typeface="Cambria Math" panose="02040503050406030204" pitchFamily="18" charset="0"/>
                          </a:rPr>
                          <m:t>(</m:t>
                        </m:r>
                        <m:r>
                          <a:rPr lang="en-US" altLang="ko-KR" i="1" dirty="0" smtClean="0">
                            <a:latin typeface="Cambria Math" panose="02040503050406030204" pitchFamily="18" charset="0"/>
                          </a:rPr>
                          <m:t>2</m:t>
                        </m:r>
                        <m:r>
                          <a:rPr lang="en-US" altLang="ko-KR" i="1" dirty="0">
                            <a:latin typeface="Cambria Math" panose="02040503050406030204" pitchFamily="18" charset="0"/>
                          </a:rPr>
                          <m:t>)</m:t>
                        </m:r>
                      </m:sup>
                    </m:sSup>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y</m:t>
                        </m:r>
                      </m:e>
                      <m:sup>
                        <m:r>
                          <a:rPr lang="en-US" altLang="ko-KR" i="1" dirty="0">
                            <a:latin typeface="Cambria Math" panose="02040503050406030204" pitchFamily="18" charset="0"/>
                          </a:rPr>
                          <m:t>(</m:t>
                        </m:r>
                        <m:r>
                          <a:rPr lang="en-US" altLang="ko-KR" i="1" dirty="0" smtClean="0">
                            <a:latin typeface="Cambria Math" panose="02040503050406030204" pitchFamily="18" charset="0"/>
                          </a:rPr>
                          <m:t>3</m:t>
                        </m:r>
                        <m:r>
                          <a:rPr lang="en-US" altLang="ko-KR" i="1" dirty="0">
                            <a:latin typeface="Cambria Math" panose="02040503050406030204" pitchFamily="18" charset="0"/>
                          </a:rPr>
                          <m:t>)</m:t>
                        </m:r>
                      </m:sup>
                    </m:sSup>
                    <m:r>
                      <a:rPr lang="en-US" altLang="ko-KR" i="1" dirty="0" smtClean="0">
                        <a:latin typeface="Cambria Math" panose="02040503050406030204" pitchFamily="18" charset="0"/>
                        <a:ea typeface="Cambria Math" panose="02040503050406030204" pitchFamily="18" charset="0"/>
                      </a:rPr>
                      <m:t>⋯</m:t>
                    </m:r>
                    <m:r>
                      <a:rPr lang="en-US" altLang="ko-KR" b="0" i="1" dirty="0" smtClean="0">
                        <a:latin typeface="Cambria Math" panose="02040503050406030204" pitchFamily="18" charset="0"/>
                        <a:ea typeface="Cambria Math" panose="02040503050406030204" pitchFamily="18" charset="0"/>
                      </a:rPr>
                      <m:t>               </m:t>
                    </m:r>
                    <m:r>
                      <a:rPr lang="en-US" altLang="ko-KR" i="1" dirty="0" smtClean="0">
                        <a:latin typeface="Cambria Math" panose="02040503050406030204" pitchFamily="18" charset="0"/>
                        <a:ea typeface="Cambria Math" panose="02040503050406030204" pitchFamily="18" charset="0"/>
                      </a:rPr>
                      <m:t>⋯</m:t>
                    </m:r>
                    <m:sSup>
                      <m:sSupPr>
                        <m:ctrlPr>
                          <a:rPr lang="en-US" altLang="ko-KR" i="1" dirty="0" smtClean="0">
                            <a:latin typeface="Cambria Math" panose="02040503050406030204" pitchFamily="18" charset="0"/>
                            <a:ea typeface="Cambria Math" panose="02040503050406030204" pitchFamily="18" charset="0"/>
                          </a:rPr>
                        </m:ctrlPr>
                      </m:sSupPr>
                      <m:e>
                        <m:r>
                          <m:rPr>
                            <m:sty m:val="p"/>
                          </m:rPr>
                          <a:rPr lang="en-US" altLang="ko-KR" i="1" dirty="0">
                            <a:latin typeface="Cambria Math" panose="02040503050406030204" pitchFamily="18" charset="0"/>
                            <a:ea typeface="Cambria Math" panose="02040503050406030204" pitchFamily="18" charset="0"/>
                          </a:rPr>
                          <m:t>y</m:t>
                        </m:r>
                      </m:e>
                      <m:sup>
                        <m:r>
                          <a:rPr lang="en-US" altLang="ko-KR" i="1" dirty="0">
                            <a:latin typeface="Cambria Math" panose="02040503050406030204" pitchFamily="18" charset="0"/>
                            <a:ea typeface="Cambria Math" panose="02040503050406030204" pitchFamily="18" charset="0"/>
                          </a:rPr>
                          <m:t>(</m:t>
                        </m:r>
                        <m:r>
                          <m:rPr>
                            <m:sty m:val="p"/>
                          </m:rPr>
                          <a:rPr lang="en-US" altLang="ko-KR" i="1" dirty="0" smtClean="0">
                            <a:latin typeface="Cambria Math" panose="02040503050406030204" pitchFamily="18" charset="0"/>
                            <a:ea typeface="Cambria Math" panose="02040503050406030204" pitchFamily="18" charset="0"/>
                          </a:rPr>
                          <m:t>m</m:t>
                        </m:r>
                        <m:r>
                          <a:rPr lang="en-US" altLang="ko-KR" i="1" dirty="0">
                            <a:latin typeface="Cambria Math" panose="02040503050406030204" pitchFamily="18" charset="0"/>
                            <a:ea typeface="Cambria Math" panose="02040503050406030204" pitchFamily="18" charset="0"/>
                          </a:rPr>
                          <m:t>)</m:t>
                        </m:r>
                      </m:sup>
                    </m:sSup>
                  </m:oMath>
                </a14:m>
                <a:r>
                  <a:rPr lang="en-US" altLang="ko-KR" dirty="0"/>
                  <a:t>]</a:t>
                </a:r>
                <a:endParaRPr lang="ko-KR" altLang="en-US" dirty="0"/>
              </a:p>
            </p:txBody>
          </p:sp>
        </mc:Choice>
        <mc:Fallback xmlns="">
          <p:sp>
            <p:nvSpPr>
              <p:cNvPr id="26" name="TextBox 25">
                <a:extLst>
                  <a:ext uri="{FF2B5EF4-FFF2-40B4-BE49-F238E27FC236}">
                    <a16:creationId xmlns:a16="http://schemas.microsoft.com/office/drawing/2014/main" id="{D63BEA6C-9172-4FB7-A4DC-FFF1B880B1A1}"/>
                  </a:ext>
                </a:extLst>
              </p:cNvPr>
              <p:cNvSpPr txBox="1">
                <a:spLocks noRot="1" noChangeAspect="1" noMove="1" noResize="1" noEditPoints="1" noAdjustHandles="1" noChangeArrowheads="1" noChangeShapeType="1" noTextEdit="1"/>
              </p:cNvSpPr>
              <p:nvPr/>
            </p:nvSpPr>
            <p:spPr>
              <a:xfrm>
                <a:off x="4994196" y="2046595"/>
                <a:ext cx="3381375" cy="288477"/>
              </a:xfrm>
              <a:prstGeom prst="rect">
                <a:avLst/>
              </a:prstGeom>
              <a:blipFill>
                <a:blip r:embed="rId4"/>
                <a:stretch>
                  <a:fillRect l="-2342" t="-23404" r="-3604" b="-48936"/>
                </a:stretch>
              </a:blipFill>
            </p:spPr>
            <p:txBody>
              <a:bodyPr/>
              <a:lstStyle/>
              <a:p>
                <a:r>
                  <a:rPr lang="ko-KR" altLang="en-US">
                    <a:noFill/>
                  </a:rPr>
                  <a:t> </a:t>
                </a:r>
              </a:p>
            </p:txBody>
          </p:sp>
        </mc:Fallback>
      </mc:AlternateContent>
      <p:sp>
        <p:nvSpPr>
          <p:cNvPr id="27" name="TextBox 26">
            <a:extLst>
              <a:ext uri="{FF2B5EF4-FFF2-40B4-BE49-F238E27FC236}">
                <a16:creationId xmlns:a16="http://schemas.microsoft.com/office/drawing/2014/main" id="{4849866E-4F70-4BD6-990C-CEF142A2DA5F}"/>
              </a:ext>
            </a:extLst>
          </p:cNvPr>
          <p:cNvSpPr txBox="1"/>
          <p:nvPr/>
        </p:nvSpPr>
        <p:spPr>
          <a:xfrm>
            <a:off x="909221" y="2297156"/>
            <a:ext cx="1132643" cy="261610"/>
          </a:xfrm>
          <a:prstGeom prst="rect">
            <a:avLst/>
          </a:prstGeom>
          <a:noFill/>
        </p:spPr>
        <p:txBody>
          <a:bodyPr wrap="square" rtlCol="0">
            <a:spAutoFit/>
          </a:bodyPr>
          <a:lstStyle/>
          <a:p>
            <a:r>
              <a:rPr lang="en-US" altLang="ko-KR" sz="1100" dirty="0"/>
              <a:t>(</a:t>
            </a:r>
            <a:r>
              <a:rPr lang="en-US" altLang="ko-KR" sz="1100" dirty="0" err="1"/>
              <a:t>n,m</a:t>
            </a:r>
            <a:r>
              <a:rPr lang="en-US" altLang="ko-KR" sz="1100" dirty="0"/>
              <a:t>)</a:t>
            </a:r>
            <a:endParaRPr lang="ko-KR" altLang="en-US" sz="1100" dirty="0"/>
          </a:p>
        </p:txBody>
      </p:sp>
      <p:sp>
        <p:nvSpPr>
          <p:cNvPr id="28" name="TextBox 27">
            <a:extLst>
              <a:ext uri="{FF2B5EF4-FFF2-40B4-BE49-F238E27FC236}">
                <a16:creationId xmlns:a16="http://schemas.microsoft.com/office/drawing/2014/main" id="{38BE4DC6-9768-4AD5-8EB9-4206D520F433}"/>
              </a:ext>
            </a:extLst>
          </p:cNvPr>
          <p:cNvSpPr txBox="1"/>
          <p:nvPr/>
        </p:nvSpPr>
        <p:spPr>
          <a:xfrm>
            <a:off x="4873939" y="2336281"/>
            <a:ext cx="1132643" cy="261610"/>
          </a:xfrm>
          <a:prstGeom prst="rect">
            <a:avLst/>
          </a:prstGeom>
          <a:noFill/>
        </p:spPr>
        <p:txBody>
          <a:bodyPr wrap="square" rtlCol="0">
            <a:spAutoFit/>
          </a:bodyPr>
          <a:lstStyle/>
          <a:p>
            <a:r>
              <a:rPr lang="en-US" altLang="ko-KR" sz="1100" dirty="0"/>
              <a:t>(1,m)</a:t>
            </a:r>
            <a:endParaRPr lang="ko-KR" altLang="en-US" sz="110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D39D14E-B683-4D24-9FAB-DDF09B3E8E52}"/>
                  </a:ext>
                </a:extLst>
              </p:cNvPr>
              <p:cNvSpPr txBox="1"/>
              <p:nvPr/>
            </p:nvSpPr>
            <p:spPr>
              <a:xfrm>
                <a:off x="981651" y="4613480"/>
                <a:ext cx="5143203" cy="295594"/>
              </a:xfrm>
              <a:prstGeom prst="rect">
                <a:avLst/>
              </a:prstGeom>
              <a:noFill/>
            </p:spPr>
            <p:txBody>
              <a:bodyPr wrap="none" lIns="0" tIns="0" rIns="0" bIns="0" rtlCol="0">
                <a:spAutoFit/>
              </a:bodyPr>
              <a:lstStyle/>
              <a:p>
                <a14:m>
                  <m:oMath xmlns:m="http://schemas.openxmlformats.org/officeDocument/2006/math">
                    <m:r>
                      <m:rPr>
                        <m:sty m:val="p"/>
                      </m:rPr>
                      <a:rPr lang="en-US" altLang="ko-KR" i="1">
                        <a:latin typeface="Cambria Math" panose="02040503050406030204" pitchFamily="18" charset="0"/>
                        <a:ea typeface="Cambria Math" panose="02040503050406030204" pitchFamily="18" charset="0"/>
                      </a:rPr>
                      <m:t>Y</m:t>
                    </m:r>
                    <m:r>
                      <a:rPr lang="en-US" altLang="ko-KR" i="1" smtClean="0">
                        <a:latin typeface="Cambria Math" panose="02040503050406030204" pitchFamily="18" charset="0"/>
                        <a:ea typeface="Cambria Math" panose="02040503050406030204" pitchFamily="18" charset="0"/>
                      </a:rPr>
                      <m:t>=</m:t>
                    </m:r>
                  </m:oMath>
                </a14:m>
                <a:r>
                  <a:rPr lang="en-US" altLang="ko-KR" dirty="0"/>
                  <a:t>[</a:t>
                </a:r>
                <a14:m>
                  <m:oMath xmlns:m="http://schemas.openxmlformats.org/officeDocument/2006/math">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y</m:t>
                        </m:r>
                      </m:e>
                      <m:sup>
                        <m:r>
                          <a:rPr lang="en-US" altLang="ko-KR" i="1" dirty="0">
                            <a:latin typeface="Cambria Math" panose="02040503050406030204" pitchFamily="18" charset="0"/>
                          </a:rPr>
                          <m:t>(</m:t>
                        </m:r>
                        <m:r>
                          <a:rPr lang="en-US" altLang="ko-KR" i="1" dirty="0" smtClean="0">
                            <a:latin typeface="Cambria Math" panose="02040503050406030204" pitchFamily="18" charset="0"/>
                          </a:rPr>
                          <m:t>1</m:t>
                        </m:r>
                        <m:r>
                          <a:rPr lang="en-US" altLang="ko-KR" i="1" dirty="0">
                            <a:latin typeface="Cambria Math" panose="02040503050406030204" pitchFamily="18" charset="0"/>
                          </a:rPr>
                          <m:t>)</m:t>
                        </m:r>
                        <m:r>
                          <a:rPr lang="en-US" altLang="ko-KR" i="1" dirty="0" smtClean="0">
                            <a:latin typeface="Cambria Math" panose="02040503050406030204" pitchFamily="18" charset="0"/>
                          </a:rPr>
                          <m:t> </m:t>
                        </m:r>
                      </m:sup>
                    </m:sSup>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y</m:t>
                        </m:r>
                      </m:e>
                      <m:sup>
                        <m:r>
                          <a:rPr lang="en-US" altLang="ko-KR" i="1" dirty="0">
                            <a:latin typeface="Cambria Math" panose="02040503050406030204" pitchFamily="18" charset="0"/>
                          </a:rPr>
                          <m:t>(</m:t>
                        </m:r>
                        <m:r>
                          <a:rPr lang="en-US" altLang="ko-KR" i="1" dirty="0" smtClean="0">
                            <a:latin typeface="Cambria Math" panose="02040503050406030204" pitchFamily="18" charset="0"/>
                          </a:rPr>
                          <m:t>2</m:t>
                        </m:r>
                        <m:r>
                          <a:rPr lang="en-US" altLang="ko-KR" i="1" dirty="0">
                            <a:latin typeface="Cambria Math" panose="02040503050406030204" pitchFamily="18" charset="0"/>
                          </a:rPr>
                          <m:t>)</m:t>
                        </m:r>
                      </m:sup>
                    </m:sSup>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y</m:t>
                        </m:r>
                      </m:e>
                      <m:sup>
                        <m:r>
                          <a:rPr lang="en-US" altLang="ko-KR" i="1" dirty="0">
                            <a:latin typeface="Cambria Math" panose="02040503050406030204" pitchFamily="18" charset="0"/>
                          </a:rPr>
                          <m:t>(</m:t>
                        </m:r>
                        <m:r>
                          <a:rPr lang="en-US" altLang="ko-KR" i="1" dirty="0" smtClean="0">
                            <a:latin typeface="Cambria Math" panose="02040503050406030204" pitchFamily="18" charset="0"/>
                          </a:rPr>
                          <m:t>3</m:t>
                        </m:r>
                        <m:r>
                          <a:rPr lang="en-US" altLang="ko-KR" i="1" dirty="0">
                            <a:latin typeface="Cambria Math" panose="02040503050406030204" pitchFamily="18" charset="0"/>
                          </a:rPr>
                          <m:t>)</m:t>
                        </m:r>
                      </m:sup>
                    </m:sSup>
                    <m:r>
                      <a:rPr lang="en-US" altLang="ko-KR" i="1" dirty="0" smtClean="0">
                        <a:latin typeface="Cambria Math" panose="02040503050406030204" pitchFamily="18" charset="0"/>
                        <a:ea typeface="Cambria Math" panose="02040503050406030204" pitchFamily="18" charset="0"/>
                      </a:rPr>
                      <m:t>⋯</m:t>
                    </m:r>
                    <m:sSup>
                      <m:sSupPr>
                        <m:ctrlPr>
                          <a:rPr lang="en-US" altLang="ko-KR" i="1" dirty="0">
                            <a:latin typeface="Cambria Math" panose="02040503050406030204" pitchFamily="18" charset="0"/>
                          </a:rPr>
                        </m:ctrlPr>
                      </m:sSupPr>
                      <m:e>
                        <m:r>
                          <m:rPr>
                            <m:sty m:val="p"/>
                          </m:rPr>
                          <a:rPr lang="en-US" altLang="ko-KR" i="1" dirty="0" smtClean="0">
                            <a:latin typeface="Cambria Math" panose="02040503050406030204" pitchFamily="18" charset="0"/>
                          </a:rPr>
                          <m:t>y</m:t>
                        </m:r>
                      </m:e>
                      <m:sup>
                        <m:d>
                          <m:dPr>
                            <m:ctrlPr>
                              <a:rPr lang="en-US" altLang="ko-KR" i="1" dirty="0">
                                <a:latin typeface="Cambria Math" panose="02040503050406030204" pitchFamily="18" charset="0"/>
                              </a:rPr>
                            </m:ctrlPr>
                          </m:dPr>
                          <m:e>
                            <m:r>
                              <a:rPr lang="en-US" altLang="ko-KR" i="1" dirty="0">
                                <a:latin typeface="Cambria Math" panose="02040503050406030204" pitchFamily="18" charset="0"/>
                              </a:rPr>
                              <m:t>1000</m:t>
                            </m:r>
                          </m:e>
                        </m:d>
                      </m:sup>
                    </m:sSup>
                    <m:r>
                      <a:rPr lang="en-US" altLang="ko-KR" i="1" dirty="0">
                        <a:latin typeface="Cambria Math" panose="02040503050406030204" pitchFamily="18" charset="0"/>
                      </a:rPr>
                      <m:t>|</m:t>
                    </m:r>
                    <m:sSup>
                      <m:sSupPr>
                        <m:ctrlPr>
                          <a:rPr lang="en-US" altLang="ko-KR" i="1" dirty="0">
                            <a:latin typeface="Cambria Math" panose="02040503050406030204" pitchFamily="18" charset="0"/>
                          </a:rPr>
                        </m:ctrlPr>
                      </m:sSupPr>
                      <m:e>
                        <m:r>
                          <m:rPr>
                            <m:sty m:val="p"/>
                          </m:rPr>
                          <a:rPr lang="en-US" altLang="ko-KR" i="1" dirty="0" smtClean="0">
                            <a:latin typeface="Cambria Math" panose="02040503050406030204" pitchFamily="18" charset="0"/>
                          </a:rPr>
                          <m:t>y</m:t>
                        </m:r>
                      </m:e>
                      <m:sup>
                        <m:r>
                          <a:rPr lang="en-US" altLang="ko-KR" i="1" dirty="0">
                            <a:latin typeface="Cambria Math" panose="02040503050406030204" pitchFamily="18" charset="0"/>
                          </a:rPr>
                          <m:t>(1</m:t>
                        </m:r>
                        <m:r>
                          <a:rPr lang="en-US" altLang="ko-KR" i="1" dirty="0" smtClean="0">
                            <a:latin typeface="Cambria Math" panose="02040503050406030204" pitchFamily="18" charset="0"/>
                          </a:rPr>
                          <m:t>001</m:t>
                        </m:r>
                        <m:r>
                          <a:rPr lang="en-US" altLang="ko-KR" i="1" dirty="0">
                            <a:latin typeface="Cambria Math" panose="02040503050406030204" pitchFamily="18" charset="0"/>
                          </a:rPr>
                          <m:t>) </m:t>
                        </m:r>
                      </m:sup>
                    </m:sSup>
                    <m:r>
                      <a:rPr lang="en-US" altLang="ko-KR" i="1" dirty="0" smtClean="0">
                        <a:latin typeface="Cambria Math" panose="02040503050406030204" pitchFamily="18" charset="0"/>
                        <a:ea typeface="Cambria Math" panose="02040503050406030204" pitchFamily="18" charset="0"/>
                      </a:rPr>
                      <m:t>⋯</m:t>
                    </m:r>
                    <m:sSup>
                      <m:sSupPr>
                        <m:ctrlPr>
                          <a:rPr lang="en-US" altLang="ko-KR" i="1" dirty="0">
                            <a:latin typeface="Cambria Math" panose="02040503050406030204" pitchFamily="18" charset="0"/>
                          </a:rPr>
                        </m:ctrlPr>
                      </m:sSupPr>
                      <m:e>
                        <m:r>
                          <m:rPr>
                            <m:sty m:val="p"/>
                          </m:rPr>
                          <a:rPr lang="en-US" altLang="ko-KR" i="1" dirty="0" smtClean="0">
                            <a:latin typeface="Cambria Math" panose="02040503050406030204" pitchFamily="18" charset="0"/>
                          </a:rPr>
                          <m:t>y</m:t>
                        </m:r>
                      </m:e>
                      <m:sup>
                        <m:r>
                          <a:rPr lang="en-US" altLang="ko-KR" i="1" dirty="0">
                            <a:latin typeface="Cambria Math" panose="02040503050406030204" pitchFamily="18" charset="0"/>
                          </a:rPr>
                          <m:t>(2000) </m:t>
                        </m:r>
                      </m:sup>
                    </m:sSup>
                    <m:r>
                      <a:rPr lang="en-US" altLang="ko-KR" i="1" dirty="0" smtClean="0">
                        <a:latin typeface="Cambria Math" panose="02040503050406030204" pitchFamily="18" charset="0"/>
                      </a:rPr>
                      <m:t>|</m:t>
                    </m:r>
                    <m:sSup>
                      <m:sSupPr>
                        <m:ctrlPr>
                          <a:rPr lang="en-US" altLang="ko-KR" i="1" dirty="0" smtClean="0">
                            <a:latin typeface="Cambria Math" panose="02040503050406030204" pitchFamily="18" charset="0"/>
                            <a:ea typeface="Cambria Math" panose="02040503050406030204" pitchFamily="18" charset="0"/>
                          </a:rPr>
                        </m:ctrlPr>
                      </m:sSupPr>
                      <m:e>
                        <m:r>
                          <a:rPr lang="en-US" altLang="ko-KR" i="1" dirty="0">
                            <a:latin typeface="Cambria Math" panose="02040503050406030204" pitchFamily="18" charset="0"/>
                            <a:ea typeface="Cambria Math" panose="02040503050406030204" pitchFamily="18" charset="0"/>
                          </a:rPr>
                          <m:t>⋯</m:t>
                        </m:r>
                        <m:r>
                          <m:rPr>
                            <m:sty m:val="p"/>
                          </m:rPr>
                          <a:rPr lang="en-US" altLang="ko-KR" i="1" dirty="0" smtClean="0">
                            <a:latin typeface="Cambria Math" panose="02040503050406030204" pitchFamily="18" charset="0"/>
                            <a:ea typeface="Cambria Math" panose="02040503050406030204" pitchFamily="18" charset="0"/>
                          </a:rPr>
                          <m:t>y</m:t>
                        </m:r>
                      </m:e>
                      <m:sup>
                        <m:r>
                          <a:rPr lang="en-US" altLang="ko-KR" i="1" dirty="0">
                            <a:latin typeface="Cambria Math" panose="02040503050406030204" pitchFamily="18" charset="0"/>
                            <a:ea typeface="Cambria Math" panose="02040503050406030204" pitchFamily="18" charset="0"/>
                          </a:rPr>
                          <m:t>(</m:t>
                        </m:r>
                        <m:r>
                          <m:rPr>
                            <m:sty m:val="p"/>
                          </m:rPr>
                          <a:rPr lang="en-US" altLang="ko-KR" i="1" dirty="0" smtClean="0">
                            <a:latin typeface="Cambria Math" panose="02040503050406030204" pitchFamily="18" charset="0"/>
                            <a:ea typeface="Cambria Math" panose="02040503050406030204" pitchFamily="18" charset="0"/>
                          </a:rPr>
                          <m:t>m</m:t>
                        </m:r>
                        <m:r>
                          <a:rPr lang="en-US" altLang="ko-KR" i="1" dirty="0">
                            <a:latin typeface="Cambria Math" panose="02040503050406030204" pitchFamily="18" charset="0"/>
                            <a:ea typeface="Cambria Math" panose="02040503050406030204" pitchFamily="18" charset="0"/>
                          </a:rPr>
                          <m:t>)</m:t>
                        </m:r>
                      </m:sup>
                    </m:sSup>
                  </m:oMath>
                </a14:m>
                <a:r>
                  <a:rPr lang="en-US" altLang="ko-KR" dirty="0"/>
                  <a:t>]</a:t>
                </a:r>
                <a:endParaRPr lang="ko-KR" altLang="en-US" dirty="0"/>
              </a:p>
            </p:txBody>
          </p:sp>
        </mc:Choice>
        <mc:Fallback xmlns="">
          <p:sp>
            <p:nvSpPr>
              <p:cNvPr id="29" name="TextBox 28">
                <a:extLst>
                  <a:ext uri="{FF2B5EF4-FFF2-40B4-BE49-F238E27FC236}">
                    <a16:creationId xmlns:a16="http://schemas.microsoft.com/office/drawing/2014/main" id="{8D39D14E-B683-4D24-9FAB-DDF09B3E8E52}"/>
                  </a:ext>
                </a:extLst>
              </p:cNvPr>
              <p:cNvSpPr txBox="1">
                <a:spLocks noRot="1" noChangeAspect="1" noMove="1" noResize="1" noEditPoints="1" noAdjustHandles="1" noChangeArrowheads="1" noChangeShapeType="1" noTextEdit="1"/>
              </p:cNvSpPr>
              <p:nvPr/>
            </p:nvSpPr>
            <p:spPr>
              <a:xfrm>
                <a:off x="981651" y="4613480"/>
                <a:ext cx="5143203" cy="295594"/>
              </a:xfrm>
              <a:prstGeom prst="rect">
                <a:avLst/>
              </a:prstGeom>
              <a:blipFill>
                <a:blip r:embed="rId5"/>
                <a:stretch>
                  <a:fillRect l="-1540" t="-20833" r="-2133" b="-4791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968EDD1-A1A1-4117-8C6C-E523AC58BE4C}"/>
                  </a:ext>
                </a:extLst>
              </p:cNvPr>
              <p:cNvSpPr txBox="1"/>
              <p:nvPr/>
            </p:nvSpPr>
            <p:spPr>
              <a:xfrm>
                <a:off x="1970843" y="4062352"/>
                <a:ext cx="541538" cy="2849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latin typeface="Cambria Math" panose="02040503050406030204" pitchFamily="18" charset="0"/>
                            </a:rPr>
                          </m:ctrlPr>
                        </m:sSupPr>
                        <m:e>
                          <m:r>
                            <m:rPr>
                              <m:sty m:val="p"/>
                            </m:rPr>
                            <a:rPr lang="en-US" altLang="ko-KR" sz="1200" i="1">
                              <a:latin typeface="Cambria Math" panose="02040503050406030204" pitchFamily="18" charset="0"/>
                            </a:rPr>
                            <m:t>X</m:t>
                          </m:r>
                        </m:e>
                        <m:sup>
                          <m:r>
                            <a:rPr lang="en-US" altLang="ko-KR" sz="1200" i="1">
                              <a:latin typeface="Cambria Math" panose="02040503050406030204" pitchFamily="18" charset="0"/>
                            </a:rPr>
                            <m:t>[</m:t>
                          </m:r>
                          <m:r>
                            <a:rPr lang="en-US" altLang="ko-KR" sz="1200" i="1" smtClean="0">
                              <a:latin typeface="Cambria Math" panose="02040503050406030204" pitchFamily="18" charset="0"/>
                            </a:rPr>
                            <m:t>1</m:t>
                          </m:r>
                          <m:r>
                            <a:rPr lang="en-US" altLang="ko-KR" sz="1200" i="1">
                              <a:latin typeface="Cambria Math" panose="02040503050406030204" pitchFamily="18" charset="0"/>
                            </a:rPr>
                            <m:t>]</m:t>
                          </m:r>
                        </m:sup>
                      </m:sSup>
                    </m:oMath>
                  </m:oMathPara>
                </a14:m>
                <a:endParaRPr lang="ko-KR" altLang="en-US" sz="1200" dirty="0"/>
              </a:p>
            </p:txBody>
          </p:sp>
        </mc:Choice>
        <mc:Fallback xmlns="">
          <p:sp>
            <p:nvSpPr>
              <p:cNvPr id="31" name="TextBox 30">
                <a:extLst>
                  <a:ext uri="{FF2B5EF4-FFF2-40B4-BE49-F238E27FC236}">
                    <a16:creationId xmlns:a16="http://schemas.microsoft.com/office/drawing/2014/main" id="{8968EDD1-A1A1-4117-8C6C-E523AC58BE4C}"/>
                  </a:ext>
                </a:extLst>
              </p:cNvPr>
              <p:cNvSpPr txBox="1">
                <a:spLocks noRot="1" noChangeAspect="1" noMove="1" noResize="1" noEditPoints="1" noAdjustHandles="1" noChangeArrowheads="1" noChangeShapeType="1" noTextEdit="1"/>
              </p:cNvSpPr>
              <p:nvPr/>
            </p:nvSpPr>
            <p:spPr>
              <a:xfrm>
                <a:off x="1970843" y="4062352"/>
                <a:ext cx="541538" cy="284950"/>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9B51190-2198-4E0D-8C02-C1D2E0445B8D}"/>
                  </a:ext>
                </a:extLst>
              </p:cNvPr>
              <p:cNvSpPr txBox="1"/>
              <p:nvPr/>
            </p:nvSpPr>
            <p:spPr>
              <a:xfrm>
                <a:off x="4138474" y="4091352"/>
                <a:ext cx="541538" cy="2849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latin typeface="Cambria Math" panose="02040503050406030204" pitchFamily="18" charset="0"/>
                            </a:rPr>
                          </m:ctrlPr>
                        </m:sSupPr>
                        <m:e>
                          <m:r>
                            <m:rPr>
                              <m:sty m:val="p"/>
                            </m:rPr>
                            <a:rPr lang="en-US" altLang="ko-KR" sz="1200" i="1">
                              <a:latin typeface="Cambria Math" panose="02040503050406030204" pitchFamily="18" charset="0"/>
                            </a:rPr>
                            <m:t>X</m:t>
                          </m:r>
                        </m:e>
                        <m:sup>
                          <m:r>
                            <a:rPr lang="en-US" altLang="ko-KR" sz="1200" i="1">
                              <a:latin typeface="Cambria Math" panose="02040503050406030204" pitchFamily="18" charset="0"/>
                            </a:rPr>
                            <m:t>[</m:t>
                          </m:r>
                          <m:r>
                            <a:rPr lang="en-US" altLang="ko-KR" sz="1200" i="1" smtClean="0">
                              <a:latin typeface="Cambria Math" panose="02040503050406030204" pitchFamily="18" charset="0"/>
                            </a:rPr>
                            <m:t>2</m:t>
                          </m:r>
                          <m:r>
                            <a:rPr lang="en-US" altLang="ko-KR" sz="1200" i="1">
                              <a:latin typeface="Cambria Math" panose="02040503050406030204" pitchFamily="18" charset="0"/>
                            </a:rPr>
                            <m:t>]</m:t>
                          </m:r>
                        </m:sup>
                      </m:sSup>
                    </m:oMath>
                  </m:oMathPara>
                </a14:m>
                <a:endParaRPr lang="ko-KR" altLang="en-US" sz="1200" dirty="0"/>
              </a:p>
            </p:txBody>
          </p:sp>
        </mc:Choice>
        <mc:Fallback xmlns="">
          <p:sp>
            <p:nvSpPr>
              <p:cNvPr id="32" name="TextBox 31">
                <a:extLst>
                  <a:ext uri="{FF2B5EF4-FFF2-40B4-BE49-F238E27FC236}">
                    <a16:creationId xmlns:a16="http://schemas.microsoft.com/office/drawing/2014/main" id="{89B51190-2198-4E0D-8C02-C1D2E0445B8D}"/>
                  </a:ext>
                </a:extLst>
              </p:cNvPr>
              <p:cNvSpPr txBox="1">
                <a:spLocks noRot="1" noChangeAspect="1" noMove="1" noResize="1" noEditPoints="1" noAdjustHandles="1" noChangeArrowheads="1" noChangeShapeType="1" noTextEdit="1"/>
              </p:cNvSpPr>
              <p:nvPr/>
            </p:nvSpPr>
            <p:spPr>
              <a:xfrm>
                <a:off x="4138474" y="4091352"/>
                <a:ext cx="541538" cy="284950"/>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67B3DE0-EC65-45DC-8313-2A4C4B628B76}"/>
                  </a:ext>
                </a:extLst>
              </p:cNvPr>
              <p:cNvSpPr txBox="1"/>
              <p:nvPr/>
            </p:nvSpPr>
            <p:spPr>
              <a:xfrm>
                <a:off x="5440260" y="4117460"/>
                <a:ext cx="566322" cy="2849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latin typeface="Cambria Math" panose="02040503050406030204" pitchFamily="18" charset="0"/>
                            </a:rPr>
                          </m:ctrlPr>
                        </m:sSupPr>
                        <m:e>
                          <m:r>
                            <m:rPr>
                              <m:sty m:val="p"/>
                            </m:rPr>
                            <a:rPr lang="en-US" altLang="ko-KR" sz="1200" i="1">
                              <a:latin typeface="Cambria Math" panose="02040503050406030204" pitchFamily="18" charset="0"/>
                            </a:rPr>
                            <m:t>X</m:t>
                          </m:r>
                        </m:e>
                        <m:sup>
                          <m:r>
                            <a:rPr lang="en-US" altLang="ko-KR" sz="1200" i="1">
                              <a:latin typeface="Cambria Math" panose="02040503050406030204" pitchFamily="18" charset="0"/>
                            </a:rPr>
                            <m:t>[</m:t>
                          </m:r>
                          <m:r>
                            <a:rPr lang="en-US" altLang="ko-KR" sz="1200" i="1" smtClean="0">
                              <a:latin typeface="Cambria Math" panose="02040503050406030204" pitchFamily="18" charset="0"/>
                            </a:rPr>
                            <m:t>5000</m:t>
                          </m:r>
                          <m:r>
                            <a:rPr lang="en-US" altLang="ko-KR" sz="1200" i="1">
                              <a:latin typeface="Cambria Math" panose="02040503050406030204" pitchFamily="18" charset="0"/>
                            </a:rPr>
                            <m:t>]</m:t>
                          </m:r>
                        </m:sup>
                      </m:sSup>
                    </m:oMath>
                  </m:oMathPara>
                </a14:m>
                <a:endParaRPr lang="ko-KR" altLang="en-US" sz="1200" dirty="0"/>
              </a:p>
            </p:txBody>
          </p:sp>
        </mc:Choice>
        <mc:Fallback xmlns="">
          <p:sp>
            <p:nvSpPr>
              <p:cNvPr id="33" name="TextBox 32">
                <a:extLst>
                  <a:ext uri="{FF2B5EF4-FFF2-40B4-BE49-F238E27FC236}">
                    <a16:creationId xmlns:a16="http://schemas.microsoft.com/office/drawing/2014/main" id="{867B3DE0-EC65-45DC-8313-2A4C4B628B76}"/>
                  </a:ext>
                </a:extLst>
              </p:cNvPr>
              <p:cNvSpPr txBox="1">
                <a:spLocks noRot="1" noChangeAspect="1" noMove="1" noResize="1" noEditPoints="1" noAdjustHandles="1" noChangeArrowheads="1" noChangeShapeType="1" noTextEdit="1"/>
              </p:cNvSpPr>
              <p:nvPr/>
            </p:nvSpPr>
            <p:spPr>
              <a:xfrm>
                <a:off x="5440260" y="4117460"/>
                <a:ext cx="566322" cy="284950"/>
              </a:xfrm>
              <a:prstGeom prst="rect">
                <a:avLst/>
              </a:prstGeom>
              <a:blipFill>
                <a:blip r:embed="rId8"/>
                <a:stretch>
                  <a:fillRect r="-105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F2FAB6D-1946-420C-8F2C-9F3FAFFC549F}"/>
                  </a:ext>
                </a:extLst>
              </p:cNvPr>
              <p:cNvSpPr txBox="1"/>
              <p:nvPr/>
            </p:nvSpPr>
            <p:spPr>
              <a:xfrm>
                <a:off x="1970843" y="5010644"/>
                <a:ext cx="541538" cy="2849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latin typeface="Cambria Math" panose="02040503050406030204" pitchFamily="18" charset="0"/>
                            </a:rPr>
                          </m:ctrlPr>
                        </m:sSupPr>
                        <m:e>
                          <m:r>
                            <m:rPr>
                              <m:sty m:val="p"/>
                            </m:rPr>
                            <a:rPr lang="en-US" altLang="ko-KR" sz="1200" i="1">
                              <a:latin typeface="Cambria Math" panose="02040503050406030204" pitchFamily="18" charset="0"/>
                            </a:rPr>
                            <m:t>Y</m:t>
                          </m:r>
                        </m:e>
                        <m:sup>
                          <m:r>
                            <a:rPr lang="en-US" altLang="ko-KR" sz="1200" i="1">
                              <a:latin typeface="Cambria Math" panose="02040503050406030204" pitchFamily="18" charset="0"/>
                            </a:rPr>
                            <m:t>[</m:t>
                          </m:r>
                          <m:r>
                            <a:rPr lang="en-US" altLang="ko-KR" sz="1200" i="1" smtClean="0">
                              <a:latin typeface="Cambria Math" panose="02040503050406030204" pitchFamily="18" charset="0"/>
                            </a:rPr>
                            <m:t>1</m:t>
                          </m:r>
                          <m:r>
                            <a:rPr lang="en-US" altLang="ko-KR" sz="1200" i="1">
                              <a:latin typeface="Cambria Math" panose="02040503050406030204" pitchFamily="18" charset="0"/>
                            </a:rPr>
                            <m:t>]</m:t>
                          </m:r>
                        </m:sup>
                      </m:sSup>
                    </m:oMath>
                  </m:oMathPara>
                </a14:m>
                <a:endParaRPr lang="ko-KR" altLang="en-US" sz="1200" dirty="0"/>
              </a:p>
            </p:txBody>
          </p:sp>
        </mc:Choice>
        <mc:Fallback xmlns="">
          <p:sp>
            <p:nvSpPr>
              <p:cNvPr id="34" name="TextBox 33">
                <a:extLst>
                  <a:ext uri="{FF2B5EF4-FFF2-40B4-BE49-F238E27FC236}">
                    <a16:creationId xmlns:a16="http://schemas.microsoft.com/office/drawing/2014/main" id="{6F2FAB6D-1946-420C-8F2C-9F3FAFFC549F}"/>
                  </a:ext>
                </a:extLst>
              </p:cNvPr>
              <p:cNvSpPr txBox="1">
                <a:spLocks noRot="1" noChangeAspect="1" noMove="1" noResize="1" noEditPoints="1" noAdjustHandles="1" noChangeArrowheads="1" noChangeShapeType="1" noTextEdit="1"/>
              </p:cNvSpPr>
              <p:nvPr/>
            </p:nvSpPr>
            <p:spPr>
              <a:xfrm>
                <a:off x="1970843" y="5010644"/>
                <a:ext cx="541538" cy="284950"/>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9E048C2-B275-4230-85AE-B5278C33D381}"/>
                  </a:ext>
                </a:extLst>
              </p:cNvPr>
              <p:cNvSpPr txBox="1"/>
              <p:nvPr/>
            </p:nvSpPr>
            <p:spPr>
              <a:xfrm>
                <a:off x="4138474" y="5015144"/>
                <a:ext cx="541538" cy="2849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latin typeface="Cambria Math" panose="02040503050406030204" pitchFamily="18" charset="0"/>
                            </a:rPr>
                          </m:ctrlPr>
                        </m:sSupPr>
                        <m:e>
                          <m:r>
                            <m:rPr>
                              <m:sty m:val="p"/>
                            </m:rPr>
                            <a:rPr lang="en-US" altLang="ko-KR" sz="1200" i="1">
                              <a:latin typeface="Cambria Math" panose="02040503050406030204" pitchFamily="18" charset="0"/>
                            </a:rPr>
                            <m:t>Y</m:t>
                          </m:r>
                        </m:e>
                        <m:sup>
                          <m:r>
                            <a:rPr lang="en-US" altLang="ko-KR" sz="1200" i="1">
                              <a:latin typeface="Cambria Math" panose="02040503050406030204" pitchFamily="18" charset="0"/>
                            </a:rPr>
                            <m:t>[</m:t>
                          </m:r>
                          <m:r>
                            <a:rPr lang="en-US" altLang="ko-KR" sz="1200" i="1" smtClean="0">
                              <a:latin typeface="Cambria Math" panose="02040503050406030204" pitchFamily="18" charset="0"/>
                            </a:rPr>
                            <m:t>2</m:t>
                          </m:r>
                          <m:r>
                            <a:rPr lang="en-US" altLang="ko-KR" sz="1200" i="1">
                              <a:latin typeface="Cambria Math" panose="02040503050406030204" pitchFamily="18" charset="0"/>
                            </a:rPr>
                            <m:t>]</m:t>
                          </m:r>
                        </m:sup>
                      </m:sSup>
                    </m:oMath>
                  </m:oMathPara>
                </a14:m>
                <a:endParaRPr lang="ko-KR" altLang="en-US" sz="1200" dirty="0"/>
              </a:p>
            </p:txBody>
          </p:sp>
        </mc:Choice>
        <mc:Fallback xmlns="">
          <p:sp>
            <p:nvSpPr>
              <p:cNvPr id="35" name="TextBox 34">
                <a:extLst>
                  <a:ext uri="{FF2B5EF4-FFF2-40B4-BE49-F238E27FC236}">
                    <a16:creationId xmlns:a16="http://schemas.microsoft.com/office/drawing/2014/main" id="{09E048C2-B275-4230-85AE-B5278C33D381}"/>
                  </a:ext>
                </a:extLst>
              </p:cNvPr>
              <p:cNvSpPr txBox="1">
                <a:spLocks noRot="1" noChangeAspect="1" noMove="1" noResize="1" noEditPoints="1" noAdjustHandles="1" noChangeArrowheads="1" noChangeShapeType="1" noTextEdit="1"/>
              </p:cNvSpPr>
              <p:nvPr/>
            </p:nvSpPr>
            <p:spPr>
              <a:xfrm>
                <a:off x="4138474" y="5015144"/>
                <a:ext cx="541538" cy="284950"/>
              </a:xfrm>
              <a:prstGeom prst="rect">
                <a:avLst/>
              </a:prstGeom>
              <a:blipFill>
                <a:blip r:embed="rId1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0E37ED0-1712-4CC7-B061-19D9D668A3F2}"/>
                  </a:ext>
                </a:extLst>
              </p:cNvPr>
              <p:cNvSpPr txBox="1"/>
              <p:nvPr/>
            </p:nvSpPr>
            <p:spPr>
              <a:xfrm>
                <a:off x="5465044" y="5032777"/>
                <a:ext cx="541538" cy="28495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sz="1200" i="1" smtClean="0">
                              <a:latin typeface="Cambria Math" panose="02040503050406030204" pitchFamily="18" charset="0"/>
                            </a:rPr>
                          </m:ctrlPr>
                        </m:sSupPr>
                        <m:e>
                          <m:r>
                            <m:rPr>
                              <m:sty m:val="p"/>
                            </m:rPr>
                            <a:rPr lang="en-US" altLang="ko-KR" sz="1200" i="1">
                              <a:latin typeface="Cambria Math" panose="02040503050406030204" pitchFamily="18" charset="0"/>
                            </a:rPr>
                            <m:t>Y</m:t>
                          </m:r>
                        </m:e>
                        <m:sup>
                          <m:r>
                            <a:rPr lang="en-US" altLang="ko-KR" sz="1200" i="1">
                              <a:latin typeface="Cambria Math" panose="02040503050406030204" pitchFamily="18" charset="0"/>
                            </a:rPr>
                            <m:t>[</m:t>
                          </m:r>
                          <m:r>
                            <a:rPr lang="en-US" altLang="ko-KR" sz="1200" i="1" smtClean="0">
                              <a:latin typeface="Cambria Math" panose="02040503050406030204" pitchFamily="18" charset="0"/>
                            </a:rPr>
                            <m:t>5000</m:t>
                          </m:r>
                          <m:r>
                            <a:rPr lang="en-US" altLang="ko-KR" sz="1200" i="1">
                              <a:latin typeface="Cambria Math" panose="02040503050406030204" pitchFamily="18" charset="0"/>
                            </a:rPr>
                            <m:t>]</m:t>
                          </m:r>
                        </m:sup>
                      </m:sSup>
                    </m:oMath>
                  </m:oMathPara>
                </a14:m>
                <a:endParaRPr lang="ko-KR" altLang="en-US" sz="1200" dirty="0"/>
              </a:p>
            </p:txBody>
          </p:sp>
        </mc:Choice>
        <mc:Fallback xmlns="">
          <p:sp>
            <p:nvSpPr>
              <p:cNvPr id="36" name="TextBox 35">
                <a:extLst>
                  <a:ext uri="{FF2B5EF4-FFF2-40B4-BE49-F238E27FC236}">
                    <a16:creationId xmlns:a16="http://schemas.microsoft.com/office/drawing/2014/main" id="{30E37ED0-1712-4CC7-B061-19D9D668A3F2}"/>
                  </a:ext>
                </a:extLst>
              </p:cNvPr>
              <p:cNvSpPr txBox="1">
                <a:spLocks noRot="1" noChangeAspect="1" noMove="1" noResize="1" noEditPoints="1" noAdjustHandles="1" noChangeArrowheads="1" noChangeShapeType="1" noTextEdit="1"/>
              </p:cNvSpPr>
              <p:nvPr/>
            </p:nvSpPr>
            <p:spPr>
              <a:xfrm>
                <a:off x="5465044" y="5032777"/>
                <a:ext cx="541538" cy="284950"/>
              </a:xfrm>
              <a:prstGeom prst="rect">
                <a:avLst/>
              </a:prstGeom>
              <a:blipFill>
                <a:blip r:embed="rId11"/>
                <a:stretch>
                  <a:fillRect r="-5495"/>
                </a:stretch>
              </a:blipFill>
            </p:spPr>
            <p:txBody>
              <a:bodyPr/>
              <a:lstStyle/>
              <a:p>
                <a:r>
                  <a:rPr lang="ko-KR" altLang="en-US">
                    <a:noFill/>
                  </a:rPr>
                  <a:t> </a:t>
                </a:r>
              </a:p>
            </p:txBody>
          </p:sp>
        </mc:Fallback>
      </mc:AlternateContent>
      <p:sp>
        <p:nvSpPr>
          <p:cNvPr id="38" name="TextBox 37">
            <a:extLst>
              <a:ext uri="{FF2B5EF4-FFF2-40B4-BE49-F238E27FC236}">
                <a16:creationId xmlns:a16="http://schemas.microsoft.com/office/drawing/2014/main" id="{5058F68A-0A1B-47D4-8EA2-018E2EC1A30F}"/>
              </a:ext>
            </a:extLst>
          </p:cNvPr>
          <p:cNvSpPr txBox="1"/>
          <p:nvPr/>
        </p:nvSpPr>
        <p:spPr>
          <a:xfrm>
            <a:off x="8699376" y="350893"/>
            <a:ext cx="3144175"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l"/>
            <a:r>
              <a:rPr lang="en-US" altLang="ko-KR" dirty="0"/>
              <a:t>1Epoch: </a:t>
            </a:r>
            <a:r>
              <a:rPr lang="en-US" altLang="ko-KR" b="0" i="0" dirty="0">
                <a:solidFill>
                  <a:srgbClr val="000000"/>
                </a:solidFill>
                <a:effectLst/>
                <a:latin typeface="noto"/>
              </a:rPr>
              <a:t>t means that you'll pass through the training set once.</a:t>
            </a:r>
          </a:p>
          <a:p>
            <a:r>
              <a:rPr lang="en-US" altLang="ko-KR" dirty="0"/>
              <a:t> </a:t>
            </a:r>
            <a:endParaRPr lang="ko-KR" altLang="en-US" dirty="0"/>
          </a:p>
        </p:txBody>
      </p:sp>
      <mc:AlternateContent xmlns:mc="http://schemas.openxmlformats.org/markup-compatibility/2006" xmlns:p14="http://schemas.microsoft.com/office/powerpoint/2010/main">
        <mc:Choice Requires="p14">
          <p:contentPart p14:bwMode="auto" r:id="rId12">
            <p14:nvContentPartPr>
              <p14:cNvPr id="43" name="잉크 42">
                <a:extLst>
                  <a:ext uri="{FF2B5EF4-FFF2-40B4-BE49-F238E27FC236}">
                    <a16:creationId xmlns:a16="http://schemas.microsoft.com/office/drawing/2014/main" id="{54D09A14-D874-4FDC-9E40-31FE80B23759}"/>
                  </a:ext>
                </a:extLst>
              </p14:cNvPr>
              <p14:cNvContentPartPr/>
              <p14:nvPr/>
            </p14:nvContentPartPr>
            <p14:xfrm>
              <a:off x="7483365" y="2662717"/>
              <a:ext cx="360" cy="360"/>
            </p14:xfrm>
          </p:contentPart>
        </mc:Choice>
        <mc:Fallback xmlns="">
          <p:pic>
            <p:nvPicPr>
              <p:cNvPr id="43" name="잉크 42">
                <a:extLst>
                  <a:ext uri="{FF2B5EF4-FFF2-40B4-BE49-F238E27FC236}">
                    <a16:creationId xmlns:a16="http://schemas.microsoft.com/office/drawing/2014/main" id="{54D09A14-D874-4FDC-9E40-31FE80B23759}"/>
                  </a:ext>
                </a:extLst>
              </p:cNvPr>
              <p:cNvPicPr/>
              <p:nvPr/>
            </p:nvPicPr>
            <p:blipFill>
              <a:blip r:embed="rId13"/>
              <a:stretch>
                <a:fillRect/>
              </a:stretch>
            </p:blipFill>
            <p:spPr>
              <a:xfrm>
                <a:off x="7479045" y="2658397"/>
                <a:ext cx="9000" cy="9000"/>
              </a:xfrm>
              <a:prstGeom prst="rect">
                <a:avLst/>
              </a:prstGeom>
            </p:spPr>
          </p:pic>
        </mc:Fallback>
      </mc:AlternateContent>
    </p:spTree>
    <p:extLst>
      <p:ext uri="{BB962C8B-B14F-4D97-AF65-F5344CB8AC3E}">
        <p14:creationId xmlns:p14="http://schemas.microsoft.com/office/powerpoint/2010/main" val="4029679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E7C0FF-E5DF-4140-885A-E567ED18FA64}"/>
              </a:ext>
            </a:extLst>
          </p:cNvPr>
          <p:cNvSpPr txBox="1"/>
          <p:nvPr/>
        </p:nvSpPr>
        <p:spPr>
          <a:xfrm>
            <a:off x="413699" y="1014801"/>
            <a:ext cx="11572619" cy="646331"/>
          </a:xfrm>
          <a:prstGeom prst="rect">
            <a:avLst/>
          </a:prstGeom>
          <a:noFill/>
        </p:spPr>
        <p:txBody>
          <a:bodyPr wrap="square" rtlCol="0">
            <a:spAutoFit/>
          </a:bodyPr>
          <a:lstStyle/>
          <a:p>
            <a:r>
              <a:rPr lang="en-US" altLang="ko-KR" b="0" i="0" dirty="0">
                <a:solidFill>
                  <a:srgbClr val="000000"/>
                </a:solidFill>
                <a:effectLst/>
                <a:latin typeface="noto"/>
              </a:rPr>
              <a:t>It is a method of exponentially attenuating the impact of old data. (</a:t>
            </a:r>
            <a:r>
              <a:rPr lang="ko-KR" altLang="en-US" b="0" i="0" dirty="0">
                <a:solidFill>
                  <a:srgbClr val="000000"/>
                </a:solidFill>
                <a:effectLst/>
                <a:latin typeface="noto"/>
              </a:rPr>
              <a:t>오래된 데이터가 미치는 영향을 지수적으로 </a:t>
            </a:r>
            <a:r>
              <a:rPr lang="ko-KR" altLang="en-US" b="0" i="0" dirty="0" err="1">
                <a:solidFill>
                  <a:srgbClr val="000000"/>
                </a:solidFill>
                <a:effectLst/>
                <a:latin typeface="noto"/>
              </a:rPr>
              <a:t>감쇠시키는</a:t>
            </a:r>
            <a:r>
              <a:rPr lang="ko-KR" altLang="en-US" b="0" i="0" dirty="0">
                <a:solidFill>
                  <a:srgbClr val="000000"/>
                </a:solidFill>
                <a:effectLst/>
                <a:latin typeface="noto"/>
              </a:rPr>
              <a:t> 방법</a:t>
            </a:r>
            <a:r>
              <a:rPr lang="en-US" altLang="ko-KR" b="0" i="0" dirty="0">
                <a:solidFill>
                  <a:srgbClr val="000000"/>
                </a:solidFill>
                <a:effectLst/>
                <a:latin typeface="noto"/>
              </a:rPr>
              <a:t>)</a:t>
            </a:r>
            <a:endParaRPr lang="ko-KR"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32A50C2-4547-43BC-BA42-094741FBAC4B}"/>
                  </a:ext>
                </a:extLst>
              </p:cNvPr>
              <p:cNvSpPr txBox="1"/>
              <p:nvPr/>
            </p:nvSpPr>
            <p:spPr>
              <a:xfrm>
                <a:off x="2364475" y="1719563"/>
                <a:ext cx="4347043" cy="369332"/>
              </a:xfrm>
              <a:prstGeom prst="rect">
                <a:avLst/>
              </a:prstGeom>
              <a:noFill/>
            </p:spPr>
            <p:txBody>
              <a:bodyPr wrap="square" rtlCol="0">
                <a:spAutoFit/>
              </a:bodyPr>
              <a:lstStyle/>
              <a:p>
                <a14:m>
                  <m:oMath xmlns:m="http://schemas.openxmlformats.org/officeDocument/2006/math">
                    <m:sSub>
                      <m:sSubPr>
                        <m:ctrlPr>
                          <a:rPr lang="en-US" altLang="ko-KR" i="1" smtClean="0">
                            <a:latin typeface="Cambria Math" panose="02040503050406030204" pitchFamily="18" charset="0"/>
                          </a:rPr>
                        </m:ctrlPr>
                      </m:sSubPr>
                      <m:e>
                        <m:r>
                          <a:rPr lang="en-US" altLang="ko-KR" b="0" i="1" smtClean="0">
                            <a:latin typeface="Cambria Math" panose="02040503050406030204" pitchFamily="18" charset="0"/>
                          </a:rPr>
                          <m:t>𝑣</m:t>
                        </m:r>
                      </m:e>
                      <m:sub>
                        <m:r>
                          <a:rPr lang="en-US" altLang="ko-KR" b="0" i="1" smtClean="0">
                            <a:latin typeface="Cambria Math" panose="02040503050406030204" pitchFamily="18" charset="0"/>
                          </a:rPr>
                          <m:t>𝑡</m:t>
                        </m:r>
                        <m:r>
                          <a:rPr lang="en-US" altLang="ko-KR" b="0" i="1" smtClean="0">
                            <a:latin typeface="Cambria Math" panose="02040503050406030204" pitchFamily="18" charset="0"/>
                          </a:rPr>
                          <m:t>    </m:t>
                        </m:r>
                      </m:sub>
                    </m:sSub>
                    <m:r>
                      <a:rPr lang="en-US" altLang="ko-KR" i="1" smtClean="0">
                        <a:latin typeface="Cambria Math" panose="02040503050406030204" pitchFamily="18" charset="0"/>
                        <a:ea typeface="Cambria Math" panose="02040503050406030204" pitchFamily="18" charset="0"/>
                      </a:rPr>
                      <m:t>=</m:t>
                    </m:r>
                    <m:sSub>
                      <m:sSubPr>
                        <m:ctrlPr>
                          <a:rPr lang="en-US" altLang="ko-KR" i="1" smtClean="0">
                            <a:latin typeface="Cambria Math" panose="02040503050406030204" pitchFamily="18" charset="0"/>
                            <a:ea typeface="Cambria Math" panose="02040503050406030204" pitchFamily="18" charset="0"/>
                          </a:rPr>
                        </m:ctrlPr>
                      </m:sSubPr>
                      <m:e>
                        <m:r>
                          <a:rPr lang="ko-KR" altLang="en-US" i="1" smtClean="0">
                            <a:latin typeface="Cambria Math" panose="02040503050406030204" pitchFamily="18" charset="0"/>
                            <a:ea typeface="Cambria Math" panose="02040503050406030204" pitchFamily="18" charset="0"/>
                          </a:rPr>
                          <m:t>𝛽</m:t>
                        </m:r>
                        <m:r>
                          <a:rPr lang="en-US" altLang="ko-KR" b="0" i="1" smtClean="0">
                            <a:latin typeface="Cambria Math" panose="02040503050406030204" pitchFamily="18" charset="0"/>
                            <a:ea typeface="Cambria Math" panose="02040503050406030204" pitchFamily="18" charset="0"/>
                          </a:rPr>
                          <m:t>𝑣</m:t>
                        </m:r>
                      </m:e>
                      <m:sub>
                        <m:r>
                          <a:rPr lang="en-US" altLang="ko-KR" b="0" i="1" smtClean="0">
                            <a:latin typeface="Cambria Math" panose="02040503050406030204" pitchFamily="18" charset="0"/>
                            <a:ea typeface="Cambria Math" panose="02040503050406030204" pitchFamily="18" charset="0"/>
                          </a:rPr>
                          <m:t>𝑡</m:t>
                        </m:r>
                        <m:r>
                          <a:rPr lang="en-US" altLang="ko-KR" b="0" i="1" smtClean="0">
                            <a:latin typeface="Cambria Math" panose="02040503050406030204" pitchFamily="18" charset="0"/>
                            <a:ea typeface="Cambria Math" panose="02040503050406030204" pitchFamily="18" charset="0"/>
                          </a:rPr>
                          <m:t>−1 </m:t>
                        </m:r>
                      </m:sub>
                    </m:sSub>
                    <m:r>
                      <a:rPr lang="en-US" altLang="ko-KR" b="0" i="1" smtClean="0">
                        <a:latin typeface="Cambria Math" panose="02040503050406030204" pitchFamily="18" charset="0"/>
                        <a:ea typeface="Cambria Math" panose="02040503050406030204" pitchFamily="18" charset="0"/>
                      </a:rPr>
                      <m:t>+(1−</m:t>
                    </m:r>
                    <m:r>
                      <a:rPr lang="ko-KR" altLang="en-US" b="0" i="1" smtClean="0">
                        <a:latin typeface="Cambria Math" panose="02040503050406030204" pitchFamily="18" charset="0"/>
                        <a:ea typeface="Cambria Math" panose="02040503050406030204" pitchFamily="18" charset="0"/>
                      </a:rPr>
                      <m:t>𝛽</m:t>
                    </m:r>
                    <m:r>
                      <a:rPr lang="en-US" altLang="ko-KR" b="0" i="1" smtClean="0">
                        <a:latin typeface="Cambria Math" panose="02040503050406030204" pitchFamily="18" charset="0"/>
                        <a:ea typeface="Cambria Math" panose="02040503050406030204" pitchFamily="18" charset="0"/>
                      </a:rPr>
                      <m:t>)</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𝜃</m:t>
                        </m:r>
                      </m:e>
                      <m:sub>
                        <m:r>
                          <a:rPr lang="en-US" altLang="ko-KR" b="0" i="1" smtClean="0">
                            <a:latin typeface="Cambria Math" panose="02040503050406030204" pitchFamily="18" charset="0"/>
                            <a:ea typeface="Cambria Math" panose="02040503050406030204" pitchFamily="18" charset="0"/>
                          </a:rPr>
                          <m:t>𝑡</m:t>
                        </m:r>
                      </m:sub>
                    </m:sSub>
                  </m:oMath>
                </a14:m>
                <a:r>
                  <a:rPr lang="ko-KR" altLang="en-US" dirty="0"/>
                  <a:t> </a:t>
                </a:r>
              </a:p>
            </p:txBody>
          </p:sp>
        </mc:Choice>
        <mc:Fallback xmlns="">
          <p:sp>
            <p:nvSpPr>
              <p:cNvPr id="4" name="TextBox 3">
                <a:extLst>
                  <a:ext uri="{FF2B5EF4-FFF2-40B4-BE49-F238E27FC236}">
                    <a16:creationId xmlns:a16="http://schemas.microsoft.com/office/drawing/2014/main" id="{832A50C2-4547-43BC-BA42-094741FBAC4B}"/>
                  </a:ext>
                </a:extLst>
              </p:cNvPr>
              <p:cNvSpPr txBox="1">
                <a:spLocks noRot="1" noChangeAspect="1" noMove="1" noResize="1" noEditPoints="1" noAdjustHandles="1" noChangeArrowheads="1" noChangeShapeType="1" noTextEdit="1"/>
              </p:cNvSpPr>
              <p:nvPr/>
            </p:nvSpPr>
            <p:spPr>
              <a:xfrm>
                <a:off x="2364475" y="1719563"/>
                <a:ext cx="4347043" cy="369332"/>
              </a:xfrm>
              <a:prstGeom prst="rect">
                <a:avLst/>
              </a:prstGeom>
              <a:blipFill>
                <a:blip r:embed="rId2"/>
                <a:stretch>
                  <a:fillRect b="-16393"/>
                </a:stretch>
              </a:blipFill>
            </p:spPr>
            <p:txBody>
              <a:bodyPr/>
              <a:lstStyle/>
              <a:p>
                <a:r>
                  <a:rPr lang="ko-KR" altLang="en-US">
                    <a:noFill/>
                  </a:rPr>
                  <a:t> </a:t>
                </a:r>
              </a:p>
            </p:txBody>
          </p:sp>
        </mc:Fallback>
      </mc:AlternateContent>
      <p:sp>
        <p:nvSpPr>
          <p:cNvPr id="6" name="제목 1">
            <a:extLst>
              <a:ext uri="{FF2B5EF4-FFF2-40B4-BE49-F238E27FC236}">
                <a16:creationId xmlns:a16="http://schemas.microsoft.com/office/drawing/2014/main" id="{2CCF1747-22C5-410A-991F-E3E020264D5E}"/>
              </a:ext>
            </a:extLst>
          </p:cNvPr>
          <p:cNvSpPr txBox="1">
            <a:spLocks/>
          </p:cNvSpPr>
          <p:nvPr/>
        </p:nvSpPr>
        <p:spPr>
          <a:xfrm>
            <a:off x="205681" y="79898"/>
            <a:ext cx="10515600" cy="106975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a:t>Exponential Weighted Average </a:t>
            </a:r>
            <a:r>
              <a:rPr lang="en-US" altLang="ko-KR" sz="1800" dirty="0"/>
              <a:t>(</a:t>
            </a:r>
            <a:r>
              <a:rPr lang="ko-KR" altLang="en-US" sz="1800" dirty="0"/>
              <a:t>지수 가중 평균</a:t>
            </a:r>
            <a:r>
              <a:rPr lang="en-US" altLang="ko-KR" sz="1800" dirty="0"/>
              <a:t>)</a:t>
            </a:r>
            <a:endParaRPr lang="ko-KR" altLang="en-US" sz="1800" dirty="0"/>
          </a:p>
        </p:txBody>
      </p:sp>
      <p:sp>
        <p:nvSpPr>
          <p:cNvPr id="9" name="TextBox 8">
            <a:extLst>
              <a:ext uri="{FF2B5EF4-FFF2-40B4-BE49-F238E27FC236}">
                <a16:creationId xmlns:a16="http://schemas.microsoft.com/office/drawing/2014/main" id="{9BA359DE-26AF-4758-89FA-9FCF69211898}"/>
              </a:ext>
            </a:extLst>
          </p:cNvPr>
          <p:cNvSpPr txBox="1"/>
          <p:nvPr/>
        </p:nvSpPr>
        <p:spPr>
          <a:xfrm>
            <a:off x="489765" y="2784688"/>
            <a:ext cx="6195119" cy="369332"/>
          </a:xfrm>
          <a:prstGeom prst="rect">
            <a:avLst/>
          </a:prstGeom>
          <a:noFill/>
        </p:spPr>
        <p:txBody>
          <a:bodyPr wrap="square" rtlCol="0">
            <a:spAutoFit/>
          </a:bodyPr>
          <a:lstStyle/>
          <a:p>
            <a:r>
              <a:rPr lang="en-US" altLang="ko-KR" b="1" dirty="0"/>
              <a:t>- Bias correction</a:t>
            </a:r>
            <a:endParaRPr lang="ko-KR" altLang="en-US" dirty="0"/>
          </a:p>
        </p:txBody>
      </p:sp>
      <p:sp>
        <p:nvSpPr>
          <p:cNvPr id="10" name="TextBox 9">
            <a:extLst>
              <a:ext uri="{FF2B5EF4-FFF2-40B4-BE49-F238E27FC236}">
                <a16:creationId xmlns:a16="http://schemas.microsoft.com/office/drawing/2014/main" id="{DFEC5D3C-13BF-4CF1-91AD-357F78F0601D}"/>
              </a:ext>
            </a:extLst>
          </p:cNvPr>
          <p:cNvSpPr txBox="1"/>
          <p:nvPr/>
        </p:nvSpPr>
        <p:spPr>
          <a:xfrm>
            <a:off x="489765" y="3266983"/>
            <a:ext cx="10367625" cy="538609"/>
          </a:xfrm>
          <a:prstGeom prst="rect">
            <a:avLst/>
          </a:prstGeom>
          <a:noFill/>
        </p:spPr>
        <p:txBody>
          <a:bodyPr wrap="square" rtlCol="0">
            <a:spAutoFit/>
          </a:bodyPr>
          <a:lstStyle/>
          <a:p>
            <a:r>
              <a:rPr lang="en-US" altLang="ko-KR" b="0" i="0" dirty="0">
                <a:solidFill>
                  <a:srgbClr val="000000"/>
                </a:solidFill>
                <a:effectLst/>
                <a:latin typeface="noto"/>
              </a:rPr>
              <a:t>This is a way to compensate for the bad average in Exponential Weighted Average. </a:t>
            </a:r>
            <a:r>
              <a:rPr lang="en-US" altLang="ko-KR" sz="1100" b="0" i="0" dirty="0">
                <a:solidFill>
                  <a:srgbClr val="000000"/>
                </a:solidFill>
                <a:effectLst/>
                <a:latin typeface="noto"/>
              </a:rPr>
              <a:t>(</a:t>
            </a:r>
            <a:r>
              <a:rPr lang="en-US" altLang="ko-KR" sz="1100" dirty="0"/>
              <a:t>Exponential Weighted Average</a:t>
            </a:r>
            <a:r>
              <a:rPr lang="ko-KR" altLang="en-US" sz="1100" dirty="0"/>
              <a:t>에서 좋지 않은 평균치를 보완해주는 기술</a:t>
            </a:r>
            <a:r>
              <a:rPr lang="en-US" altLang="ko-KR" sz="1100" b="0" i="0" dirty="0">
                <a:solidFill>
                  <a:srgbClr val="000000"/>
                </a:solidFill>
                <a:effectLst/>
                <a:latin typeface="noto"/>
              </a:rPr>
              <a:t>)</a:t>
            </a:r>
            <a:endParaRPr lang="ko-KR" altLang="en-US" sz="11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9889AD-19F3-4755-A123-C15FB7FD2446}"/>
                  </a:ext>
                </a:extLst>
              </p:cNvPr>
              <p:cNvSpPr txBox="1"/>
              <p:nvPr/>
            </p:nvSpPr>
            <p:spPr>
              <a:xfrm>
                <a:off x="2672179" y="3963419"/>
                <a:ext cx="4563122" cy="6283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v</m:t>
                              </m:r>
                            </m:e>
                            <m:sub>
                              <m:r>
                                <m:rPr>
                                  <m:sty m:val="p"/>
                                </m:rPr>
                                <a:rPr lang="en-US" altLang="ko-KR" i="1">
                                  <a:latin typeface="Cambria Math" panose="02040503050406030204" pitchFamily="18" charset="0"/>
                                </a:rPr>
                                <m:t>t</m:t>
                              </m:r>
                            </m:sub>
                          </m:sSub>
                        </m:num>
                        <m:den>
                          <m:sSup>
                            <m:sSupPr>
                              <m:ctrlPr>
                                <a:rPr lang="en-US" altLang="ko-KR" i="1" smtClean="0">
                                  <a:latin typeface="Cambria Math" panose="02040503050406030204" pitchFamily="18" charset="0"/>
                                </a:rPr>
                              </m:ctrlPr>
                            </m:sSupPr>
                            <m:e>
                              <m:r>
                                <a:rPr lang="en-US" altLang="ko-KR" i="1">
                                  <a:latin typeface="Cambria Math" panose="02040503050406030204" pitchFamily="18" charset="0"/>
                                </a:rPr>
                                <m:t>1−</m:t>
                              </m:r>
                              <m:r>
                                <a:rPr lang="ko-KR" altLang="en-US" i="1" smtClean="0">
                                  <a:latin typeface="Cambria Math" panose="02040503050406030204" pitchFamily="18" charset="0"/>
                                </a:rPr>
                                <m:t>𝛽</m:t>
                              </m:r>
                            </m:e>
                            <m:sup>
                              <m:r>
                                <m:rPr>
                                  <m:sty m:val="p"/>
                                </m:rPr>
                                <a:rPr lang="en-US" altLang="ko-KR" i="1">
                                  <a:latin typeface="Cambria Math" panose="02040503050406030204" pitchFamily="18" charset="0"/>
                                </a:rPr>
                                <m:t>t</m:t>
                              </m:r>
                            </m:sup>
                          </m:sSup>
                        </m:den>
                      </m:f>
                    </m:oMath>
                  </m:oMathPara>
                </a14:m>
                <a:endParaRPr lang="ko-KR" altLang="en-US" dirty="0"/>
              </a:p>
            </p:txBody>
          </p:sp>
        </mc:Choice>
        <mc:Fallback xmlns="">
          <p:sp>
            <p:nvSpPr>
              <p:cNvPr id="11" name="TextBox 10">
                <a:extLst>
                  <a:ext uri="{FF2B5EF4-FFF2-40B4-BE49-F238E27FC236}">
                    <a16:creationId xmlns:a16="http://schemas.microsoft.com/office/drawing/2014/main" id="{4D9889AD-19F3-4755-A123-C15FB7FD2446}"/>
                  </a:ext>
                </a:extLst>
              </p:cNvPr>
              <p:cNvSpPr txBox="1">
                <a:spLocks noRot="1" noChangeAspect="1" noMove="1" noResize="1" noEditPoints="1" noAdjustHandles="1" noChangeArrowheads="1" noChangeShapeType="1" noTextEdit="1"/>
              </p:cNvSpPr>
              <p:nvPr/>
            </p:nvSpPr>
            <p:spPr>
              <a:xfrm>
                <a:off x="2672179" y="3963419"/>
                <a:ext cx="4563122" cy="628314"/>
              </a:xfrm>
              <a:prstGeom prst="rect">
                <a:avLst/>
              </a:prstGeom>
              <a:blipFill>
                <a:blip r:embed="rId3"/>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EEE0BC9E-E06E-4B91-97DB-81C9A8BDCDE7}"/>
              </a:ext>
            </a:extLst>
          </p:cNvPr>
          <p:cNvSpPr txBox="1"/>
          <p:nvPr/>
        </p:nvSpPr>
        <p:spPr>
          <a:xfrm>
            <a:off x="413699" y="4917551"/>
            <a:ext cx="9010835" cy="369332"/>
          </a:xfrm>
          <a:prstGeom prst="rect">
            <a:avLst/>
          </a:prstGeom>
          <a:noFill/>
        </p:spPr>
        <p:txBody>
          <a:bodyPr wrap="square" rtlCol="0">
            <a:spAutoFit/>
          </a:bodyPr>
          <a:lstStyle/>
          <a:p>
            <a:r>
              <a:rPr lang="en-US" altLang="ko-KR" b="0" i="0" dirty="0">
                <a:solidFill>
                  <a:srgbClr val="000000"/>
                </a:solidFill>
                <a:effectLst/>
                <a:latin typeface="noto"/>
              </a:rPr>
              <a:t>Because there is an error in the initial interval in the exponential weight mean.</a:t>
            </a:r>
            <a:r>
              <a:rPr lang="en-US" altLang="ko-KR" dirty="0"/>
              <a:t>. </a:t>
            </a:r>
            <a:endParaRPr lang="ko-KR" altLang="en-US" dirty="0"/>
          </a:p>
        </p:txBody>
      </p:sp>
    </p:spTree>
    <p:extLst>
      <p:ext uri="{BB962C8B-B14F-4D97-AF65-F5344CB8AC3E}">
        <p14:creationId xmlns:p14="http://schemas.microsoft.com/office/powerpoint/2010/main" val="237497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1B281C-A3BC-43A2-BCD3-417DF3585694}"/>
              </a:ext>
            </a:extLst>
          </p:cNvPr>
          <p:cNvSpPr txBox="1"/>
          <p:nvPr/>
        </p:nvSpPr>
        <p:spPr>
          <a:xfrm>
            <a:off x="499534" y="1149657"/>
            <a:ext cx="10287000" cy="538609"/>
          </a:xfrm>
          <a:prstGeom prst="rect">
            <a:avLst/>
          </a:prstGeom>
          <a:noFill/>
        </p:spPr>
        <p:txBody>
          <a:bodyPr wrap="square" rtlCol="0">
            <a:spAutoFit/>
          </a:bodyPr>
          <a:lstStyle/>
          <a:p>
            <a:r>
              <a:rPr lang="en-US" altLang="ko-KR" b="0" i="0" dirty="0">
                <a:solidFill>
                  <a:srgbClr val="000000"/>
                </a:solidFill>
                <a:effectLst/>
                <a:latin typeface="noto"/>
              </a:rPr>
              <a:t>When updating the weight, add a certain percentage of the previous weight.</a:t>
            </a:r>
            <a:r>
              <a:rPr lang="en-US" altLang="ko-KR" dirty="0">
                <a:solidFill>
                  <a:srgbClr val="000000"/>
                </a:solidFill>
                <a:latin typeface="noto"/>
              </a:rPr>
              <a:t> </a:t>
            </a:r>
            <a:r>
              <a:rPr lang="en-US" altLang="ko-KR" sz="1100" dirty="0">
                <a:solidFill>
                  <a:srgbClr val="000000"/>
                </a:solidFill>
                <a:latin typeface="noto"/>
              </a:rPr>
              <a:t>(</a:t>
            </a:r>
            <a:r>
              <a:rPr lang="ko-KR" altLang="en-US" sz="1100" dirty="0">
                <a:solidFill>
                  <a:srgbClr val="000000"/>
                </a:solidFill>
                <a:latin typeface="noto"/>
              </a:rPr>
              <a:t>가중치를 업데이트할 때 이전 가중치의 일정 비율을 더하는 것이다</a:t>
            </a:r>
            <a:r>
              <a:rPr lang="en-US" altLang="ko-KR" sz="1100" dirty="0">
                <a:solidFill>
                  <a:srgbClr val="000000"/>
                </a:solidFill>
                <a:latin typeface="noto"/>
              </a:rPr>
              <a:t>, </a:t>
            </a:r>
            <a:r>
              <a:rPr lang="ko-KR" altLang="en-US" sz="1100" dirty="0">
                <a:solidFill>
                  <a:srgbClr val="000000"/>
                </a:solidFill>
                <a:latin typeface="noto"/>
              </a:rPr>
              <a:t>기울기의 가중평균치</a:t>
            </a:r>
            <a:r>
              <a:rPr lang="en-US" altLang="ko-KR" sz="1100" dirty="0">
                <a:solidFill>
                  <a:srgbClr val="000000"/>
                </a:solidFill>
                <a:latin typeface="noto"/>
              </a:rPr>
              <a:t>(velocity)</a:t>
            </a:r>
            <a:r>
              <a:rPr lang="ko-KR" altLang="en-US" sz="1100" dirty="0">
                <a:solidFill>
                  <a:srgbClr val="000000"/>
                </a:solidFill>
                <a:latin typeface="noto"/>
              </a:rPr>
              <a:t>를 산출하여 </a:t>
            </a:r>
            <a:r>
              <a:rPr lang="en-US" altLang="ko-KR" sz="1100" dirty="0">
                <a:solidFill>
                  <a:srgbClr val="000000"/>
                </a:solidFill>
                <a:latin typeface="noto"/>
              </a:rPr>
              <a:t>weigh</a:t>
            </a:r>
            <a:r>
              <a:rPr lang="ko-KR" altLang="en-US" sz="1100" dirty="0">
                <a:solidFill>
                  <a:srgbClr val="000000"/>
                </a:solidFill>
                <a:latin typeface="noto"/>
              </a:rPr>
              <a:t>를 업데이트 하는 것</a:t>
            </a:r>
            <a:r>
              <a:rPr lang="en-US" altLang="ko-KR" sz="1100" dirty="0">
                <a:solidFill>
                  <a:srgbClr val="000000"/>
                </a:solidFill>
                <a:latin typeface="noto"/>
              </a:rPr>
              <a:t>)</a:t>
            </a:r>
          </a:p>
        </p:txBody>
      </p:sp>
      <p:sp>
        <p:nvSpPr>
          <p:cNvPr id="5" name="제목 1">
            <a:extLst>
              <a:ext uri="{FF2B5EF4-FFF2-40B4-BE49-F238E27FC236}">
                <a16:creationId xmlns:a16="http://schemas.microsoft.com/office/drawing/2014/main" id="{7B1E1645-04E1-4BB3-BD88-6C69520AF96C}"/>
              </a:ext>
            </a:extLst>
          </p:cNvPr>
          <p:cNvSpPr txBox="1">
            <a:spLocks/>
          </p:cNvSpPr>
          <p:nvPr/>
        </p:nvSpPr>
        <p:spPr>
          <a:xfrm>
            <a:off x="205681" y="79898"/>
            <a:ext cx="10515600" cy="106975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a:t>Gradient descent with momentum</a:t>
            </a:r>
            <a:endParaRPr lang="ko-KR" altLang="en-US" sz="1800" dirty="0"/>
          </a:p>
        </p:txBody>
      </p:sp>
      <p:pic>
        <p:nvPicPr>
          <p:cNvPr id="8" name="그림 7">
            <a:extLst>
              <a:ext uri="{FF2B5EF4-FFF2-40B4-BE49-F238E27FC236}">
                <a16:creationId xmlns:a16="http://schemas.microsoft.com/office/drawing/2014/main" id="{8D948DEC-62C5-4228-82F4-2212081C6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238" y="2142247"/>
            <a:ext cx="7705725" cy="2038350"/>
          </a:xfrm>
          <a:prstGeom prst="rect">
            <a:avLst/>
          </a:prstGeom>
        </p:spPr>
      </p:pic>
      <p:sp>
        <p:nvSpPr>
          <p:cNvPr id="9" name="TextBox 8">
            <a:extLst>
              <a:ext uri="{FF2B5EF4-FFF2-40B4-BE49-F238E27FC236}">
                <a16:creationId xmlns:a16="http://schemas.microsoft.com/office/drawing/2014/main" id="{3D249A16-DF4D-4B7B-B932-65AA1585064F}"/>
              </a:ext>
            </a:extLst>
          </p:cNvPr>
          <p:cNvSpPr txBox="1"/>
          <p:nvPr/>
        </p:nvSpPr>
        <p:spPr>
          <a:xfrm>
            <a:off x="5138494" y="3235077"/>
            <a:ext cx="5648040" cy="100027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ko-KR" altLang="en-US" b="0" i="0" dirty="0">
                <a:solidFill>
                  <a:srgbClr val="1F1F1F"/>
                </a:solidFill>
                <a:effectLst/>
                <a:latin typeface="Source Sans Pro" panose="020B0503030403020204" pitchFamily="34" charset="0"/>
              </a:rPr>
              <a:t> </a:t>
            </a:r>
            <a:r>
              <a:rPr lang="en-US" altLang="ko-KR" b="0" i="0" dirty="0">
                <a:solidFill>
                  <a:srgbClr val="000000"/>
                </a:solidFill>
                <a:effectLst/>
                <a:latin typeface="noto"/>
              </a:rPr>
              <a:t>The fluctuation back and forth slows gradient descent. </a:t>
            </a:r>
            <a:r>
              <a:rPr lang="en-US" altLang="ko-KR" sz="1100" b="0" i="0" dirty="0">
                <a:solidFill>
                  <a:srgbClr val="000000"/>
                </a:solidFill>
                <a:effectLst/>
                <a:latin typeface="noto"/>
              </a:rPr>
              <a:t>(</a:t>
            </a:r>
            <a:r>
              <a:rPr lang="ko-KR" altLang="en-US" sz="1100" b="0" i="0" dirty="0">
                <a:solidFill>
                  <a:srgbClr val="1F1F1F"/>
                </a:solidFill>
                <a:effectLst/>
                <a:latin typeface="Source Sans Pro" panose="020B0503030403020204" pitchFamily="34" charset="0"/>
              </a:rPr>
              <a:t>이러한 왔다갔다하는 변동폭이 기울기 강하를 느리게 한다</a:t>
            </a:r>
            <a:r>
              <a:rPr lang="en-US" altLang="ko-KR" sz="1100" b="0" i="0" dirty="0">
                <a:solidFill>
                  <a:srgbClr val="1F1F1F"/>
                </a:solidFill>
                <a:effectLst/>
                <a:latin typeface="Source Sans Pro" panose="020B0503030403020204" pitchFamily="34" charset="0"/>
              </a:rPr>
              <a:t>.)</a:t>
            </a:r>
          </a:p>
          <a:p>
            <a:r>
              <a:rPr lang="en-US" altLang="ko-KR" b="0" i="0" dirty="0">
                <a:solidFill>
                  <a:srgbClr val="000000"/>
                </a:solidFill>
                <a:effectLst/>
                <a:latin typeface="noto"/>
              </a:rPr>
              <a:t>If the variation is too large, it is overshooting. </a:t>
            </a:r>
            <a:r>
              <a:rPr lang="en-US" altLang="ko-KR" sz="1100" b="0" i="0" dirty="0">
                <a:solidFill>
                  <a:srgbClr val="000000"/>
                </a:solidFill>
                <a:effectLst/>
                <a:latin typeface="noto"/>
              </a:rPr>
              <a:t>(</a:t>
            </a:r>
            <a:r>
              <a:rPr lang="ko-KR" altLang="en-US" sz="1100" b="0" i="0" dirty="0">
                <a:solidFill>
                  <a:srgbClr val="000000"/>
                </a:solidFill>
                <a:effectLst/>
                <a:latin typeface="noto"/>
              </a:rPr>
              <a:t>변동폭이 너무 크면 </a:t>
            </a:r>
            <a:r>
              <a:rPr lang="en-US" altLang="ko-KR" sz="1100" b="0" i="0" dirty="0">
                <a:solidFill>
                  <a:srgbClr val="000000"/>
                </a:solidFill>
                <a:effectLst/>
                <a:latin typeface="noto"/>
              </a:rPr>
              <a:t>overshooting</a:t>
            </a:r>
            <a:r>
              <a:rPr lang="ko-KR" altLang="en-US" sz="1100" b="0" i="0" dirty="0">
                <a:solidFill>
                  <a:srgbClr val="000000"/>
                </a:solidFill>
                <a:effectLst/>
                <a:latin typeface="noto"/>
              </a:rPr>
              <a:t>이다</a:t>
            </a:r>
            <a:r>
              <a:rPr lang="en-US" altLang="ko-KR" sz="1100" b="0" i="0" dirty="0">
                <a:solidFill>
                  <a:srgbClr val="000000"/>
                </a:solidFill>
                <a:effectLst/>
                <a:latin typeface="noto"/>
              </a:rPr>
              <a:t>.)</a:t>
            </a:r>
            <a:endParaRPr lang="en-US" altLang="ko-KR" sz="1100" b="0" i="0" dirty="0">
              <a:solidFill>
                <a:srgbClr val="1F1F1F"/>
              </a:solidFill>
              <a:effectLst/>
              <a:latin typeface="Source Sans Pro" panose="020B050303040302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28840BA-4BFC-4250-841F-05398F395D95}"/>
                  </a:ext>
                </a:extLst>
              </p:cNvPr>
              <p:cNvSpPr txBox="1"/>
              <p:nvPr/>
            </p:nvSpPr>
            <p:spPr>
              <a:xfrm>
                <a:off x="614944" y="5154345"/>
                <a:ext cx="3371666" cy="1107996"/>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v</m:t>
                        </m:r>
                      </m:e>
                      <m:sub>
                        <m:r>
                          <m:rPr>
                            <m:sty m:val="p"/>
                          </m:rPr>
                          <a:rPr lang="en-US" altLang="ko-KR" i="1">
                            <a:latin typeface="Cambria Math" panose="02040503050406030204" pitchFamily="18" charset="0"/>
                          </a:rPr>
                          <m:t>dW</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𝛽</m:t>
                    </m:r>
                    <m:sSub>
                      <m:sSubPr>
                        <m:ctrlPr>
                          <a:rPr lang="en-US" altLang="ko-KR"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v</m:t>
                        </m:r>
                      </m:e>
                      <m:sub>
                        <m:r>
                          <m:rPr>
                            <m:sty m:val="p"/>
                          </m:rPr>
                          <a:rPr lang="en-US" altLang="ko-KR" i="1">
                            <a:latin typeface="Cambria Math" panose="02040503050406030204" pitchFamily="18" charset="0"/>
                            <a:ea typeface="Cambria Math" panose="02040503050406030204" pitchFamily="18" charset="0"/>
                          </a:rPr>
                          <m:t>dW</m:t>
                        </m:r>
                      </m:sub>
                    </m:sSub>
                    <m:r>
                      <a:rPr lang="en-US" altLang="ko-KR" i="1" smtClean="0">
                        <a:latin typeface="Cambria Math" panose="02040503050406030204" pitchFamily="18" charset="0"/>
                        <a:ea typeface="Cambria Math" panose="02040503050406030204" pitchFamily="18" charset="0"/>
                      </a:rPr>
                      <m:t>+</m:t>
                    </m:r>
                    <m:d>
                      <m:dPr>
                        <m:ctrlPr>
                          <a:rPr lang="en-US" altLang="ko-KR" i="1" smtClean="0">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ko-KR" altLang="en-US" i="1" smtClean="0">
                            <a:latin typeface="Cambria Math" panose="02040503050406030204" pitchFamily="18" charset="0"/>
                            <a:ea typeface="Cambria Math" panose="02040503050406030204" pitchFamily="18" charset="0"/>
                          </a:rPr>
                          <m:t>𝛽</m:t>
                        </m:r>
                      </m:e>
                    </m:d>
                  </m:oMath>
                </a14:m>
                <a:r>
                  <a:rPr lang="en-US" altLang="ko-KR" dirty="0"/>
                  <a:t>dW</a:t>
                </a:r>
              </a:p>
              <a:p>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v</m:t>
                        </m:r>
                      </m:e>
                      <m:sub>
                        <m:r>
                          <m:rPr>
                            <m:sty m:val="p"/>
                          </m:rPr>
                          <a:rPr lang="en-US" altLang="ko-KR" i="1">
                            <a:latin typeface="Cambria Math" panose="02040503050406030204" pitchFamily="18" charset="0"/>
                          </a:rPr>
                          <m:t>db</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𝛽</m:t>
                    </m:r>
                    <m:sSub>
                      <m:sSubPr>
                        <m:ctrlPr>
                          <a:rPr lang="en-US" altLang="ko-KR"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v</m:t>
                        </m:r>
                      </m:e>
                      <m:sub>
                        <m:r>
                          <m:rPr>
                            <m:sty m:val="p"/>
                          </m:rPr>
                          <a:rPr lang="en-US" altLang="ko-KR" i="1">
                            <a:latin typeface="Cambria Math" panose="02040503050406030204" pitchFamily="18" charset="0"/>
                            <a:ea typeface="Cambria Math" panose="02040503050406030204" pitchFamily="18" charset="0"/>
                          </a:rPr>
                          <m:t>db</m:t>
                        </m:r>
                      </m:sub>
                    </m:sSub>
                    <m:r>
                      <a:rPr lang="en-US" altLang="ko-KR" i="1" smtClean="0">
                        <a:latin typeface="Cambria Math" panose="02040503050406030204" pitchFamily="18" charset="0"/>
                        <a:ea typeface="Cambria Math" panose="02040503050406030204" pitchFamily="18" charset="0"/>
                      </a:rPr>
                      <m:t>+</m:t>
                    </m:r>
                    <m:d>
                      <m:dPr>
                        <m:ctrlPr>
                          <a:rPr lang="en-US" altLang="ko-KR" i="1" smtClean="0">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ko-KR" altLang="en-US" i="1" smtClean="0">
                            <a:latin typeface="Cambria Math" panose="02040503050406030204" pitchFamily="18" charset="0"/>
                            <a:ea typeface="Cambria Math" panose="02040503050406030204" pitchFamily="18" charset="0"/>
                          </a:rPr>
                          <m:t>𝛽</m:t>
                        </m:r>
                      </m:e>
                    </m:d>
                  </m:oMath>
                </a14:m>
                <a:r>
                  <a:rPr lang="en-US" altLang="ko-KR" dirty="0"/>
                  <a:t>db</a:t>
                </a:r>
              </a:p>
              <a:p>
                <a:r>
                  <a:rPr lang="en-US" altLang="ko-KR" dirty="0"/>
                  <a:t>W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oMath>
                </a14:m>
                <a:r>
                  <a:rPr lang="en-US" altLang="ko-KR" dirty="0"/>
                  <a:t>W</a:t>
                </a:r>
                <a14:m>
                  <m:oMath xmlns:m="http://schemas.openxmlformats.org/officeDocument/2006/math">
                    <m:r>
                      <a:rPr lang="en-US" altLang="ko-KR" i="1" dirty="0" smtClean="0">
                        <a:latin typeface="Cambria Math" panose="02040503050406030204" pitchFamily="18" charset="0"/>
                        <a:ea typeface="Cambria Math" panose="02040503050406030204" pitchFamily="18" charset="0"/>
                      </a:rPr>
                      <m:t>−</m:t>
                    </m:r>
                    <m:r>
                      <a:rPr lang="ko-KR" altLang="en-US" i="1" dirty="0" smtClean="0">
                        <a:latin typeface="Cambria Math" panose="02040503050406030204" pitchFamily="18" charset="0"/>
                        <a:ea typeface="Cambria Math" panose="02040503050406030204" pitchFamily="18" charset="0"/>
                      </a:rPr>
                      <m:t>𝛼</m:t>
                    </m:r>
                    <m:sSub>
                      <m:sSubPr>
                        <m:ctrlPr>
                          <a:rPr lang="en-US" altLang="ko-KR" i="1" dirty="0" smtClean="0">
                            <a:latin typeface="Cambria Math" panose="02040503050406030204" pitchFamily="18" charset="0"/>
                            <a:ea typeface="Cambria Math" panose="02040503050406030204" pitchFamily="18" charset="0"/>
                          </a:rPr>
                        </m:ctrlPr>
                      </m:sSubPr>
                      <m:e>
                        <m:r>
                          <m:rPr>
                            <m:sty m:val="p"/>
                          </m:rPr>
                          <a:rPr lang="en-US" altLang="ko-KR" i="1" dirty="0">
                            <a:latin typeface="Cambria Math" panose="02040503050406030204" pitchFamily="18" charset="0"/>
                            <a:ea typeface="Cambria Math" panose="02040503050406030204" pitchFamily="18" charset="0"/>
                          </a:rPr>
                          <m:t>v</m:t>
                        </m:r>
                      </m:e>
                      <m:sub>
                        <m:r>
                          <m:rPr>
                            <m:sty m:val="p"/>
                          </m:rPr>
                          <a:rPr lang="en-US" altLang="ko-KR" i="1" dirty="0">
                            <a:latin typeface="Cambria Math" panose="02040503050406030204" pitchFamily="18" charset="0"/>
                            <a:ea typeface="Cambria Math" panose="02040503050406030204" pitchFamily="18" charset="0"/>
                          </a:rPr>
                          <m:t>dW</m:t>
                        </m:r>
                      </m:sub>
                    </m:sSub>
                  </m:oMath>
                </a14:m>
                <a:endParaRPr lang="en-US" altLang="ko-KR" dirty="0">
                  <a:ea typeface="Cambria Math" panose="02040503050406030204" pitchFamily="18" charset="0"/>
                </a:endParaRPr>
              </a:p>
              <a:p>
                <a:r>
                  <a:rPr lang="en-US" altLang="ko-KR" dirty="0"/>
                  <a:t>b = b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r>
                      <a:rPr lang="ko-KR" altLang="en-US" b="0" i="1" smtClean="0">
                        <a:latin typeface="Cambria Math" panose="02040503050406030204" pitchFamily="18" charset="0"/>
                        <a:ea typeface="Cambria Math" panose="02040503050406030204" pitchFamily="18" charset="0"/>
                      </a:rPr>
                      <m:t>𝛼</m:t>
                    </m:r>
                    <m:sSub>
                      <m:sSubPr>
                        <m:ctrlPr>
                          <a:rPr lang="en-US" altLang="ko-KR" b="0"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v</m:t>
                        </m:r>
                      </m:e>
                      <m:sub>
                        <m:r>
                          <m:rPr>
                            <m:sty m:val="p"/>
                          </m:rPr>
                          <a:rPr lang="en-US" altLang="ko-KR" i="1">
                            <a:latin typeface="Cambria Math" panose="02040503050406030204" pitchFamily="18" charset="0"/>
                            <a:ea typeface="Cambria Math" panose="02040503050406030204" pitchFamily="18" charset="0"/>
                          </a:rPr>
                          <m:t>db</m:t>
                        </m:r>
                      </m:sub>
                    </m:sSub>
                  </m:oMath>
                </a14:m>
                <a:endParaRPr lang="ko-KR" altLang="en-US" dirty="0"/>
              </a:p>
            </p:txBody>
          </p:sp>
        </mc:Choice>
        <mc:Fallback xmlns="">
          <p:sp>
            <p:nvSpPr>
              <p:cNvPr id="14" name="TextBox 13">
                <a:extLst>
                  <a:ext uri="{FF2B5EF4-FFF2-40B4-BE49-F238E27FC236}">
                    <a16:creationId xmlns:a16="http://schemas.microsoft.com/office/drawing/2014/main" id="{028840BA-4BFC-4250-841F-05398F395D95}"/>
                  </a:ext>
                </a:extLst>
              </p:cNvPr>
              <p:cNvSpPr txBox="1">
                <a:spLocks noRot="1" noChangeAspect="1" noMove="1" noResize="1" noEditPoints="1" noAdjustHandles="1" noChangeArrowheads="1" noChangeShapeType="1" noTextEdit="1"/>
              </p:cNvSpPr>
              <p:nvPr/>
            </p:nvSpPr>
            <p:spPr>
              <a:xfrm>
                <a:off x="614944" y="5154345"/>
                <a:ext cx="3371666" cy="1107996"/>
              </a:xfrm>
              <a:prstGeom prst="rect">
                <a:avLst/>
              </a:prstGeom>
              <a:blipFill>
                <a:blip r:embed="rId4"/>
                <a:stretch>
                  <a:fillRect l="-4144" t="-6557" b="-114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2F462D2-42DD-445B-AA4B-A227349D3312}"/>
                  </a:ext>
                </a:extLst>
              </p:cNvPr>
              <p:cNvSpPr txBox="1"/>
              <p:nvPr/>
            </p:nvSpPr>
            <p:spPr>
              <a:xfrm>
                <a:off x="4116040" y="5246678"/>
                <a:ext cx="5170200" cy="923330"/>
              </a:xfrm>
              <a:prstGeom prst="rect">
                <a:avLst/>
              </a:prstGeom>
              <a:noFill/>
            </p:spPr>
            <p:txBody>
              <a:bodyPr wrap="square" rtlCol="0">
                <a:spAutoFit/>
              </a:bodyPr>
              <a:lstStyle/>
              <a:p>
                <a14:m>
                  <m:oMath xmlns:m="http://schemas.openxmlformats.org/officeDocument/2006/math">
                    <m:r>
                      <a:rPr lang="ko-KR" altLang="en-US" i="1" smtClean="0">
                        <a:latin typeface="Cambria Math" panose="02040503050406030204" pitchFamily="18" charset="0"/>
                      </a:rPr>
                      <m:t>𝛼</m:t>
                    </m:r>
                    <m:r>
                      <a:rPr lang="en-US" altLang="ko-KR" b="0" i="1" smtClean="0">
                        <a:latin typeface="Cambria Math" panose="02040503050406030204" pitchFamily="18" charset="0"/>
                      </a:rPr>
                      <m:t> </m:t>
                    </m:r>
                  </m:oMath>
                </a14:m>
                <a:r>
                  <a:rPr lang="en-US" altLang="ko-KR" dirty="0"/>
                  <a:t>: learning rate</a:t>
                </a:r>
              </a:p>
              <a:p>
                <a14:m>
                  <m:oMath xmlns:m="http://schemas.openxmlformats.org/officeDocument/2006/math">
                    <m:r>
                      <a:rPr lang="ko-KR" altLang="en-US" i="1" smtClean="0">
                        <a:latin typeface="Cambria Math" panose="02040503050406030204" pitchFamily="18" charset="0"/>
                      </a:rPr>
                      <m:t>𝛽</m:t>
                    </m:r>
                    <m:r>
                      <a:rPr lang="en-US" altLang="ko-KR" b="0" i="1" smtClean="0">
                        <a:latin typeface="Cambria Math" panose="02040503050406030204" pitchFamily="18" charset="0"/>
                      </a:rPr>
                      <m:t> </m:t>
                    </m:r>
                  </m:oMath>
                </a14:m>
                <a:r>
                  <a:rPr lang="en-US" altLang="ko-KR" dirty="0"/>
                  <a:t>: momentum,  usually use 0.9 </a:t>
                </a:r>
                <a:r>
                  <a:rPr lang="en-US" altLang="ko-KR" sz="1100" dirty="0"/>
                  <a:t>(</a:t>
                </a:r>
                <a:r>
                  <a:rPr lang="ko-KR" altLang="en-US" sz="1100" dirty="0"/>
                  <a:t>주로 </a:t>
                </a:r>
                <a:r>
                  <a:rPr lang="en-US" altLang="ko-KR" sz="1100" dirty="0"/>
                  <a:t>0.9 </a:t>
                </a:r>
                <a:r>
                  <a:rPr lang="ko-KR" altLang="en-US" sz="1100" dirty="0"/>
                  <a:t>사용</a:t>
                </a:r>
                <a:r>
                  <a:rPr lang="en-US" altLang="ko-KR" sz="1100" dirty="0"/>
                  <a:t>)</a:t>
                </a:r>
              </a:p>
              <a:p>
                <a:r>
                  <a:rPr lang="en-US" altLang="ko-KR" dirty="0" err="1"/>
                  <a:t>dW,db</a:t>
                </a:r>
                <a:r>
                  <a:rPr lang="en-US" altLang="ko-KR" dirty="0"/>
                  <a:t> : acceleration </a:t>
                </a:r>
                <a:endParaRPr lang="ko-KR" altLang="en-US" dirty="0"/>
              </a:p>
            </p:txBody>
          </p:sp>
        </mc:Choice>
        <mc:Fallback xmlns="">
          <p:sp>
            <p:nvSpPr>
              <p:cNvPr id="15" name="TextBox 14">
                <a:extLst>
                  <a:ext uri="{FF2B5EF4-FFF2-40B4-BE49-F238E27FC236}">
                    <a16:creationId xmlns:a16="http://schemas.microsoft.com/office/drawing/2014/main" id="{72F462D2-42DD-445B-AA4B-A227349D3312}"/>
                  </a:ext>
                </a:extLst>
              </p:cNvPr>
              <p:cNvSpPr txBox="1">
                <a:spLocks noRot="1" noChangeAspect="1" noMove="1" noResize="1" noEditPoints="1" noAdjustHandles="1" noChangeArrowheads="1" noChangeShapeType="1" noTextEdit="1"/>
              </p:cNvSpPr>
              <p:nvPr/>
            </p:nvSpPr>
            <p:spPr>
              <a:xfrm>
                <a:off x="4116040" y="5246678"/>
                <a:ext cx="5170200" cy="923330"/>
              </a:xfrm>
              <a:prstGeom prst="rect">
                <a:avLst/>
              </a:prstGeom>
              <a:blipFill>
                <a:blip r:embed="rId5"/>
                <a:stretch>
                  <a:fillRect l="-943" t="-3974" b="-9934"/>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BD4E0AFD-ED1F-47B8-9DB8-15C737AFF394}"/>
              </a:ext>
            </a:extLst>
          </p:cNvPr>
          <p:cNvSpPr txBox="1"/>
          <p:nvPr/>
        </p:nvSpPr>
        <p:spPr>
          <a:xfrm>
            <a:off x="244074" y="4215322"/>
            <a:ext cx="4349026" cy="923330"/>
          </a:xfrm>
          <a:prstGeom prst="rect">
            <a:avLst/>
          </a:prstGeom>
          <a:noFill/>
        </p:spPr>
        <p:txBody>
          <a:bodyPr wrap="square" rtlCol="0">
            <a:spAutoFit/>
          </a:bodyPr>
          <a:lstStyle/>
          <a:p>
            <a:r>
              <a:rPr lang="en-US" altLang="ko-KR" dirty="0"/>
              <a:t>On </a:t>
            </a:r>
            <a:r>
              <a:rPr lang="en-US" altLang="ko-KR" dirty="0" err="1"/>
              <a:t>interation</a:t>
            </a:r>
            <a:r>
              <a:rPr lang="en-US" altLang="ko-KR" dirty="0"/>
              <a:t> t:</a:t>
            </a:r>
          </a:p>
          <a:p>
            <a:r>
              <a:rPr lang="en-US" altLang="ko-KR" dirty="0"/>
              <a:t> Compute </a:t>
            </a:r>
            <a:r>
              <a:rPr lang="en-US" altLang="ko-KR" dirty="0" err="1"/>
              <a:t>dW</a:t>
            </a:r>
            <a:r>
              <a:rPr lang="en-US" altLang="ko-KR" dirty="0"/>
              <a:t>, </a:t>
            </a:r>
            <a:r>
              <a:rPr lang="en-US" altLang="ko-KR" dirty="0" err="1"/>
              <a:t>db</a:t>
            </a:r>
            <a:r>
              <a:rPr lang="en-US" altLang="ko-KR" dirty="0"/>
              <a:t> on the current mini-batch</a:t>
            </a:r>
            <a:endParaRPr lang="ko-KR" altLang="en-US" dirty="0"/>
          </a:p>
        </p:txBody>
      </p:sp>
      <p:sp>
        <p:nvSpPr>
          <p:cNvPr id="2" name="TextBox 1">
            <a:extLst>
              <a:ext uri="{FF2B5EF4-FFF2-40B4-BE49-F238E27FC236}">
                <a16:creationId xmlns:a16="http://schemas.microsoft.com/office/drawing/2014/main" id="{FA95D263-08F9-4FEC-AB01-BD51D1EB1573}"/>
              </a:ext>
            </a:extLst>
          </p:cNvPr>
          <p:cNvSpPr txBox="1"/>
          <p:nvPr/>
        </p:nvSpPr>
        <p:spPr>
          <a:xfrm>
            <a:off x="7519386" y="4580878"/>
            <a:ext cx="3630967"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ko-KR" b="0" i="0" dirty="0">
                <a:solidFill>
                  <a:srgbClr val="000000"/>
                </a:solidFill>
                <a:effectLst/>
                <a:latin typeface="noto"/>
              </a:rPr>
              <a:t>Momentum makes the gradient descent smooth.</a:t>
            </a:r>
            <a:endParaRPr lang="ko-KR" altLang="en-US" dirty="0"/>
          </a:p>
        </p:txBody>
      </p:sp>
    </p:spTree>
    <p:extLst>
      <p:ext uri="{BB962C8B-B14F-4D97-AF65-F5344CB8AC3E}">
        <p14:creationId xmlns:p14="http://schemas.microsoft.com/office/powerpoint/2010/main" val="1682311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E910E567-AE4B-4E65-BB5B-7E4605555F6B}"/>
              </a:ext>
            </a:extLst>
          </p:cNvPr>
          <p:cNvSpPr txBox="1">
            <a:spLocks/>
          </p:cNvSpPr>
          <p:nvPr/>
        </p:nvSpPr>
        <p:spPr>
          <a:xfrm>
            <a:off x="205681" y="79898"/>
            <a:ext cx="10515600" cy="106975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a:t>RMSprop</a:t>
            </a:r>
            <a:endParaRPr lang="ko-KR" altLang="en-US" sz="1800" dirty="0"/>
          </a:p>
        </p:txBody>
      </p:sp>
      <p:pic>
        <p:nvPicPr>
          <p:cNvPr id="10" name="그림 9">
            <a:extLst>
              <a:ext uri="{FF2B5EF4-FFF2-40B4-BE49-F238E27FC236}">
                <a16:creationId xmlns:a16="http://schemas.microsoft.com/office/drawing/2014/main" id="{DAFAD44C-7371-4477-BF4F-E27C3C928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537" y="1965595"/>
            <a:ext cx="8896350" cy="2085975"/>
          </a:xfrm>
          <a:prstGeom prst="rect">
            <a:avLst/>
          </a:prstGeom>
        </p:spPr>
      </p:pic>
      <p:sp>
        <p:nvSpPr>
          <p:cNvPr id="11" name="TextBox 10">
            <a:extLst>
              <a:ext uri="{FF2B5EF4-FFF2-40B4-BE49-F238E27FC236}">
                <a16:creationId xmlns:a16="http://schemas.microsoft.com/office/drawing/2014/main" id="{514D671B-1248-4348-873A-A393A49046A8}"/>
              </a:ext>
            </a:extLst>
          </p:cNvPr>
          <p:cNvSpPr txBox="1"/>
          <p:nvPr/>
        </p:nvSpPr>
        <p:spPr>
          <a:xfrm>
            <a:off x="449521" y="1149657"/>
            <a:ext cx="10990855" cy="646331"/>
          </a:xfrm>
          <a:prstGeom prst="rect">
            <a:avLst/>
          </a:prstGeom>
          <a:noFill/>
        </p:spPr>
        <p:txBody>
          <a:bodyPr wrap="square" rtlCol="0">
            <a:spAutoFit/>
          </a:bodyPr>
          <a:lstStyle/>
          <a:p>
            <a:r>
              <a:rPr lang="en-US" altLang="ko-KR" dirty="0"/>
              <a:t>It’s short term of root mean square propagation. </a:t>
            </a:r>
            <a:r>
              <a:rPr lang="en-US" altLang="ko-KR" b="0" i="0" dirty="0">
                <a:solidFill>
                  <a:srgbClr val="000000"/>
                </a:solidFill>
                <a:effectLst/>
                <a:latin typeface="noto"/>
              </a:rPr>
              <a:t>This method can be used to increase the speed of gradient descent</a:t>
            </a:r>
            <a:endParaRPr lang="ko-KR" altLang="en-US" dirty="0"/>
          </a:p>
        </p:txBody>
      </p:sp>
      <p:sp>
        <p:nvSpPr>
          <p:cNvPr id="12" name="TextBox 11">
            <a:extLst>
              <a:ext uri="{FF2B5EF4-FFF2-40B4-BE49-F238E27FC236}">
                <a16:creationId xmlns:a16="http://schemas.microsoft.com/office/drawing/2014/main" id="{AE0F3630-D901-41ED-AE2F-610E2C968D1F}"/>
              </a:ext>
            </a:extLst>
          </p:cNvPr>
          <p:cNvSpPr txBox="1"/>
          <p:nvPr/>
        </p:nvSpPr>
        <p:spPr>
          <a:xfrm>
            <a:off x="355600" y="3759512"/>
            <a:ext cx="4349026" cy="923330"/>
          </a:xfrm>
          <a:prstGeom prst="rect">
            <a:avLst/>
          </a:prstGeom>
          <a:noFill/>
        </p:spPr>
        <p:txBody>
          <a:bodyPr wrap="square" rtlCol="0">
            <a:spAutoFit/>
          </a:bodyPr>
          <a:lstStyle/>
          <a:p>
            <a:r>
              <a:rPr lang="en-US" altLang="ko-KR" dirty="0"/>
              <a:t>On </a:t>
            </a:r>
            <a:r>
              <a:rPr lang="en-US" altLang="ko-KR" dirty="0" err="1"/>
              <a:t>interation</a:t>
            </a:r>
            <a:r>
              <a:rPr lang="en-US" altLang="ko-KR" dirty="0"/>
              <a:t> t:</a:t>
            </a:r>
          </a:p>
          <a:p>
            <a:r>
              <a:rPr lang="en-US" altLang="ko-KR" dirty="0"/>
              <a:t> Compute </a:t>
            </a:r>
            <a:r>
              <a:rPr lang="en-US" altLang="ko-KR" dirty="0" err="1"/>
              <a:t>dW</a:t>
            </a:r>
            <a:r>
              <a:rPr lang="en-US" altLang="ko-KR" dirty="0"/>
              <a:t>, </a:t>
            </a:r>
            <a:r>
              <a:rPr lang="en-US" altLang="ko-KR" dirty="0" err="1"/>
              <a:t>db</a:t>
            </a:r>
            <a:r>
              <a:rPr lang="en-US" altLang="ko-KR" dirty="0"/>
              <a:t> on the current mini-batch</a:t>
            </a:r>
            <a:endParaRPr lang="ko-KR" alt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AFC7948-2F81-4688-BBEF-F6D1F586A0CF}"/>
                  </a:ext>
                </a:extLst>
              </p:cNvPr>
              <p:cNvSpPr txBox="1"/>
              <p:nvPr/>
            </p:nvSpPr>
            <p:spPr>
              <a:xfrm>
                <a:off x="538299" y="4687292"/>
                <a:ext cx="3385632" cy="185422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S</m:t>
                        </m:r>
                      </m:e>
                      <m:sub>
                        <m:r>
                          <m:rPr>
                            <m:sty m:val="p"/>
                          </m:rPr>
                          <a:rPr lang="en-US" altLang="ko-KR" i="1">
                            <a:latin typeface="Cambria Math" panose="02040503050406030204" pitchFamily="18" charset="0"/>
                          </a:rPr>
                          <m:t>dW</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2</m:t>
                        </m:r>
                      </m:sub>
                    </m:sSub>
                    <m:sSub>
                      <m:sSubPr>
                        <m:ctrlPr>
                          <a:rPr lang="en-US" altLang="ko-KR" b="0"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S</m:t>
                        </m:r>
                      </m:e>
                      <m:sub>
                        <m:r>
                          <m:rPr>
                            <m:sty m:val="p"/>
                          </m:rPr>
                          <a:rPr lang="en-US" altLang="ko-KR" i="1">
                            <a:latin typeface="Cambria Math" panose="02040503050406030204" pitchFamily="18" charset="0"/>
                            <a:ea typeface="Cambria Math" panose="02040503050406030204" pitchFamily="18" charset="0"/>
                          </a:rPr>
                          <m:t>dW</m:t>
                        </m:r>
                      </m:sub>
                    </m:sSub>
                    <m:r>
                      <a:rPr lang="en-US" altLang="ko-KR" b="0" i="1" smtClean="0">
                        <a:latin typeface="Cambria Math" panose="02040503050406030204" pitchFamily="18" charset="0"/>
                        <a:ea typeface="Cambria Math" panose="02040503050406030204" pitchFamily="18" charset="0"/>
                      </a:rPr>
                      <m:t> + </m:t>
                    </m:r>
                    <m:d>
                      <m:dPr>
                        <m:ctrlPr>
                          <a:rPr lang="en-US" altLang="ko-KR" b="0" i="1" smtClean="0">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en-US" altLang="ko-KR" b="0" i="1" smtClean="0">
                            <a:latin typeface="Cambria Math" panose="02040503050406030204" pitchFamily="18" charset="0"/>
                            <a:ea typeface="Cambria Math" panose="02040503050406030204" pitchFamily="18" charset="0"/>
                          </a:rPr>
                          <m:t> − </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2</m:t>
                            </m:r>
                          </m:sub>
                        </m:sSub>
                      </m:e>
                    </m:d>
                  </m:oMath>
                </a14:m>
                <a:r>
                  <a:rPr lang="en-US" altLang="ko-KR" dirty="0"/>
                  <a:t>d</a:t>
                </a:r>
                <a14:m>
                  <m:oMath xmlns:m="http://schemas.openxmlformats.org/officeDocument/2006/math">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W</m:t>
                        </m:r>
                      </m:e>
                      <m:sup>
                        <m:r>
                          <a:rPr lang="en-US" altLang="ko-KR" i="1" dirty="0">
                            <a:latin typeface="Cambria Math" panose="02040503050406030204" pitchFamily="18" charset="0"/>
                          </a:rPr>
                          <m:t>2</m:t>
                        </m:r>
                      </m:sup>
                    </m:sSup>
                  </m:oMath>
                </a14:m>
                <a:endParaRPr lang="en-US" altLang="ko-KR" dirty="0"/>
              </a:p>
              <a:p>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S</m:t>
                        </m:r>
                      </m:e>
                      <m:sub>
                        <m:r>
                          <m:rPr>
                            <m:sty m:val="p"/>
                          </m:rPr>
                          <a:rPr lang="en-US" altLang="ko-KR" i="1">
                            <a:latin typeface="Cambria Math" panose="02040503050406030204" pitchFamily="18" charset="0"/>
                          </a:rPr>
                          <m:t>db</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2</m:t>
                        </m:r>
                      </m:sub>
                    </m:sSub>
                    <m:sSub>
                      <m:sSubPr>
                        <m:ctrlPr>
                          <a:rPr lang="en-US" altLang="ko-KR" b="0"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S</m:t>
                        </m:r>
                      </m:e>
                      <m:sub>
                        <m:r>
                          <m:rPr>
                            <m:sty m:val="p"/>
                          </m:rPr>
                          <a:rPr lang="en-US" altLang="ko-KR" i="1">
                            <a:latin typeface="Cambria Math" panose="02040503050406030204" pitchFamily="18" charset="0"/>
                            <a:ea typeface="Cambria Math" panose="02040503050406030204" pitchFamily="18" charset="0"/>
                          </a:rPr>
                          <m:t>db</m:t>
                        </m:r>
                      </m:sub>
                    </m:sSub>
                    <m:r>
                      <a:rPr lang="en-US" altLang="ko-KR" b="0" i="1" smtClean="0">
                        <a:latin typeface="Cambria Math" panose="02040503050406030204" pitchFamily="18" charset="0"/>
                        <a:ea typeface="Cambria Math" panose="02040503050406030204" pitchFamily="18" charset="0"/>
                      </a:rPr>
                      <m:t> + </m:t>
                    </m:r>
                    <m:d>
                      <m:dPr>
                        <m:ctrlPr>
                          <a:rPr lang="en-US" altLang="ko-KR" b="0" i="1" smtClean="0">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en-US" altLang="ko-KR" b="0" i="1" smtClean="0">
                            <a:latin typeface="Cambria Math" panose="02040503050406030204" pitchFamily="18" charset="0"/>
                            <a:ea typeface="Cambria Math" panose="02040503050406030204" pitchFamily="18" charset="0"/>
                          </a:rPr>
                          <m:t> − </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2</m:t>
                            </m:r>
                          </m:sub>
                        </m:sSub>
                      </m:e>
                    </m:d>
                  </m:oMath>
                </a14:m>
                <a:r>
                  <a:rPr lang="en-US" altLang="ko-KR" dirty="0"/>
                  <a:t>d</a:t>
                </a:r>
                <a14:m>
                  <m:oMath xmlns:m="http://schemas.openxmlformats.org/officeDocument/2006/math">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b</m:t>
                        </m:r>
                      </m:e>
                      <m:sup>
                        <m:r>
                          <a:rPr lang="en-US" altLang="ko-KR" i="1" dirty="0">
                            <a:latin typeface="Cambria Math" panose="02040503050406030204" pitchFamily="18" charset="0"/>
                          </a:rPr>
                          <m:t>2</m:t>
                        </m:r>
                      </m:sup>
                    </m:sSup>
                  </m:oMath>
                </a14:m>
                <a:endParaRPr lang="en-US" altLang="ko-KR" dirty="0"/>
              </a:p>
              <a:p>
                <a:r>
                  <a:rPr lang="en-US" altLang="ko-KR" dirty="0"/>
                  <a:t>W = W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r>
                      <a:rPr lang="ko-KR" altLang="en-US" b="0" i="1" smtClean="0">
                        <a:latin typeface="Cambria Math" panose="02040503050406030204" pitchFamily="18" charset="0"/>
                        <a:ea typeface="Cambria Math" panose="02040503050406030204" pitchFamily="18" charset="0"/>
                      </a:rPr>
                      <m:t>𝛼</m:t>
                    </m:r>
                    <m:f>
                      <m:fPr>
                        <m:ctrlPr>
                          <a:rPr lang="en-US" altLang="ko-KR" b="0" i="1" smtClean="0">
                            <a:latin typeface="Cambria Math" panose="02040503050406030204" pitchFamily="18" charset="0"/>
                            <a:ea typeface="Cambria Math" panose="02040503050406030204" pitchFamily="18" charset="0"/>
                          </a:rPr>
                        </m:ctrlPr>
                      </m:fPr>
                      <m:num>
                        <m:r>
                          <m:rPr>
                            <m:sty m:val="p"/>
                          </m:rPr>
                          <a:rPr lang="en-US" altLang="ko-KR" i="1">
                            <a:latin typeface="Cambria Math" panose="02040503050406030204" pitchFamily="18" charset="0"/>
                            <a:ea typeface="Cambria Math" panose="02040503050406030204" pitchFamily="18" charset="0"/>
                          </a:rPr>
                          <m:t>dW</m:t>
                        </m:r>
                      </m:num>
                      <m:den>
                        <m:rad>
                          <m:radPr>
                            <m:degHide m:val="on"/>
                            <m:ctrlPr>
                              <a:rPr lang="en-US" altLang="ko-KR" b="0" i="1" smtClean="0">
                                <a:latin typeface="Cambria Math" panose="02040503050406030204" pitchFamily="18" charset="0"/>
                                <a:ea typeface="Cambria Math" panose="02040503050406030204" pitchFamily="18" charset="0"/>
                              </a:rPr>
                            </m:ctrlPr>
                          </m:radPr>
                          <m:deg/>
                          <m:e>
                            <m:sSub>
                              <m:sSubPr>
                                <m:ctrlPr>
                                  <a:rPr lang="en-US" altLang="ko-KR" b="0"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S</m:t>
                                </m:r>
                              </m:e>
                              <m:sub>
                                <m:r>
                                  <m:rPr>
                                    <m:sty m:val="p"/>
                                  </m:rPr>
                                  <a:rPr lang="en-US" altLang="ko-KR" i="1">
                                    <a:latin typeface="Cambria Math" panose="02040503050406030204" pitchFamily="18" charset="0"/>
                                    <a:ea typeface="Cambria Math" panose="02040503050406030204" pitchFamily="18" charset="0"/>
                                  </a:rPr>
                                  <m:t>d</m:t>
                                </m:r>
                                <m:r>
                                  <m:rPr>
                                    <m:sty m:val="p"/>
                                  </m:rPr>
                                  <a:rPr lang="en-US" altLang="ko-KR" i="1" smtClean="0">
                                    <a:latin typeface="Cambria Math" panose="02040503050406030204" pitchFamily="18" charset="0"/>
                                    <a:ea typeface="Cambria Math" panose="02040503050406030204" pitchFamily="18" charset="0"/>
                                  </a:rPr>
                                  <m:t>W</m:t>
                                </m:r>
                              </m:sub>
                            </m:sSub>
                            <m:r>
                              <a:rPr lang="en-US" altLang="ko-KR" b="0" i="1" smtClean="0">
                                <a:latin typeface="Cambria Math" panose="02040503050406030204" pitchFamily="18" charset="0"/>
                                <a:ea typeface="Cambria Math" panose="02040503050406030204" pitchFamily="18" charset="0"/>
                              </a:rPr>
                              <m:t> </m:t>
                            </m:r>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r>
                              <a:rPr lang="en-US" altLang="ko-KR" i="1">
                                <a:latin typeface="Cambria Math" panose="02040503050406030204" pitchFamily="18" charset="0"/>
                                <a:ea typeface="Cambria Math" panose="02040503050406030204" pitchFamily="18" charset="0"/>
                              </a:rPr>
                              <m:t>1</m:t>
                            </m:r>
                          </m:e>
                        </m:rad>
                      </m:den>
                    </m:f>
                    <m:r>
                      <a:rPr lang="en-US" altLang="ko-KR" b="0" i="1" smtClean="0">
                        <a:latin typeface="Cambria Math" panose="02040503050406030204" pitchFamily="18" charset="0"/>
                        <a:ea typeface="Cambria Math" panose="02040503050406030204" pitchFamily="18" charset="0"/>
                      </a:rPr>
                      <m:t> </m:t>
                    </m:r>
                  </m:oMath>
                </a14:m>
                <a:endParaRPr lang="en-US" altLang="ko-KR" dirty="0"/>
              </a:p>
              <a:p>
                <a:r>
                  <a:rPr lang="en-US" altLang="ko-KR" dirty="0"/>
                  <a:t>b = b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r>
                      <a:rPr lang="ko-KR" altLang="en-US" b="0" i="1" smtClean="0">
                        <a:latin typeface="Cambria Math" panose="02040503050406030204" pitchFamily="18" charset="0"/>
                        <a:ea typeface="Cambria Math" panose="02040503050406030204" pitchFamily="18" charset="0"/>
                      </a:rPr>
                      <m:t>𝛼</m:t>
                    </m:r>
                    <m:f>
                      <m:fPr>
                        <m:ctrlPr>
                          <a:rPr lang="en-US" altLang="ko-KR" b="0" i="1" smtClean="0">
                            <a:latin typeface="Cambria Math" panose="02040503050406030204" pitchFamily="18" charset="0"/>
                            <a:ea typeface="Cambria Math" panose="02040503050406030204" pitchFamily="18" charset="0"/>
                          </a:rPr>
                        </m:ctrlPr>
                      </m:fPr>
                      <m:num>
                        <m:r>
                          <m:rPr>
                            <m:sty m:val="p"/>
                          </m:rPr>
                          <a:rPr lang="en-US" altLang="ko-KR" i="1">
                            <a:latin typeface="Cambria Math" panose="02040503050406030204" pitchFamily="18" charset="0"/>
                            <a:ea typeface="Cambria Math" panose="02040503050406030204" pitchFamily="18" charset="0"/>
                          </a:rPr>
                          <m:t>db</m:t>
                        </m:r>
                      </m:num>
                      <m:den>
                        <m:rad>
                          <m:radPr>
                            <m:degHide m:val="on"/>
                            <m:ctrlPr>
                              <a:rPr lang="en-US" altLang="ko-KR" b="0" i="1" smtClean="0">
                                <a:latin typeface="Cambria Math" panose="02040503050406030204" pitchFamily="18" charset="0"/>
                                <a:ea typeface="Cambria Math" panose="02040503050406030204" pitchFamily="18" charset="0"/>
                              </a:rPr>
                            </m:ctrlPr>
                          </m:radPr>
                          <m:deg/>
                          <m:e>
                            <m:sSub>
                              <m:sSubPr>
                                <m:ctrlPr>
                                  <a:rPr lang="en-US" altLang="ko-KR" b="0"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S</m:t>
                                </m:r>
                              </m:e>
                              <m:sub>
                                <m:r>
                                  <m:rPr>
                                    <m:sty m:val="p"/>
                                  </m:rPr>
                                  <a:rPr lang="en-US" altLang="ko-KR" i="1">
                                    <a:latin typeface="Cambria Math" panose="02040503050406030204" pitchFamily="18" charset="0"/>
                                    <a:ea typeface="Cambria Math" panose="02040503050406030204" pitchFamily="18" charset="0"/>
                                  </a:rPr>
                                  <m:t>db</m:t>
                                </m:r>
                              </m:sub>
                            </m:sSub>
                            <m:r>
                              <a:rPr lang="en-US" altLang="ko-KR" b="0" i="1" smtClean="0">
                                <a:latin typeface="Cambria Math" panose="02040503050406030204" pitchFamily="18" charset="0"/>
                                <a:ea typeface="Cambria Math" panose="02040503050406030204" pitchFamily="18" charset="0"/>
                              </a:rPr>
                              <m:t> </m:t>
                            </m:r>
                            <m:r>
                              <a:rPr lang="en-US" altLang="ko-KR" i="1">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r>
                              <a:rPr lang="en-US" altLang="ko-KR" i="1">
                                <a:latin typeface="Cambria Math" panose="02040503050406030204" pitchFamily="18" charset="0"/>
                                <a:ea typeface="Cambria Math" panose="02040503050406030204" pitchFamily="18" charset="0"/>
                              </a:rPr>
                              <m:t>1</m:t>
                            </m:r>
                          </m:e>
                        </m:rad>
                      </m:den>
                    </m:f>
                    <m:r>
                      <a:rPr lang="en-US" altLang="ko-KR" b="0" i="1" smtClean="0">
                        <a:latin typeface="Cambria Math" panose="02040503050406030204" pitchFamily="18" charset="0"/>
                        <a:ea typeface="Cambria Math" panose="02040503050406030204" pitchFamily="18" charset="0"/>
                      </a:rPr>
                      <m:t> </m:t>
                    </m:r>
                  </m:oMath>
                </a14:m>
                <a:endParaRPr lang="en-US" altLang="ko-KR" dirty="0"/>
              </a:p>
              <a:p>
                <a:endParaRPr lang="ko-KR" altLang="en-US" dirty="0"/>
              </a:p>
            </p:txBody>
          </p:sp>
        </mc:Choice>
        <mc:Fallback xmlns="">
          <p:sp>
            <p:nvSpPr>
              <p:cNvPr id="13" name="TextBox 12">
                <a:extLst>
                  <a:ext uri="{FF2B5EF4-FFF2-40B4-BE49-F238E27FC236}">
                    <a16:creationId xmlns:a16="http://schemas.microsoft.com/office/drawing/2014/main" id="{DAFC7948-2F81-4688-BBEF-F6D1F586A0CF}"/>
                  </a:ext>
                </a:extLst>
              </p:cNvPr>
              <p:cNvSpPr txBox="1">
                <a:spLocks noRot="1" noChangeAspect="1" noMove="1" noResize="1" noEditPoints="1" noAdjustHandles="1" noChangeArrowheads="1" noChangeShapeType="1" noTextEdit="1"/>
              </p:cNvSpPr>
              <p:nvPr/>
            </p:nvSpPr>
            <p:spPr>
              <a:xfrm>
                <a:off x="538299" y="4687292"/>
                <a:ext cx="3385632" cy="1854226"/>
              </a:xfrm>
              <a:prstGeom prst="rect">
                <a:avLst/>
              </a:prstGeom>
              <a:blipFill>
                <a:blip r:embed="rId3"/>
                <a:stretch>
                  <a:fillRect l="-1254" t="-1634"/>
                </a:stretch>
              </a:blipFill>
            </p:spPr>
            <p:txBody>
              <a:bodyPr/>
              <a:lstStyle/>
              <a:p>
                <a:r>
                  <a:rPr lang="ko-KR" altLang="en-US">
                    <a:noFill/>
                  </a:rPr>
                  <a:t> </a:t>
                </a:r>
              </a:p>
            </p:txBody>
          </p:sp>
        </mc:Fallback>
      </mc:AlternateContent>
      <p:sp>
        <p:nvSpPr>
          <p:cNvPr id="14" name="TextBox 13">
            <a:extLst>
              <a:ext uri="{FF2B5EF4-FFF2-40B4-BE49-F238E27FC236}">
                <a16:creationId xmlns:a16="http://schemas.microsoft.com/office/drawing/2014/main" id="{74C66C92-76BE-45B2-A77C-EC6B776DAA99}"/>
              </a:ext>
            </a:extLst>
          </p:cNvPr>
          <p:cNvSpPr txBox="1"/>
          <p:nvPr/>
        </p:nvSpPr>
        <p:spPr>
          <a:xfrm>
            <a:off x="4704626" y="4758431"/>
            <a:ext cx="5433673" cy="1477328"/>
          </a:xfrm>
          <a:prstGeom prst="rect">
            <a:avLst/>
          </a:prstGeom>
          <a:noFill/>
        </p:spPr>
        <p:txBody>
          <a:bodyPr wrap="square" rtlCol="0">
            <a:spAutoFit/>
          </a:bodyPr>
          <a:lstStyle/>
          <a:p>
            <a:r>
              <a:rPr lang="en-US" altLang="ko-KR" dirty="0" err="1"/>
              <a:t>dw</a:t>
            </a:r>
            <a:r>
              <a:rPr lang="en-US" altLang="ko-KR" dirty="0"/>
              <a:t> – </a:t>
            </a:r>
            <a:r>
              <a:rPr lang="en-US" altLang="ko-KR" b="0" i="0" dirty="0">
                <a:solidFill>
                  <a:srgbClr val="000000"/>
                </a:solidFill>
                <a:effectLst/>
                <a:latin typeface="noto"/>
              </a:rPr>
              <a:t>If you want to move quickly across the street, make </a:t>
            </a:r>
            <a:r>
              <a:rPr lang="en-US" altLang="ko-KR" b="0" i="0" dirty="0" err="1">
                <a:solidFill>
                  <a:srgbClr val="000000"/>
                </a:solidFill>
                <a:effectLst/>
                <a:latin typeface="noto"/>
              </a:rPr>
              <a:t>dw</a:t>
            </a:r>
            <a:r>
              <a:rPr lang="en-US" altLang="ko-KR" b="0" i="0" dirty="0">
                <a:solidFill>
                  <a:srgbClr val="000000"/>
                </a:solidFill>
                <a:effectLst/>
                <a:latin typeface="noto"/>
              </a:rPr>
              <a:t> smaller</a:t>
            </a:r>
            <a:r>
              <a:rPr lang="en-US" altLang="ko-KR" sz="1100" b="0" i="0" dirty="0">
                <a:solidFill>
                  <a:srgbClr val="000000"/>
                </a:solidFill>
                <a:effectLst/>
                <a:latin typeface="noto"/>
              </a:rPr>
              <a:t>.(</a:t>
            </a:r>
            <a:r>
              <a:rPr lang="ko-KR" altLang="en-US" sz="1100" dirty="0"/>
              <a:t>가로를 빠르게 이동하고 싶다면 </a:t>
            </a:r>
            <a:r>
              <a:rPr lang="en-US" altLang="ko-KR" sz="1100" dirty="0" err="1"/>
              <a:t>dw</a:t>
            </a:r>
            <a:r>
              <a:rPr lang="ko-KR" altLang="en-US" sz="1100" dirty="0"/>
              <a:t>를 작게 한다</a:t>
            </a:r>
            <a:r>
              <a:rPr lang="en-US" altLang="ko-KR" sz="1100" dirty="0"/>
              <a:t>.)</a:t>
            </a:r>
          </a:p>
          <a:p>
            <a:r>
              <a:rPr lang="en-US" altLang="ko-KR" dirty="0" err="1"/>
              <a:t>db</a:t>
            </a:r>
            <a:r>
              <a:rPr lang="en-US" altLang="ko-KR" dirty="0"/>
              <a:t>- </a:t>
            </a:r>
            <a:r>
              <a:rPr lang="en-US" altLang="ko-KR" b="0" i="0" dirty="0">
                <a:solidFill>
                  <a:srgbClr val="000000"/>
                </a:solidFill>
                <a:effectLst/>
                <a:latin typeface="noto"/>
              </a:rPr>
              <a:t>If you want to move the vertical axis quickly, make the </a:t>
            </a:r>
            <a:r>
              <a:rPr lang="en-US" altLang="ko-KR" b="0" i="0" dirty="0" err="1">
                <a:solidFill>
                  <a:srgbClr val="000000"/>
                </a:solidFill>
                <a:effectLst/>
                <a:latin typeface="noto"/>
              </a:rPr>
              <a:t>db</a:t>
            </a:r>
            <a:r>
              <a:rPr lang="en-US" altLang="ko-KR" b="0" i="0" dirty="0">
                <a:solidFill>
                  <a:srgbClr val="000000"/>
                </a:solidFill>
                <a:effectLst/>
                <a:latin typeface="noto"/>
              </a:rPr>
              <a:t> large</a:t>
            </a:r>
            <a:r>
              <a:rPr lang="en-US" altLang="ko-KR" sz="1100" b="0" i="0" dirty="0">
                <a:solidFill>
                  <a:srgbClr val="000000"/>
                </a:solidFill>
                <a:effectLst/>
                <a:latin typeface="noto"/>
              </a:rPr>
              <a:t>.(</a:t>
            </a:r>
            <a:r>
              <a:rPr lang="ko-KR" altLang="en-US" sz="1100" dirty="0"/>
              <a:t>세로축을 빠르게 이동하고 싶다면 </a:t>
            </a:r>
            <a:r>
              <a:rPr lang="en-US" altLang="ko-KR" sz="1100" dirty="0" err="1"/>
              <a:t>db</a:t>
            </a:r>
            <a:r>
              <a:rPr lang="ko-KR" altLang="en-US" sz="1100" dirty="0"/>
              <a:t>를 크게 한다</a:t>
            </a:r>
            <a:r>
              <a:rPr lang="en-US" altLang="ko-KR" sz="1100" dirty="0"/>
              <a:t>.)</a:t>
            </a:r>
          </a:p>
          <a:p>
            <a:r>
              <a:rPr lang="ko-KR" altLang="en-US" dirty="0"/>
              <a:t>이를 베타</a:t>
            </a:r>
            <a:r>
              <a:rPr lang="en-US" altLang="ko-KR" dirty="0"/>
              <a:t>2</a:t>
            </a:r>
            <a:r>
              <a:rPr lang="ko-KR" altLang="en-US" dirty="0"/>
              <a:t>로 조절 가능</a:t>
            </a:r>
            <a:endParaRPr lang="en-US" altLang="ko-KR" dirty="0"/>
          </a:p>
        </p:txBody>
      </p:sp>
    </p:spTree>
    <p:extLst>
      <p:ext uri="{BB962C8B-B14F-4D97-AF65-F5344CB8AC3E}">
        <p14:creationId xmlns:p14="http://schemas.microsoft.com/office/powerpoint/2010/main" val="175085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CB665469-134C-4A9C-BDBB-B308C2ECABCD}"/>
              </a:ext>
            </a:extLst>
          </p:cNvPr>
          <p:cNvSpPr txBox="1">
            <a:spLocks/>
          </p:cNvSpPr>
          <p:nvPr/>
        </p:nvSpPr>
        <p:spPr>
          <a:xfrm>
            <a:off x="205681" y="79898"/>
            <a:ext cx="10515600" cy="106975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a:t>Adam optimization algorithm </a:t>
            </a:r>
            <a:endParaRPr lang="ko-KR" altLang="en-US" sz="1800" dirty="0"/>
          </a:p>
        </p:txBody>
      </p:sp>
      <p:sp>
        <p:nvSpPr>
          <p:cNvPr id="7" name="TextBox 6">
            <a:extLst>
              <a:ext uri="{FF2B5EF4-FFF2-40B4-BE49-F238E27FC236}">
                <a16:creationId xmlns:a16="http://schemas.microsoft.com/office/drawing/2014/main" id="{32D761CA-97B4-4321-AC43-0F9ECD43D224}"/>
              </a:ext>
            </a:extLst>
          </p:cNvPr>
          <p:cNvSpPr txBox="1"/>
          <p:nvPr/>
        </p:nvSpPr>
        <p:spPr>
          <a:xfrm>
            <a:off x="341148" y="964991"/>
            <a:ext cx="7806267" cy="369332"/>
          </a:xfrm>
          <a:prstGeom prst="rect">
            <a:avLst/>
          </a:prstGeom>
          <a:noFill/>
        </p:spPr>
        <p:txBody>
          <a:bodyPr wrap="square" rtlCol="0">
            <a:spAutoFit/>
          </a:bodyPr>
          <a:lstStyle/>
          <a:p>
            <a:r>
              <a:rPr lang="en-US" altLang="ko-KR" b="0" i="0" dirty="0">
                <a:solidFill>
                  <a:srgbClr val="000000"/>
                </a:solidFill>
                <a:effectLst/>
                <a:latin typeface="noto"/>
              </a:rPr>
              <a:t>Optimization algorithm consisting of momentum and RMSprop</a:t>
            </a:r>
            <a:endParaRPr lang="ko-KR" alt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716EFFD-7804-4938-878B-C78860F2408A}"/>
                  </a:ext>
                </a:extLst>
              </p:cNvPr>
              <p:cNvSpPr txBox="1"/>
              <p:nvPr/>
            </p:nvSpPr>
            <p:spPr>
              <a:xfrm>
                <a:off x="341148" y="1529300"/>
                <a:ext cx="6584586" cy="374526"/>
              </a:xfrm>
              <a:prstGeom prst="rect">
                <a:avLst/>
              </a:prstGeom>
              <a:noFill/>
            </p:spPr>
            <p:txBody>
              <a:bodyPr wrap="square" rtlCol="0">
                <a:spAutoFit/>
              </a:bodyPr>
              <a:lstStyle/>
              <a:p>
                <a:r>
                  <a:rPr lang="en-US" altLang="ko-KR" dirty="0"/>
                  <a:t>1. </a:t>
                </a:r>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V</m:t>
                        </m:r>
                      </m:e>
                      <m:sub>
                        <m:r>
                          <m:rPr>
                            <m:sty m:val="p"/>
                          </m:rPr>
                          <a:rPr lang="en-US" altLang="ko-KR" i="1">
                            <a:latin typeface="Cambria Math" panose="02040503050406030204" pitchFamily="18" charset="0"/>
                          </a:rPr>
                          <m:t>dw</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oMath>
                </a14:m>
                <a:r>
                  <a:rPr lang="en-US" altLang="ko-KR" dirty="0"/>
                  <a:t>0 , </a:t>
                </a:r>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S</m:t>
                        </m:r>
                      </m:e>
                      <m:sub>
                        <m:r>
                          <m:rPr>
                            <m:sty m:val="p"/>
                          </m:rPr>
                          <a:rPr lang="en-US" altLang="ko-KR" i="1">
                            <a:latin typeface="Cambria Math" panose="02040503050406030204" pitchFamily="18" charset="0"/>
                          </a:rPr>
                          <m:t>dw</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oMath>
                </a14:m>
                <a:r>
                  <a:rPr lang="en-US" altLang="ko-KR" dirty="0"/>
                  <a:t>0   </a:t>
                </a:r>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V</m:t>
                        </m:r>
                      </m:e>
                      <m:sub>
                        <m:r>
                          <m:rPr>
                            <m:sty m:val="p"/>
                          </m:rPr>
                          <a:rPr lang="en-US" altLang="ko-KR" i="1">
                            <a:latin typeface="Cambria Math" panose="02040503050406030204" pitchFamily="18" charset="0"/>
                          </a:rPr>
                          <m:t>db</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oMath>
                </a14:m>
                <a:r>
                  <a:rPr lang="en-US" altLang="ko-KR" dirty="0"/>
                  <a:t>0, </a:t>
                </a:r>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S</m:t>
                        </m:r>
                      </m:e>
                      <m:sub>
                        <m:r>
                          <m:rPr>
                            <m:sty m:val="p"/>
                          </m:rPr>
                          <a:rPr lang="en-US" altLang="ko-KR" i="1">
                            <a:latin typeface="Cambria Math" panose="02040503050406030204" pitchFamily="18" charset="0"/>
                          </a:rPr>
                          <m:t>db</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oMath>
                </a14:m>
                <a:r>
                  <a:rPr lang="en-US" altLang="ko-KR" dirty="0"/>
                  <a:t>0</a:t>
                </a:r>
                <a:endParaRPr lang="ko-KR" altLang="en-US" dirty="0"/>
              </a:p>
            </p:txBody>
          </p:sp>
        </mc:Choice>
        <mc:Fallback xmlns="">
          <p:sp>
            <p:nvSpPr>
              <p:cNvPr id="8" name="TextBox 7">
                <a:extLst>
                  <a:ext uri="{FF2B5EF4-FFF2-40B4-BE49-F238E27FC236}">
                    <a16:creationId xmlns:a16="http://schemas.microsoft.com/office/drawing/2014/main" id="{D716EFFD-7804-4938-878B-C78860F2408A}"/>
                  </a:ext>
                </a:extLst>
              </p:cNvPr>
              <p:cNvSpPr txBox="1">
                <a:spLocks noRot="1" noChangeAspect="1" noMove="1" noResize="1" noEditPoints="1" noAdjustHandles="1" noChangeArrowheads="1" noChangeShapeType="1" noTextEdit="1"/>
              </p:cNvSpPr>
              <p:nvPr/>
            </p:nvSpPr>
            <p:spPr>
              <a:xfrm>
                <a:off x="341148" y="1529300"/>
                <a:ext cx="6584586" cy="374526"/>
              </a:xfrm>
              <a:prstGeom prst="rect">
                <a:avLst/>
              </a:prstGeom>
              <a:blipFill>
                <a:blip r:embed="rId2"/>
                <a:stretch>
                  <a:fillRect l="-833" t="-9836" b="-24590"/>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A58FB23F-C904-44A1-9D2A-24302A0AA6A0}"/>
              </a:ext>
            </a:extLst>
          </p:cNvPr>
          <p:cNvSpPr txBox="1"/>
          <p:nvPr/>
        </p:nvSpPr>
        <p:spPr>
          <a:xfrm>
            <a:off x="514773" y="2052329"/>
            <a:ext cx="4349026" cy="923330"/>
          </a:xfrm>
          <a:prstGeom prst="rect">
            <a:avLst/>
          </a:prstGeom>
          <a:noFill/>
        </p:spPr>
        <p:txBody>
          <a:bodyPr wrap="square" rtlCol="0">
            <a:spAutoFit/>
          </a:bodyPr>
          <a:lstStyle/>
          <a:p>
            <a:r>
              <a:rPr lang="en-US" altLang="ko-KR" dirty="0"/>
              <a:t>On </a:t>
            </a:r>
            <a:r>
              <a:rPr lang="en-US" altLang="ko-KR" dirty="0" err="1"/>
              <a:t>interation</a:t>
            </a:r>
            <a:r>
              <a:rPr lang="en-US" altLang="ko-KR" dirty="0"/>
              <a:t> t:</a:t>
            </a:r>
          </a:p>
          <a:p>
            <a:r>
              <a:rPr lang="en-US" altLang="ko-KR" dirty="0"/>
              <a:t> Compute </a:t>
            </a:r>
            <a:r>
              <a:rPr lang="en-US" altLang="ko-KR" dirty="0" err="1"/>
              <a:t>dW</a:t>
            </a:r>
            <a:r>
              <a:rPr lang="en-US" altLang="ko-KR" dirty="0"/>
              <a:t>, </a:t>
            </a:r>
            <a:r>
              <a:rPr lang="en-US" altLang="ko-KR" dirty="0" err="1"/>
              <a:t>db</a:t>
            </a:r>
            <a:r>
              <a:rPr lang="en-US" altLang="ko-KR" dirty="0"/>
              <a:t> on the current mini-batch</a:t>
            </a:r>
            <a:endParaRPr lang="ko-KR" alt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5903878-F0A0-4BCD-8AC0-B94EC30B00BA}"/>
                  </a:ext>
                </a:extLst>
              </p:cNvPr>
              <p:cNvSpPr txBox="1"/>
              <p:nvPr/>
            </p:nvSpPr>
            <p:spPr>
              <a:xfrm>
                <a:off x="514773" y="3115090"/>
                <a:ext cx="8345142"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v</m:t>
                        </m:r>
                      </m:e>
                      <m:sub>
                        <m:r>
                          <m:rPr>
                            <m:sty m:val="p"/>
                          </m:rPr>
                          <a:rPr lang="en-US" altLang="ko-KR" i="1">
                            <a:latin typeface="Cambria Math" panose="02040503050406030204" pitchFamily="18" charset="0"/>
                          </a:rPr>
                          <m:t>dW</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𝛽</m:t>
                    </m:r>
                    <m:sSub>
                      <m:sSubPr>
                        <m:ctrlPr>
                          <a:rPr lang="en-US" altLang="ko-KR"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v</m:t>
                        </m:r>
                      </m:e>
                      <m:sub>
                        <m:r>
                          <m:rPr>
                            <m:sty m:val="p"/>
                          </m:rPr>
                          <a:rPr lang="en-US" altLang="ko-KR" i="1">
                            <a:latin typeface="Cambria Math" panose="02040503050406030204" pitchFamily="18" charset="0"/>
                            <a:ea typeface="Cambria Math" panose="02040503050406030204" pitchFamily="18" charset="0"/>
                          </a:rPr>
                          <m:t>dW</m:t>
                        </m:r>
                      </m:sub>
                    </m:sSub>
                    <m:r>
                      <a:rPr lang="en-US" altLang="ko-KR" i="1" smtClean="0">
                        <a:latin typeface="Cambria Math" panose="02040503050406030204" pitchFamily="18" charset="0"/>
                        <a:ea typeface="Cambria Math" panose="02040503050406030204" pitchFamily="18" charset="0"/>
                      </a:rPr>
                      <m:t>+</m:t>
                    </m:r>
                    <m:d>
                      <m:dPr>
                        <m:ctrlPr>
                          <a:rPr lang="en-US" altLang="ko-KR" i="1" smtClean="0">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ko-KR" altLang="en-US" i="1" smtClean="0">
                            <a:latin typeface="Cambria Math" panose="02040503050406030204" pitchFamily="18" charset="0"/>
                            <a:ea typeface="Cambria Math" panose="02040503050406030204" pitchFamily="18" charset="0"/>
                          </a:rPr>
                          <m:t>𝛽</m:t>
                        </m:r>
                      </m:e>
                    </m:d>
                  </m:oMath>
                </a14:m>
                <a:r>
                  <a:rPr lang="en-US" altLang="ko-KR" dirty="0"/>
                  <a:t>dW</a:t>
                </a:r>
                <a14:m>
                  <m:oMath xmlns:m="http://schemas.openxmlformats.org/officeDocument/2006/math">
                    <m:r>
                      <a:rPr lang="en-US" altLang="ko-KR" i="1" dirty="0">
                        <a:latin typeface="Cambria Math" panose="02040503050406030204" pitchFamily="18" charset="0"/>
                      </a:rPr>
                      <m:t>,</m:t>
                    </m:r>
                    <m:r>
                      <a:rPr lang="en-US" altLang="ko-KR" b="0" i="1" dirty="0" smtClean="0">
                        <a:latin typeface="Cambria Math" panose="02040503050406030204" pitchFamily="18" charset="0"/>
                      </a:rPr>
                      <m:t> </m:t>
                    </m:r>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v</m:t>
                        </m:r>
                      </m:e>
                      <m:sub>
                        <m:r>
                          <m:rPr>
                            <m:sty m:val="p"/>
                          </m:rPr>
                          <a:rPr lang="en-US" altLang="ko-KR" i="1">
                            <a:latin typeface="Cambria Math" panose="02040503050406030204" pitchFamily="18" charset="0"/>
                          </a:rPr>
                          <m:t>db</m:t>
                        </m:r>
                      </m:sub>
                    </m:sSub>
                    <m:r>
                      <a:rPr lang="en-US" altLang="ko-KR" i="1" smtClean="0">
                        <a:latin typeface="Cambria Math" panose="02040503050406030204" pitchFamily="18" charset="0"/>
                        <a:ea typeface="Cambria Math" panose="02040503050406030204" pitchFamily="18" charset="0"/>
                      </a:rPr>
                      <m:t>=</m:t>
                    </m:r>
                    <m:r>
                      <a:rPr lang="ko-KR" altLang="en-US" i="1" smtClean="0">
                        <a:latin typeface="Cambria Math" panose="02040503050406030204" pitchFamily="18" charset="0"/>
                        <a:ea typeface="Cambria Math" panose="02040503050406030204" pitchFamily="18" charset="0"/>
                      </a:rPr>
                      <m:t>𝛽</m:t>
                    </m:r>
                    <m:sSub>
                      <m:sSubPr>
                        <m:ctrlPr>
                          <a:rPr lang="en-US" altLang="ko-KR"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v</m:t>
                        </m:r>
                      </m:e>
                      <m:sub>
                        <m:r>
                          <m:rPr>
                            <m:sty m:val="p"/>
                          </m:rPr>
                          <a:rPr lang="en-US" altLang="ko-KR" i="1">
                            <a:latin typeface="Cambria Math" panose="02040503050406030204" pitchFamily="18" charset="0"/>
                            <a:ea typeface="Cambria Math" panose="02040503050406030204" pitchFamily="18" charset="0"/>
                          </a:rPr>
                          <m:t>db</m:t>
                        </m:r>
                      </m:sub>
                    </m:sSub>
                    <m:r>
                      <a:rPr lang="en-US" altLang="ko-KR" i="1" smtClean="0">
                        <a:latin typeface="Cambria Math" panose="02040503050406030204" pitchFamily="18" charset="0"/>
                        <a:ea typeface="Cambria Math" panose="02040503050406030204" pitchFamily="18" charset="0"/>
                      </a:rPr>
                      <m:t>+</m:t>
                    </m:r>
                    <m:d>
                      <m:dPr>
                        <m:ctrlPr>
                          <a:rPr lang="en-US" altLang="ko-KR" i="1" smtClean="0">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ko-KR" altLang="en-US" i="1" smtClean="0">
                            <a:latin typeface="Cambria Math" panose="02040503050406030204" pitchFamily="18" charset="0"/>
                            <a:ea typeface="Cambria Math" panose="02040503050406030204" pitchFamily="18" charset="0"/>
                          </a:rPr>
                          <m:t>𝛽</m:t>
                        </m:r>
                      </m:e>
                    </m:d>
                  </m:oMath>
                </a14:m>
                <a:r>
                  <a:rPr lang="en-US" altLang="ko-KR" dirty="0" err="1"/>
                  <a:t>db</a:t>
                </a:r>
                <a:r>
                  <a:rPr lang="en-US" altLang="ko-KR" dirty="0"/>
                  <a:t>   - “momentum” </a:t>
                </a:r>
                <a14:m>
                  <m:oMath xmlns:m="http://schemas.openxmlformats.org/officeDocument/2006/math">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𝛽</m:t>
                        </m:r>
                      </m:e>
                      <m:sub>
                        <m:r>
                          <a:rPr lang="en-US" altLang="ko-KR" i="1">
                            <a:latin typeface="Cambria Math" panose="02040503050406030204" pitchFamily="18" charset="0"/>
                          </a:rPr>
                          <m:t>1</m:t>
                        </m:r>
                      </m:sub>
                    </m:sSub>
                  </m:oMath>
                </a14:m>
                <a:endParaRPr lang="en-US" altLang="ko-KR" dirty="0"/>
              </a:p>
              <a:p>
                <a:endParaRPr lang="en-US" altLang="ko-KR" dirty="0"/>
              </a:p>
              <a:p>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S</m:t>
                        </m:r>
                      </m:e>
                      <m:sub>
                        <m:r>
                          <m:rPr>
                            <m:sty m:val="p"/>
                          </m:rPr>
                          <a:rPr lang="en-US" altLang="ko-KR" i="1">
                            <a:latin typeface="Cambria Math" panose="02040503050406030204" pitchFamily="18" charset="0"/>
                          </a:rPr>
                          <m:t>dW</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2</m:t>
                        </m:r>
                      </m:sub>
                    </m:sSub>
                    <m:sSub>
                      <m:sSubPr>
                        <m:ctrlPr>
                          <a:rPr lang="en-US" altLang="ko-KR" b="0"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S</m:t>
                        </m:r>
                      </m:e>
                      <m:sub>
                        <m:r>
                          <m:rPr>
                            <m:sty m:val="p"/>
                          </m:rPr>
                          <a:rPr lang="en-US" altLang="ko-KR" i="1">
                            <a:latin typeface="Cambria Math" panose="02040503050406030204" pitchFamily="18" charset="0"/>
                            <a:ea typeface="Cambria Math" panose="02040503050406030204" pitchFamily="18" charset="0"/>
                          </a:rPr>
                          <m:t>dW</m:t>
                        </m:r>
                      </m:sub>
                    </m:sSub>
                    <m:r>
                      <a:rPr lang="en-US" altLang="ko-KR" b="0" i="1" smtClean="0">
                        <a:latin typeface="Cambria Math" panose="02040503050406030204" pitchFamily="18" charset="0"/>
                        <a:ea typeface="Cambria Math" panose="02040503050406030204" pitchFamily="18" charset="0"/>
                      </a:rPr>
                      <m:t> + </m:t>
                    </m:r>
                    <m:d>
                      <m:dPr>
                        <m:ctrlPr>
                          <a:rPr lang="en-US" altLang="ko-KR" b="0" i="1" smtClean="0">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en-US" altLang="ko-KR" b="0" i="1" smtClean="0">
                            <a:latin typeface="Cambria Math" panose="02040503050406030204" pitchFamily="18" charset="0"/>
                            <a:ea typeface="Cambria Math" panose="02040503050406030204" pitchFamily="18" charset="0"/>
                          </a:rPr>
                          <m:t> − </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2</m:t>
                            </m:r>
                          </m:sub>
                        </m:sSub>
                      </m:e>
                    </m:d>
                  </m:oMath>
                </a14:m>
                <a:r>
                  <a:rPr lang="en-US" altLang="ko-KR" dirty="0"/>
                  <a:t>d</a:t>
                </a:r>
                <a14:m>
                  <m:oMath xmlns:m="http://schemas.openxmlformats.org/officeDocument/2006/math">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W</m:t>
                        </m:r>
                      </m:e>
                      <m:sup>
                        <m:r>
                          <a:rPr lang="en-US" altLang="ko-KR" i="1" dirty="0">
                            <a:latin typeface="Cambria Math" panose="02040503050406030204" pitchFamily="18" charset="0"/>
                          </a:rPr>
                          <m:t>2</m:t>
                        </m:r>
                      </m:sup>
                    </m:sSup>
                  </m:oMath>
                </a14:m>
                <a:r>
                  <a:rPr lang="en-US" altLang="ko-KR" dirty="0"/>
                  <a:t>, </a:t>
                </a:r>
                <a14:m>
                  <m:oMath xmlns:m="http://schemas.openxmlformats.org/officeDocument/2006/math">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S</m:t>
                        </m:r>
                      </m:e>
                      <m:sub>
                        <m:r>
                          <m:rPr>
                            <m:sty m:val="p"/>
                          </m:rPr>
                          <a:rPr lang="en-US" altLang="ko-KR" i="1">
                            <a:latin typeface="Cambria Math" panose="02040503050406030204" pitchFamily="18" charset="0"/>
                          </a:rPr>
                          <m:t>db</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2</m:t>
                        </m:r>
                      </m:sub>
                    </m:sSub>
                    <m:sSub>
                      <m:sSubPr>
                        <m:ctrlPr>
                          <a:rPr lang="en-US" altLang="ko-KR" b="0"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S</m:t>
                        </m:r>
                      </m:e>
                      <m:sub>
                        <m:r>
                          <m:rPr>
                            <m:sty m:val="p"/>
                          </m:rPr>
                          <a:rPr lang="en-US" altLang="ko-KR" i="1">
                            <a:latin typeface="Cambria Math" panose="02040503050406030204" pitchFamily="18" charset="0"/>
                            <a:ea typeface="Cambria Math" panose="02040503050406030204" pitchFamily="18" charset="0"/>
                          </a:rPr>
                          <m:t>db</m:t>
                        </m:r>
                      </m:sub>
                    </m:sSub>
                    <m:r>
                      <a:rPr lang="en-US" altLang="ko-KR" b="0" i="1" smtClean="0">
                        <a:latin typeface="Cambria Math" panose="02040503050406030204" pitchFamily="18" charset="0"/>
                        <a:ea typeface="Cambria Math" panose="02040503050406030204" pitchFamily="18" charset="0"/>
                      </a:rPr>
                      <m:t> + </m:t>
                    </m:r>
                    <m:d>
                      <m:dPr>
                        <m:ctrlPr>
                          <a:rPr lang="en-US" altLang="ko-KR" b="0" i="1" smtClean="0">
                            <a:latin typeface="Cambria Math" panose="02040503050406030204" pitchFamily="18" charset="0"/>
                            <a:ea typeface="Cambria Math" panose="02040503050406030204" pitchFamily="18" charset="0"/>
                          </a:rPr>
                        </m:ctrlPr>
                      </m:dPr>
                      <m:e>
                        <m:r>
                          <a:rPr lang="en-US" altLang="ko-KR" i="1">
                            <a:latin typeface="Cambria Math" panose="02040503050406030204" pitchFamily="18" charset="0"/>
                            <a:ea typeface="Cambria Math" panose="02040503050406030204" pitchFamily="18" charset="0"/>
                          </a:rPr>
                          <m:t>1</m:t>
                        </m:r>
                        <m:r>
                          <a:rPr lang="en-US" altLang="ko-KR" b="0" i="1" smtClean="0">
                            <a:latin typeface="Cambria Math" panose="02040503050406030204" pitchFamily="18" charset="0"/>
                            <a:ea typeface="Cambria Math" panose="02040503050406030204" pitchFamily="18" charset="0"/>
                          </a:rPr>
                          <m:t> − </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𝛽</m:t>
                            </m:r>
                          </m:e>
                          <m:sub>
                            <m:r>
                              <a:rPr lang="en-US" altLang="ko-KR" i="1">
                                <a:latin typeface="Cambria Math" panose="02040503050406030204" pitchFamily="18" charset="0"/>
                                <a:ea typeface="Cambria Math" panose="02040503050406030204" pitchFamily="18" charset="0"/>
                              </a:rPr>
                              <m:t>2</m:t>
                            </m:r>
                          </m:sub>
                        </m:sSub>
                      </m:e>
                    </m:d>
                  </m:oMath>
                </a14:m>
                <a:r>
                  <a:rPr lang="en-US" altLang="ko-KR" dirty="0"/>
                  <a:t>d</a:t>
                </a:r>
                <a14:m>
                  <m:oMath xmlns:m="http://schemas.openxmlformats.org/officeDocument/2006/math">
                    <m:sSup>
                      <m:sSupPr>
                        <m:ctrlPr>
                          <a:rPr lang="en-US" altLang="ko-KR" i="1" dirty="0" smtClean="0">
                            <a:latin typeface="Cambria Math" panose="02040503050406030204" pitchFamily="18" charset="0"/>
                          </a:rPr>
                        </m:ctrlPr>
                      </m:sSupPr>
                      <m:e>
                        <m:r>
                          <m:rPr>
                            <m:sty m:val="p"/>
                          </m:rPr>
                          <a:rPr lang="en-US" altLang="ko-KR" i="1" dirty="0">
                            <a:latin typeface="Cambria Math" panose="02040503050406030204" pitchFamily="18" charset="0"/>
                          </a:rPr>
                          <m:t>b</m:t>
                        </m:r>
                      </m:e>
                      <m:sup>
                        <m:r>
                          <a:rPr lang="en-US" altLang="ko-KR" i="1" dirty="0">
                            <a:latin typeface="Cambria Math" panose="02040503050406030204" pitchFamily="18" charset="0"/>
                          </a:rPr>
                          <m:t>2</m:t>
                        </m:r>
                      </m:sup>
                    </m:sSup>
                  </m:oMath>
                </a14:m>
                <a:r>
                  <a:rPr lang="en-US" altLang="ko-KR" dirty="0"/>
                  <a:t>  - “RMSprop” </a:t>
                </a:r>
                <a14:m>
                  <m:oMath xmlns:m="http://schemas.openxmlformats.org/officeDocument/2006/math">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𝛽</m:t>
                        </m:r>
                      </m:e>
                      <m:sub>
                        <m:r>
                          <a:rPr lang="en-US" altLang="ko-KR" i="1">
                            <a:latin typeface="Cambria Math" panose="02040503050406030204" pitchFamily="18" charset="0"/>
                          </a:rPr>
                          <m:t>2</m:t>
                        </m:r>
                      </m:sub>
                    </m:sSub>
                  </m:oMath>
                </a14:m>
                <a:endParaRPr lang="en-US" altLang="ko-KR" dirty="0"/>
              </a:p>
              <a:p>
                <a:endParaRPr lang="ko-KR" altLang="en-US" dirty="0"/>
              </a:p>
            </p:txBody>
          </p:sp>
        </mc:Choice>
        <mc:Fallback xmlns="">
          <p:sp>
            <p:nvSpPr>
              <p:cNvPr id="10" name="TextBox 9">
                <a:extLst>
                  <a:ext uri="{FF2B5EF4-FFF2-40B4-BE49-F238E27FC236}">
                    <a16:creationId xmlns:a16="http://schemas.microsoft.com/office/drawing/2014/main" id="{D5903878-F0A0-4BCD-8AC0-B94EC30B00BA}"/>
                  </a:ext>
                </a:extLst>
              </p:cNvPr>
              <p:cNvSpPr txBox="1">
                <a:spLocks noRot="1" noChangeAspect="1" noMove="1" noResize="1" noEditPoints="1" noAdjustHandles="1" noChangeArrowheads="1" noChangeShapeType="1" noTextEdit="1"/>
              </p:cNvSpPr>
              <p:nvPr/>
            </p:nvSpPr>
            <p:spPr>
              <a:xfrm>
                <a:off x="514773" y="3115090"/>
                <a:ext cx="8345142" cy="1200329"/>
              </a:xfrm>
              <a:prstGeom prst="rect">
                <a:avLst/>
              </a:prstGeom>
              <a:blipFill>
                <a:blip r:embed="rId3"/>
                <a:stretch>
                  <a:fillRect t="-201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68E96A-292E-44F8-8E51-2A0F5275FFC5}"/>
                  </a:ext>
                </a:extLst>
              </p:cNvPr>
              <p:cNvSpPr txBox="1"/>
              <p:nvPr/>
            </p:nvSpPr>
            <p:spPr>
              <a:xfrm>
                <a:off x="514773" y="4605936"/>
                <a:ext cx="8345142" cy="67031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v</m:t>
                        </m:r>
                      </m:e>
                      <m:sup>
                        <m:r>
                          <m:rPr>
                            <m:sty m:val="p"/>
                          </m:rPr>
                          <a:rPr lang="en-US" altLang="ko-KR" i="1">
                            <a:latin typeface="Cambria Math" panose="02040503050406030204" pitchFamily="18" charset="0"/>
                          </a:rPr>
                          <m:t>biascorr</m:t>
                        </m:r>
                        <m:r>
                          <a:rPr lang="en-US" altLang="ko-KR" b="0" i="1" smtClean="0">
                            <a:latin typeface="Cambria Math" panose="02040503050406030204" pitchFamily="18" charset="0"/>
                          </a:rPr>
                          <m:t> </m:t>
                        </m:r>
                      </m:sup>
                    </m:sSup>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sSub>
                      <m:sSubPr>
                        <m:ctrlPr>
                          <a:rPr lang="en-US" altLang="ko-KR" b="0"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v</m:t>
                        </m:r>
                      </m:e>
                      <m:sub>
                        <m:r>
                          <m:rPr>
                            <m:sty m:val="p"/>
                          </m:rPr>
                          <a:rPr lang="en-US" altLang="ko-KR" i="1">
                            <a:latin typeface="Cambria Math" panose="02040503050406030204" pitchFamily="18" charset="0"/>
                            <a:ea typeface="Cambria Math" panose="02040503050406030204" pitchFamily="18" charset="0"/>
                          </a:rPr>
                          <m:t>dW</m:t>
                        </m:r>
                      </m:sub>
                    </m:sSub>
                    <m:r>
                      <a:rPr lang="en-US" altLang="ko-KR" b="0" i="1" smtClean="0">
                        <a:latin typeface="Cambria Math" panose="02040503050406030204" pitchFamily="18" charset="0"/>
                        <a:ea typeface="Cambria Math" panose="02040503050406030204" pitchFamily="18" charset="0"/>
                      </a:rPr>
                      <m:t> </m:t>
                    </m:r>
                  </m:oMath>
                </a14:m>
                <a:r>
                  <a:rPr lang="en-US" altLang="ko-KR" dirty="0"/>
                  <a:t>/ </a:t>
                </a:r>
                <a14:m>
                  <m:oMath xmlns:m="http://schemas.openxmlformats.org/officeDocument/2006/math">
                    <m:d>
                      <m:dPr>
                        <m:ctrlPr>
                          <a:rPr lang="en-US" altLang="ko-KR" i="1" smtClean="0">
                            <a:latin typeface="Cambria Math" panose="02040503050406030204" pitchFamily="18" charset="0"/>
                          </a:rPr>
                        </m:ctrlPr>
                      </m:dPr>
                      <m:e>
                        <m:r>
                          <a:rPr lang="en-US" altLang="ko-KR" i="1">
                            <a:latin typeface="Cambria Math" panose="02040503050406030204" pitchFamily="18" charset="0"/>
                          </a:rPr>
                          <m:t>1</m:t>
                        </m:r>
                        <m:r>
                          <a:rPr lang="en-US" altLang="ko-KR" b="0" i="1" smtClean="0">
                            <a:latin typeface="Cambria Math" panose="02040503050406030204" pitchFamily="18" charset="0"/>
                          </a:rPr>
                          <m:t> </m:t>
                        </m:r>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sSup>
                          <m:sSupPr>
                            <m:ctrlPr>
                              <a:rPr lang="en-US" altLang="ko-KR" b="0" i="1" smtClean="0">
                                <a:latin typeface="Cambria Math" panose="02040503050406030204" pitchFamily="18" charset="0"/>
                                <a:ea typeface="Cambria Math" panose="02040503050406030204" pitchFamily="18" charset="0"/>
                              </a:rPr>
                            </m:ctrlPr>
                          </m:sSupPr>
                          <m:e>
                            <m:r>
                              <a:rPr lang="ko-KR" altLang="en-US" b="0" i="1" smtClean="0">
                                <a:latin typeface="Cambria Math" panose="02040503050406030204" pitchFamily="18" charset="0"/>
                                <a:ea typeface="Cambria Math" panose="02040503050406030204" pitchFamily="18" charset="0"/>
                              </a:rPr>
                              <m:t>𝛽</m:t>
                            </m:r>
                          </m:e>
                          <m:sup>
                            <m:r>
                              <m:rPr>
                                <m:sty m:val="p"/>
                              </m:rPr>
                              <a:rPr lang="en-US" altLang="ko-KR" i="1">
                                <a:latin typeface="Cambria Math" panose="02040503050406030204" pitchFamily="18" charset="0"/>
                                <a:ea typeface="Cambria Math" panose="02040503050406030204" pitchFamily="18" charset="0"/>
                              </a:rPr>
                              <m:t>t</m:t>
                            </m:r>
                          </m:sup>
                        </m:sSup>
                      </m:e>
                    </m:d>
                    <m:r>
                      <a:rPr lang="en-US" altLang="ko-KR" b="0" i="1" smtClean="0">
                        <a:latin typeface="Cambria Math" panose="02040503050406030204" pitchFamily="18" charset="0"/>
                      </a:rPr>
                      <m:t> </m:t>
                    </m:r>
                  </m:oMath>
                </a14:m>
                <a:r>
                  <a:rPr lang="en-US" altLang="ko-KR" dirty="0"/>
                  <a:t>, </a:t>
                </a:r>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v</m:t>
                        </m:r>
                      </m:e>
                      <m:sup>
                        <m:r>
                          <m:rPr>
                            <m:sty m:val="p"/>
                          </m:rPr>
                          <a:rPr lang="en-US" altLang="ko-KR" i="1">
                            <a:latin typeface="Cambria Math" panose="02040503050406030204" pitchFamily="18" charset="0"/>
                          </a:rPr>
                          <m:t>biascorr</m:t>
                        </m:r>
                        <m:r>
                          <a:rPr lang="en-US" altLang="ko-KR" b="0" i="1" smtClean="0">
                            <a:latin typeface="Cambria Math" panose="02040503050406030204" pitchFamily="18" charset="0"/>
                          </a:rPr>
                          <m:t> </m:t>
                        </m:r>
                      </m:sup>
                    </m:sSup>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sSub>
                      <m:sSubPr>
                        <m:ctrlPr>
                          <a:rPr lang="en-US" altLang="ko-KR" b="0"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v</m:t>
                        </m:r>
                      </m:e>
                      <m:sub>
                        <m:r>
                          <m:rPr>
                            <m:sty m:val="p"/>
                          </m:rPr>
                          <a:rPr lang="en-US" altLang="ko-KR" i="1">
                            <a:latin typeface="Cambria Math" panose="02040503050406030204" pitchFamily="18" charset="0"/>
                            <a:ea typeface="Cambria Math" panose="02040503050406030204" pitchFamily="18" charset="0"/>
                          </a:rPr>
                          <m:t>db</m:t>
                        </m:r>
                      </m:sub>
                    </m:sSub>
                    <m:r>
                      <a:rPr lang="en-US" altLang="ko-KR" b="0" i="1" smtClean="0">
                        <a:latin typeface="Cambria Math" panose="02040503050406030204" pitchFamily="18" charset="0"/>
                        <a:ea typeface="Cambria Math" panose="02040503050406030204" pitchFamily="18" charset="0"/>
                      </a:rPr>
                      <m:t> </m:t>
                    </m:r>
                  </m:oMath>
                </a14:m>
                <a:r>
                  <a:rPr lang="en-US" altLang="ko-KR" dirty="0"/>
                  <a:t>/ </a:t>
                </a:r>
                <a14:m>
                  <m:oMath xmlns:m="http://schemas.openxmlformats.org/officeDocument/2006/math">
                    <m:d>
                      <m:dPr>
                        <m:ctrlPr>
                          <a:rPr lang="en-US" altLang="ko-KR" i="1" smtClean="0">
                            <a:latin typeface="Cambria Math" panose="02040503050406030204" pitchFamily="18" charset="0"/>
                          </a:rPr>
                        </m:ctrlPr>
                      </m:dPr>
                      <m:e>
                        <m:r>
                          <a:rPr lang="en-US" altLang="ko-KR" i="1">
                            <a:latin typeface="Cambria Math" panose="02040503050406030204" pitchFamily="18" charset="0"/>
                          </a:rPr>
                          <m:t>1</m:t>
                        </m:r>
                        <m:r>
                          <a:rPr lang="en-US" altLang="ko-KR" b="0" i="1" smtClean="0">
                            <a:latin typeface="Cambria Math" panose="02040503050406030204" pitchFamily="18" charset="0"/>
                          </a:rPr>
                          <m:t> </m:t>
                        </m:r>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sSup>
                          <m:sSupPr>
                            <m:ctrlPr>
                              <a:rPr lang="en-US" altLang="ko-KR" b="0" i="1" smtClean="0">
                                <a:latin typeface="Cambria Math" panose="02040503050406030204" pitchFamily="18" charset="0"/>
                                <a:ea typeface="Cambria Math" panose="02040503050406030204" pitchFamily="18" charset="0"/>
                              </a:rPr>
                            </m:ctrlPr>
                          </m:sSupPr>
                          <m:e>
                            <m:r>
                              <a:rPr lang="ko-KR" altLang="en-US" b="0" i="1" smtClean="0">
                                <a:latin typeface="Cambria Math" panose="02040503050406030204" pitchFamily="18" charset="0"/>
                                <a:ea typeface="Cambria Math" panose="02040503050406030204" pitchFamily="18" charset="0"/>
                              </a:rPr>
                              <m:t>𝛽</m:t>
                            </m:r>
                          </m:e>
                          <m:sup>
                            <m:r>
                              <m:rPr>
                                <m:sty m:val="p"/>
                              </m:rPr>
                              <a:rPr lang="en-US" altLang="ko-KR" i="1">
                                <a:latin typeface="Cambria Math" panose="02040503050406030204" pitchFamily="18" charset="0"/>
                                <a:ea typeface="Cambria Math" panose="02040503050406030204" pitchFamily="18" charset="0"/>
                              </a:rPr>
                              <m:t>t</m:t>
                            </m:r>
                          </m:sup>
                        </m:sSup>
                      </m:e>
                    </m:d>
                    <m:r>
                      <a:rPr lang="en-US" altLang="ko-KR" b="0" i="1" smtClean="0">
                        <a:latin typeface="Cambria Math" panose="02040503050406030204" pitchFamily="18" charset="0"/>
                        <a:ea typeface="Cambria Math" panose="02040503050406030204" pitchFamily="18" charset="0"/>
                      </a:rPr>
                      <m:t>           </m:t>
                    </m:r>
                  </m:oMath>
                </a14:m>
                <a:r>
                  <a:rPr lang="en-US" altLang="ko-KR" dirty="0"/>
                  <a:t> - bias correction</a:t>
                </a:r>
              </a:p>
              <a:p>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S</m:t>
                        </m:r>
                      </m:e>
                      <m:sup>
                        <m:r>
                          <m:rPr>
                            <m:sty m:val="p"/>
                          </m:rPr>
                          <a:rPr lang="en-US" altLang="ko-KR" i="1">
                            <a:latin typeface="Cambria Math" panose="02040503050406030204" pitchFamily="18" charset="0"/>
                          </a:rPr>
                          <m:t>biascorr</m:t>
                        </m:r>
                        <m:r>
                          <a:rPr lang="en-US" altLang="ko-KR" b="0" i="1" smtClean="0">
                            <a:latin typeface="Cambria Math" panose="02040503050406030204" pitchFamily="18" charset="0"/>
                          </a:rPr>
                          <m:t> </m:t>
                        </m:r>
                      </m:sup>
                    </m:sSup>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sSub>
                      <m:sSubPr>
                        <m:ctrlPr>
                          <a:rPr lang="en-US" altLang="ko-KR" b="0" i="1" smtClean="0">
                            <a:latin typeface="Cambria Math" panose="02040503050406030204" pitchFamily="18" charset="0"/>
                            <a:ea typeface="Cambria Math" panose="02040503050406030204" pitchFamily="18" charset="0"/>
                          </a:rPr>
                        </m:ctrlPr>
                      </m:sSubPr>
                      <m:e>
                        <m:r>
                          <m:rPr>
                            <m:sty m:val="p"/>
                          </m:rPr>
                          <a:rPr lang="en-US" altLang="ko-KR" i="1">
                            <a:latin typeface="Cambria Math" panose="02040503050406030204" pitchFamily="18" charset="0"/>
                            <a:ea typeface="Cambria Math" panose="02040503050406030204" pitchFamily="18" charset="0"/>
                          </a:rPr>
                          <m:t>S</m:t>
                        </m:r>
                      </m:e>
                      <m:sub>
                        <m:r>
                          <m:rPr>
                            <m:sty m:val="p"/>
                          </m:rPr>
                          <a:rPr lang="en-US" altLang="ko-KR" i="1">
                            <a:latin typeface="Cambria Math" panose="02040503050406030204" pitchFamily="18" charset="0"/>
                            <a:ea typeface="Cambria Math" panose="02040503050406030204" pitchFamily="18" charset="0"/>
                          </a:rPr>
                          <m:t>dW</m:t>
                        </m:r>
                      </m:sub>
                    </m:sSub>
                    <m:r>
                      <a:rPr lang="en-US" altLang="ko-KR" b="0" i="1" smtClean="0">
                        <a:latin typeface="Cambria Math" panose="02040503050406030204" pitchFamily="18" charset="0"/>
                        <a:ea typeface="Cambria Math" panose="02040503050406030204" pitchFamily="18" charset="0"/>
                      </a:rPr>
                      <m:t> </m:t>
                    </m:r>
                  </m:oMath>
                </a14:m>
                <a:r>
                  <a:rPr lang="en-US" altLang="ko-KR" dirty="0"/>
                  <a:t>/ </a:t>
                </a:r>
                <a14:m>
                  <m:oMath xmlns:m="http://schemas.openxmlformats.org/officeDocument/2006/math">
                    <m:d>
                      <m:dPr>
                        <m:ctrlPr>
                          <a:rPr lang="en-US" altLang="ko-KR" i="1" smtClean="0">
                            <a:latin typeface="Cambria Math" panose="02040503050406030204" pitchFamily="18" charset="0"/>
                          </a:rPr>
                        </m:ctrlPr>
                      </m:dPr>
                      <m:e>
                        <m:r>
                          <a:rPr lang="en-US" altLang="ko-KR" i="1">
                            <a:latin typeface="Cambria Math" panose="02040503050406030204" pitchFamily="18" charset="0"/>
                          </a:rPr>
                          <m:t>1</m:t>
                        </m:r>
                        <m:r>
                          <a:rPr lang="en-US" altLang="ko-KR" b="0" i="1" smtClean="0">
                            <a:latin typeface="Cambria Math" panose="02040503050406030204" pitchFamily="18" charset="0"/>
                          </a:rPr>
                          <m:t> </m:t>
                        </m:r>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sSup>
                          <m:sSupPr>
                            <m:ctrlPr>
                              <a:rPr lang="en-US" altLang="ko-KR" b="0" i="1" smtClean="0">
                                <a:latin typeface="Cambria Math" panose="02040503050406030204" pitchFamily="18" charset="0"/>
                                <a:ea typeface="Cambria Math" panose="02040503050406030204" pitchFamily="18" charset="0"/>
                              </a:rPr>
                            </m:ctrlPr>
                          </m:sSupPr>
                          <m:e>
                            <m:r>
                              <a:rPr lang="ko-KR" altLang="en-US" b="0" i="1" smtClean="0">
                                <a:latin typeface="Cambria Math" panose="02040503050406030204" pitchFamily="18" charset="0"/>
                                <a:ea typeface="Cambria Math" panose="02040503050406030204" pitchFamily="18" charset="0"/>
                              </a:rPr>
                              <m:t>𝛽</m:t>
                            </m:r>
                          </m:e>
                          <m:sup>
                            <m:r>
                              <m:rPr>
                                <m:sty m:val="p"/>
                              </m:rPr>
                              <a:rPr lang="en-US" altLang="ko-KR" i="1">
                                <a:latin typeface="Cambria Math" panose="02040503050406030204" pitchFamily="18" charset="0"/>
                                <a:ea typeface="Cambria Math" panose="02040503050406030204" pitchFamily="18" charset="0"/>
                              </a:rPr>
                              <m:t>t</m:t>
                            </m:r>
                          </m:sup>
                        </m:sSup>
                      </m:e>
                    </m:d>
                  </m:oMath>
                </a14:m>
                <a:r>
                  <a:rPr lang="ko-KR" altLang="en-US" dirty="0"/>
                  <a:t> </a:t>
                </a:r>
                <a:r>
                  <a:rPr lang="en-US" altLang="ko-KR" dirty="0"/>
                  <a:t>, </a:t>
                </a:r>
                <a14:m>
                  <m:oMath xmlns:m="http://schemas.openxmlformats.org/officeDocument/2006/math">
                    <m:sSup>
                      <m:sSupPr>
                        <m:ctrlPr>
                          <a:rPr lang="en-US" altLang="ko-KR" i="1">
                            <a:latin typeface="Cambria Math" panose="02040503050406030204" pitchFamily="18" charset="0"/>
                          </a:rPr>
                        </m:ctrlPr>
                      </m:sSupPr>
                      <m:e>
                        <m:r>
                          <m:rPr>
                            <m:sty m:val="p"/>
                          </m:rPr>
                          <a:rPr lang="en-US" altLang="ko-KR" i="1" smtClean="0">
                            <a:latin typeface="Cambria Math" panose="02040503050406030204" pitchFamily="18" charset="0"/>
                          </a:rPr>
                          <m:t>S</m:t>
                        </m:r>
                      </m:e>
                      <m:sup>
                        <m:r>
                          <m:rPr>
                            <m:sty m:val="p"/>
                          </m:rPr>
                          <a:rPr lang="en-US" altLang="ko-KR" i="1">
                            <a:latin typeface="Cambria Math" panose="02040503050406030204" pitchFamily="18" charset="0"/>
                          </a:rPr>
                          <m:t>biascorr</m:t>
                        </m:r>
                        <m:r>
                          <a:rPr lang="en-US" altLang="ko-KR" i="1">
                            <a:latin typeface="Cambria Math" panose="02040503050406030204" pitchFamily="18" charset="0"/>
                          </a:rPr>
                          <m:t> </m:t>
                        </m:r>
                      </m:sup>
                    </m:sSup>
                    <m:r>
                      <a:rPr lang="en-US" altLang="ko-KR" i="1">
                        <a:latin typeface="Cambria Math" panose="02040503050406030204" pitchFamily="18" charset="0"/>
                        <a:ea typeface="Cambria Math" panose="02040503050406030204" pitchFamily="18" charset="0"/>
                      </a:rPr>
                      <m:t>= </m:t>
                    </m:r>
                    <m:sSub>
                      <m:sSubPr>
                        <m:ctrlPr>
                          <a:rPr lang="en-US" altLang="ko-KR" i="1">
                            <a:latin typeface="Cambria Math" panose="02040503050406030204" pitchFamily="18" charset="0"/>
                            <a:ea typeface="Cambria Math" panose="02040503050406030204" pitchFamily="18" charset="0"/>
                          </a:rPr>
                        </m:ctrlPr>
                      </m:sSubPr>
                      <m:e>
                        <m:r>
                          <m:rPr>
                            <m:sty m:val="p"/>
                          </m:rPr>
                          <a:rPr lang="en-US" altLang="ko-KR" i="1" smtClean="0">
                            <a:latin typeface="Cambria Math" panose="02040503050406030204" pitchFamily="18" charset="0"/>
                            <a:ea typeface="Cambria Math" panose="02040503050406030204" pitchFamily="18" charset="0"/>
                          </a:rPr>
                          <m:t>S</m:t>
                        </m:r>
                      </m:e>
                      <m:sub>
                        <m:r>
                          <m:rPr>
                            <m:sty m:val="p"/>
                          </m:rPr>
                          <a:rPr lang="en-US" altLang="ko-KR" i="1">
                            <a:latin typeface="Cambria Math" panose="02040503050406030204" pitchFamily="18" charset="0"/>
                            <a:ea typeface="Cambria Math" panose="02040503050406030204" pitchFamily="18" charset="0"/>
                          </a:rPr>
                          <m:t>db</m:t>
                        </m:r>
                      </m:sub>
                    </m:sSub>
                    <m:r>
                      <a:rPr lang="en-US" altLang="ko-KR" i="1">
                        <a:latin typeface="Cambria Math" panose="02040503050406030204" pitchFamily="18" charset="0"/>
                        <a:ea typeface="Cambria Math" panose="02040503050406030204" pitchFamily="18" charset="0"/>
                      </a:rPr>
                      <m:t> </m:t>
                    </m:r>
                  </m:oMath>
                </a14:m>
                <a:r>
                  <a:rPr lang="en-US" altLang="ko-KR" dirty="0"/>
                  <a:t>/ </a:t>
                </a:r>
                <a14:m>
                  <m:oMath xmlns:m="http://schemas.openxmlformats.org/officeDocument/2006/math">
                    <m:d>
                      <m:dPr>
                        <m:ctrlPr>
                          <a:rPr lang="en-US" altLang="ko-KR" i="1">
                            <a:latin typeface="Cambria Math" panose="02040503050406030204" pitchFamily="18" charset="0"/>
                          </a:rPr>
                        </m:ctrlPr>
                      </m:dPr>
                      <m:e>
                        <m:r>
                          <a:rPr lang="en-US" altLang="ko-KR" i="1">
                            <a:latin typeface="Cambria Math" panose="02040503050406030204" pitchFamily="18" charset="0"/>
                          </a:rPr>
                          <m:t>1 </m:t>
                        </m:r>
                        <m:r>
                          <a:rPr lang="en-US" altLang="ko-KR" i="1">
                            <a:latin typeface="Cambria Math" panose="02040503050406030204" pitchFamily="18" charset="0"/>
                            <a:ea typeface="Cambria Math" panose="02040503050406030204" pitchFamily="18" charset="0"/>
                          </a:rPr>
                          <m:t>− </m:t>
                        </m:r>
                        <m:sSup>
                          <m:sSupPr>
                            <m:ctrlPr>
                              <a:rPr lang="en-US" altLang="ko-KR" i="1">
                                <a:latin typeface="Cambria Math" panose="02040503050406030204" pitchFamily="18" charset="0"/>
                                <a:ea typeface="Cambria Math" panose="02040503050406030204" pitchFamily="18" charset="0"/>
                              </a:rPr>
                            </m:ctrlPr>
                          </m:sSupPr>
                          <m:e>
                            <m:r>
                              <a:rPr lang="ko-KR" altLang="en-US" i="1">
                                <a:latin typeface="Cambria Math" panose="02040503050406030204" pitchFamily="18" charset="0"/>
                                <a:ea typeface="Cambria Math" panose="02040503050406030204" pitchFamily="18" charset="0"/>
                              </a:rPr>
                              <m:t>𝛽</m:t>
                            </m:r>
                          </m:e>
                          <m:sup>
                            <m:r>
                              <m:rPr>
                                <m:sty m:val="p"/>
                              </m:rPr>
                              <a:rPr lang="en-US" altLang="ko-KR" i="1">
                                <a:latin typeface="Cambria Math" panose="02040503050406030204" pitchFamily="18" charset="0"/>
                                <a:ea typeface="Cambria Math" panose="02040503050406030204" pitchFamily="18" charset="0"/>
                              </a:rPr>
                              <m:t>t</m:t>
                            </m:r>
                          </m:sup>
                        </m:sSup>
                      </m:e>
                    </m:d>
                  </m:oMath>
                </a14:m>
                <a:r>
                  <a:rPr lang="ko-KR" altLang="en-US" dirty="0"/>
                  <a:t>                    </a:t>
                </a:r>
              </a:p>
            </p:txBody>
          </p:sp>
        </mc:Choice>
        <mc:Fallback xmlns="">
          <p:sp>
            <p:nvSpPr>
              <p:cNvPr id="11" name="TextBox 10">
                <a:extLst>
                  <a:ext uri="{FF2B5EF4-FFF2-40B4-BE49-F238E27FC236}">
                    <a16:creationId xmlns:a16="http://schemas.microsoft.com/office/drawing/2014/main" id="{0468E96A-292E-44F8-8E51-2A0F5275FFC5}"/>
                  </a:ext>
                </a:extLst>
              </p:cNvPr>
              <p:cNvSpPr txBox="1">
                <a:spLocks noRot="1" noChangeAspect="1" noMove="1" noResize="1" noEditPoints="1" noAdjustHandles="1" noChangeArrowheads="1" noChangeShapeType="1" noTextEdit="1"/>
              </p:cNvSpPr>
              <p:nvPr/>
            </p:nvSpPr>
            <p:spPr>
              <a:xfrm>
                <a:off x="514773" y="4605936"/>
                <a:ext cx="8345142" cy="670312"/>
              </a:xfrm>
              <a:prstGeom prst="rect">
                <a:avLst/>
              </a:prstGeom>
              <a:blipFill>
                <a:blip r:embed="rId4"/>
                <a:stretch>
                  <a:fillRect t="-2679" b="-125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5714566-81D1-4B4E-A7C7-7FD81E879CA7}"/>
                  </a:ext>
                </a:extLst>
              </p:cNvPr>
              <p:cNvSpPr txBox="1"/>
              <p:nvPr/>
            </p:nvSpPr>
            <p:spPr>
              <a:xfrm>
                <a:off x="514773" y="5608320"/>
                <a:ext cx="8345142" cy="78412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 xmlns:m="http://schemas.openxmlformats.org/officeDocument/2006/math">
                    <m:r>
                      <m:rPr>
                        <m:sty m:val="p"/>
                      </m:rPr>
                      <a:rPr lang="en-US" altLang="ko-KR" i="1" smtClean="0">
                        <a:latin typeface="Cambria Math" panose="02040503050406030204" pitchFamily="18" charset="0"/>
                      </a:rPr>
                      <m:t>W</m:t>
                    </m:r>
                  </m:oMath>
                </a14:m>
                <a:r>
                  <a:rPr lang="ko-KR" altLang="en-US" dirty="0"/>
                  <a:t> </a:t>
                </a:r>
                <a:r>
                  <a:rPr lang="en-US" altLang="ko-KR" dirty="0"/>
                  <a:t>= W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r>
                      <a:rPr lang="ko-KR" altLang="en-US" b="0" i="1" smtClean="0">
                        <a:latin typeface="Cambria Math" panose="02040503050406030204" pitchFamily="18" charset="0"/>
                        <a:ea typeface="Cambria Math" panose="02040503050406030204" pitchFamily="18" charset="0"/>
                      </a:rPr>
                      <m:t>𝛼</m:t>
                    </m:r>
                    <m:f>
                      <m:fPr>
                        <m:ctrlPr>
                          <a:rPr lang="en-US" altLang="ko-KR" b="0" i="1" smtClean="0">
                            <a:latin typeface="Cambria Math" panose="02040503050406030204" pitchFamily="18" charset="0"/>
                            <a:ea typeface="Cambria Math" panose="02040503050406030204" pitchFamily="18" charset="0"/>
                          </a:rPr>
                        </m:ctrlPr>
                      </m:fPr>
                      <m:num>
                        <m:sSubSup>
                          <m:sSubSupPr>
                            <m:ctrlPr>
                              <a:rPr lang="en-US" altLang="ko-KR" b="0" i="1" smtClean="0">
                                <a:latin typeface="Cambria Math" panose="02040503050406030204" pitchFamily="18" charset="0"/>
                                <a:ea typeface="Cambria Math" panose="02040503050406030204" pitchFamily="18" charset="0"/>
                              </a:rPr>
                            </m:ctrlPr>
                          </m:sSubSupPr>
                          <m:e>
                            <m:r>
                              <m:rPr>
                                <m:sty m:val="p"/>
                              </m:rPr>
                              <a:rPr lang="en-US" altLang="ko-KR" i="1">
                                <a:latin typeface="Cambria Math" panose="02040503050406030204" pitchFamily="18" charset="0"/>
                                <a:ea typeface="Cambria Math" panose="02040503050406030204" pitchFamily="18" charset="0"/>
                              </a:rPr>
                              <m:t>v</m:t>
                            </m:r>
                          </m:e>
                          <m:sub>
                            <m:r>
                              <m:rPr>
                                <m:sty m:val="p"/>
                              </m:rPr>
                              <a:rPr lang="en-US" altLang="ko-KR" i="1">
                                <a:latin typeface="Cambria Math" panose="02040503050406030204" pitchFamily="18" charset="0"/>
                                <a:ea typeface="Cambria Math" panose="02040503050406030204" pitchFamily="18" charset="0"/>
                              </a:rPr>
                              <m:t>dW</m:t>
                            </m:r>
                          </m:sub>
                          <m:sup>
                            <m:r>
                              <m:rPr>
                                <m:sty m:val="p"/>
                              </m:rPr>
                              <a:rPr lang="en-US" altLang="ko-KR" i="1">
                                <a:latin typeface="Cambria Math" panose="02040503050406030204" pitchFamily="18" charset="0"/>
                                <a:ea typeface="Cambria Math" panose="02040503050406030204" pitchFamily="18" charset="0"/>
                              </a:rPr>
                              <m:t>biascorr</m:t>
                            </m:r>
                          </m:sup>
                        </m:sSubSup>
                      </m:num>
                      <m:den>
                        <m:rad>
                          <m:radPr>
                            <m:degHide m:val="on"/>
                            <m:ctrlPr>
                              <a:rPr lang="en-US" altLang="ko-KR" b="0" i="1" smtClean="0">
                                <a:latin typeface="Cambria Math" panose="02040503050406030204" pitchFamily="18" charset="0"/>
                                <a:ea typeface="Cambria Math" panose="02040503050406030204" pitchFamily="18" charset="0"/>
                              </a:rPr>
                            </m:ctrlPr>
                          </m:radPr>
                          <m:deg/>
                          <m:e>
                            <m:sSubSup>
                              <m:sSubSupPr>
                                <m:ctrlPr>
                                  <a:rPr lang="en-US" altLang="ko-KR" b="0" i="1" smtClean="0">
                                    <a:latin typeface="Cambria Math" panose="02040503050406030204" pitchFamily="18" charset="0"/>
                                    <a:ea typeface="Cambria Math" panose="02040503050406030204" pitchFamily="18" charset="0"/>
                                  </a:rPr>
                                </m:ctrlPr>
                              </m:sSubSupPr>
                              <m:e>
                                <m:r>
                                  <m:rPr>
                                    <m:sty m:val="p"/>
                                  </m:rPr>
                                  <a:rPr lang="en-US" altLang="ko-KR" i="1">
                                    <a:latin typeface="Cambria Math" panose="02040503050406030204" pitchFamily="18" charset="0"/>
                                    <a:ea typeface="Cambria Math" panose="02040503050406030204" pitchFamily="18" charset="0"/>
                                  </a:rPr>
                                  <m:t>S</m:t>
                                </m:r>
                              </m:e>
                              <m:sub>
                                <m:r>
                                  <m:rPr>
                                    <m:sty m:val="p"/>
                                  </m:rPr>
                                  <a:rPr lang="en-US" altLang="ko-KR" i="1">
                                    <a:latin typeface="Cambria Math" panose="02040503050406030204" pitchFamily="18" charset="0"/>
                                    <a:ea typeface="Cambria Math" panose="02040503050406030204" pitchFamily="18" charset="0"/>
                                  </a:rPr>
                                  <m:t>dW</m:t>
                                </m:r>
                              </m:sub>
                              <m:sup>
                                <m:r>
                                  <m:rPr>
                                    <m:sty m:val="p"/>
                                  </m:rPr>
                                  <a:rPr lang="en-US" altLang="ko-KR" i="1">
                                    <a:latin typeface="Cambria Math" panose="02040503050406030204" pitchFamily="18" charset="0"/>
                                    <a:ea typeface="Cambria Math" panose="02040503050406030204" pitchFamily="18" charset="0"/>
                                  </a:rPr>
                                  <m:t>biascorr</m:t>
                                </m:r>
                              </m:sup>
                            </m:sSubSup>
                            <m:r>
                              <a:rPr lang="en-US" altLang="ko-KR" b="0" i="1" smtClean="0">
                                <a:latin typeface="Cambria Math" panose="02040503050406030204" pitchFamily="18" charset="0"/>
                                <a:ea typeface="Cambria Math" panose="02040503050406030204" pitchFamily="18" charset="0"/>
                              </a:rPr>
                              <m:t>+ ∈</m:t>
                            </m:r>
                          </m:e>
                        </m:rad>
                      </m:den>
                    </m:f>
                  </m:oMath>
                </a14:m>
                <a:r>
                  <a:rPr lang="ko-KR" altLang="en-US" dirty="0"/>
                  <a:t>              </a:t>
                </a:r>
                <a14:m>
                  <m:oMath xmlns:m="http://schemas.openxmlformats.org/officeDocument/2006/math">
                    <m:r>
                      <m:rPr>
                        <m:sty m:val="p"/>
                      </m:rPr>
                      <a:rPr lang="en-US" altLang="ko-KR" i="1" dirty="0">
                        <a:latin typeface="Cambria Math" panose="02040503050406030204" pitchFamily="18" charset="0"/>
                      </a:rPr>
                      <m:t>b</m:t>
                    </m:r>
                  </m:oMath>
                </a14:m>
                <a:r>
                  <a:rPr lang="ko-KR" altLang="en-US" dirty="0"/>
                  <a:t> </a:t>
                </a:r>
                <a:r>
                  <a:rPr lang="en-US" altLang="ko-KR" dirty="0"/>
                  <a:t>= b </a:t>
                </a:r>
                <a14:m>
                  <m:oMath xmlns:m="http://schemas.openxmlformats.org/officeDocument/2006/math">
                    <m:r>
                      <a:rPr lang="en-US" altLang="ko-KR" i="1">
                        <a:latin typeface="Cambria Math" panose="02040503050406030204" pitchFamily="18" charset="0"/>
                        <a:ea typeface="Cambria Math" panose="02040503050406030204" pitchFamily="18" charset="0"/>
                      </a:rPr>
                      <m:t>− </m:t>
                    </m:r>
                    <m:r>
                      <a:rPr lang="ko-KR" altLang="en-US" i="1">
                        <a:latin typeface="Cambria Math" panose="02040503050406030204" pitchFamily="18" charset="0"/>
                        <a:ea typeface="Cambria Math" panose="02040503050406030204" pitchFamily="18" charset="0"/>
                      </a:rPr>
                      <m:t>𝛼</m:t>
                    </m:r>
                    <m:f>
                      <m:fPr>
                        <m:ctrlPr>
                          <a:rPr lang="en-US" altLang="ko-KR" i="1">
                            <a:latin typeface="Cambria Math" panose="02040503050406030204" pitchFamily="18" charset="0"/>
                            <a:ea typeface="Cambria Math" panose="02040503050406030204" pitchFamily="18" charset="0"/>
                          </a:rPr>
                        </m:ctrlPr>
                      </m:fPr>
                      <m:num>
                        <m:sSubSup>
                          <m:sSubSupPr>
                            <m:ctrlPr>
                              <a:rPr lang="en-US" altLang="ko-KR" i="1">
                                <a:latin typeface="Cambria Math" panose="02040503050406030204" pitchFamily="18" charset="0"/>
                                <a:ea typeface="Cambria Math" panose="02040503050406030204" pitchFamily="18" charset="0"/>
                              </a:rPr>
                            </m:ctrlPr>
                          </m:sSubSupPr>
                          <m:e>
                            <m:r>
                              <m:rPr>
                                <m:sty m:val="p"/>
                              </m:rPr>
                              <a:rPr lang="en-US" altLang="ko-KR" i="1">
                                <a:latin typeface="Cambria Math" panose="02040503050406030204" pitchFamily="18" charset="0"/>
                                <a:ea typeface="Cambria Math" panose="02040503050406030204" pitchFamily="18" charset="0"/>
                              </a:rPr>
                              <m:t>v</m:t>
                            </m:r>
                          </m:e>
                          <m:sub>
                            <m:r>
                              <m:rPr>
                                <m:sty m:val="p"/>
                              </m:rPr>
                              <a:rPr lang="en-US" altLang="ko-KR" i="1">
                                <a:latin typeface="Cambria Math" panose="02040503050406030204" pitchFamily="18" charset="0"/>
                                <a:ea typeface="Cambria Math" panose="02040503050406030204" pitchFamily="18" charset="0"/>
                              </a:rPr>
                              <m:t>db</m:t>
                            </m:r>
                          </m:sub>
                          <m:sup>
                            <m:r>
                              <m:rPr>
                                <m:sty m:val="p"/>
                              </m:rPr>
                              <a:rPr lang="en-US" altLang="ko-KR" i="1">
                                <a:latin typeface="Cambria Math" panose="02040503050406030204" pitchFamily="18" charset="0"/>
                                <a:ea typeface="Cambria Math" panose="02040503050406030204" pitchFamily="18" charset="0"/>
                              </a:rPr>
                              <m:t>biascorr</m:t>
                            </m:r>
                          </m:sup>
                        </m:sSubSup>
                      </m:num>
                      <m:den>
                        <m:rad>
                          <m:radPr>
                            <m:degHide m:val="on"/>
                            <m:ctrlPr>
                              <a:rPr lang="en-US" altLang="ko-KR" i="1">
                                <a:latin typeface="Cambria Math" panose="02040503050406030204" pitchFamily="18" charset="0"/>
                                <a:ea typeface="Cambria Math" panose="02040503050406030204" pitchFamily="18" charset="0"/>
                              </a:rPr>
                            </m:ctrlPr>
                          </m:radPr>
                          <m:deg/>
                          <m:e>
                            <m:sSubSup>
                              <m:sSubSupPr>
                                <m:ctrlPr>
                                  <a:rPr lang="en-US" altLang="ko-KR" i="1">
                                    <a:latin typeface="Cambria Math" panose="02040503050406030204" pitchFamily="18" charset="0"/>
                                    <a:ea typeface="Cambria Math" panose="02040503050406030204" pitchFamily="18" charset="0"/>
                                  </a:rPr>
                                </m:ctrlPr>
                              </m:sSubSupPr>
                              <m:e>
                                <m:r>
                                  <m:rPr>
                                    <m:sty m:val="p"/>
                                  </m:rPr>
                                  <a:rPr lang="en-US" altLang="ko-KR" i="1">
                                    <a:latin typeface="Cambria Math" panose="02040503050406030204" pitchFamily="18" charset="0"/>
                                    <a:ea typeface="Cambria Math" panose="02040503050406030204" pitchFamily="18" charset="0"/>
                                  </a:rPr>
                                  <m:t>S</m:t>
                                </m:r>
                              </m:e>
                              <m:sub>
                                <m:r>
                                  <m:rPr>
                                    <m:sty m:val="p"/>
                                  </m:rPr>
                                  <a:rPr lang="en-US" altLang="ko-KR" i="1">
                                    <a:latin typeface="Cambria Math" panose="02040503050406030204" pitchFamily="18" charset="0"/>
                                    <a:ea typeface="Cambria Math" panose="02040503050406030204" pitchFamily="18" charset="0"/>
                                  </a:rPr>
                                  <m:t>db</m:t>
                                </m:r>
                              </m:sub>
                              <m:sup>
                                <m:r>
                                  <m:rPr>
                                    <m:sty m:val="p"/>
                                  </m:rPr>
                                  <a:rPr lang="en-US" altLang="ko-KR" i="1">
                                    <a:latin typeface="Cambria Math" panose="02040503050406030204" pitchFamily="18" charset="0"/>
                                    <a:ea typeface="Cambria Math" panose="02040503050406030204" pitchFamily="18" charset="0"/>
                                  </a:rPr>
                                  <m:t>biascorr</m:t>
                                </m:r>
                              </m:sup>
                            </m:sSubSup>
                            <m:r>
                              <a:rPr lang="en-US" altLang="ko-KR" i="1">
                                <a:latin typeface="Cambria Math" panose="02040503050406030204" pitchFamily="18" charset="0"/>
                                <a:ea typeface="Cambria Math" panose="02040503050406030204" pitchFamily="18" charset="0"/>
                              </a:rPr>
                              <m:t>+ ∈</m:t>
                            </m:r>
                          </m:e>
                        </m:rad>
                      </m:den>
                    </m:f>
                  </m:oMath>
                </a14:m>
                <a:r>
                  <a:rPr lang="ko-KR" altLang="en-US" dirty="0"/>
                  <a:t> </a:t>
                </a:r>
              </a:p>
            </p:txBody>
          </p:sp>
        </mc:Choice>
        <mc:Fallback xmlns="">
          <p:sp>
            <p:nvSpPr>
              <p:cNvPr id="12" name="TextBox 11">
                <a:extLst>
                  <a:ext uri="{FF2B5EF4-FFF2-40B4-BE49-F238E27FC236}">
                    <a16:creationId xmlns:a16="http://schemas.microsoft.com/office/drawing/2014/main" id="{75714566-81D1-4B4E-A7C7-7FD81E879CA7}"/>
                  </a:ext>
                </a:extLst>
              </p:cNvPr>
              <p:cNvSpPr txBox="1">
                <a:spLocks noRot="1" noChangeAspect="1" noMove="1" noResize="1" noEditPoints="1" noAdjustHandles="1" noChangeArrowheads="1" noChangeShapeType="1" noTextEdit="1"/>
              </p:cNvSpPr>
              <p:nvPr/>
            </p:nvSpPr>
            <p:spPr>
              <a:xfrm>
                <a:off x="514773" y="5608320"/>
                <a:ext cx="8345142" cy="784125"/>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7F81F09-AE1B-44B4-8A8A-8882B60E3E3D}"/>
                  </a:ext>
                </a:extLst>
              </p:cNvPr>
              <p:cNvSpPr txBox="1"/>
              <p:nvPr/>
            </p:nvSpPr>
            <p:spPr>
              <a:xfrm>
                <a:off x="7835842" y="1581752"/>
                <a:ext cx="3841385" cy="1200329"/>
              </a:xfrm>
              <a:prstGeom prst="rect">
                <a:avLst/>
              </a:prstGeom>
              <a:noFill/>
            </p:spPr>
            <p:txBody>
              <a:bodyPr wrap="square" rtlCol="0">
                <a:spAutoFit/>
              </a:bodyPr>
              <a:lstStyle/>
              <a:p>
                <a14:m>
                  <m:oMath xmlns:m="http://schemas.openxmlformats.org/officeDocument/2006/math">
                    <m:r>
                      <a:rPr lang="ko-KR" altLang="en-US" i="1" smtClean="0">
                        <a:latin typeface="Cambria Math" panose="02040503050406030204" pitchFamily="18" charset="0"/>
                      </a:rPr>
                      <m:t>𝛼</m:t>
                    </m:r>
                  </m:oMath>
                </a14:m>
                <a:r>
                  <a:rPr lang="en-US" altLang="ko-KR" dirty="0"/>
                  <a:t>: learning rate</a:t>
                </a:r>
              </a:p>
              <a:p>
                <a14:m>
                  <m:oMath xmlns:m="http://schemas.openxmlformats.org/officeDocument/2006/math">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𝛽</m:t>
                        </m:r>
                      </m:e>
                      <m:sub>
                        <m:r>
                          <a:rPr lang="en-US" altLang="ko-KR" i="1">
                            <a:latin typeface="Cambria Math" panose="02040503050406030204" pitchFamily="18" charset="0"/>
                          </a:rPr>
                          <m:t>1</m:t>
                        </m:r>
                      </m:sub>
                    </m:sSub>
                  </m:oMath>
                </a14:m>
                <a:r>
                  <a:rPr lang="en-US" altLang="ko-KR" dirty="0"/>
                  <a:t>: 1</a:t>
                </a:r>
                <a:r>
                  <a:rPr lang="ko-KR" altLang="en-US" dirty="0"/>
                  <a:t>차 </a:t>
                </a:r>
                <a:r>
                  <a:rPr lang="en-US" altLang="ko-KR" dirty="0"/>
                  <a:t>momentum (0.9,dw)</a:t>
                </a:r>
              </a:p>
              <a:p>
                <a14:m>
                  <m:oMath xmlns:m="http://schemas.openxmlformats.org/officeDocument/2006/math">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𝛽</m:t>
                        </m:r>
                      </m:e>
                      <m:sub>
                        <m:r>
                          <a:rPr lang="en-US" altLang="ko-KR" i="1">
                            <a:latin typeface="Cambria Math" panose="02040503050406030204" pitchFamily="18" charset="0"/>
                          </a:rPr>
                          <m:t>2</m:t>
                        </m:r>
                      </m:sub>
                    </m:sSub>
                    <m:r>
                      <a:rPr lang="en-US" altLang="ko-KR" b="0" i="1" smtClean="0">
                        <a:latin typeface="Cambria Math" panose="02040503050406030204" pitchFamily="18" charset="0"/>
                      </a:rPr>
                      <m:t> </m:t>
                    </m:r>
                  </m:oMath>
                </a14:m>
                <a:r>
                  <a:rPr lang="en-US" altLang="ko-KR" dirty="0"/>
                  <a:t>: 2</a:t>
                </a:r>
                <a:r>
                  <a:rPr lang="ko-KR" altLang="en-US" dirty="0"/>
                  <a:t>차 </a:t>
                </a:r>
                <a:r>
                  <a:rPr lang="en-US" altLang="ko-KR" dirty="0"/>
                  <a:t>momentum (0.999, d</a:t>
                </a:r>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w</m:t>
                        </m:r>
                      </m:e>
                      <m:sup>
                        <m:r>
                          <a:rPr lang="en-US" altLang="ko-KR" i="1">
                            <a:latin typeface="Cambria Math" panose="02040503050406030204" pitchFamily="18" charset="0"/>
                          </a:rPr>
                          <m:t>2</m:t>
                        </m:r>
                      </m:sup>
                    </m:sSup>
                  </m:oMath>
                </a14:m>
                <a:r>
                  <a:rPr lang="en-US" altLang="ko-KR" dirty="0"/>
                  <a:t>)</a:t>
                </a:r>
              </a:p>
              <a:p>
                <a14:m>
                  <m:oMath xmlns:m="http://schemas.openxmlformats.org/officeDocument/2006/math">
                    <m:r>
                      <a:rPr lang="ko-KR" altLang="en-US" i="1" smtClean="0">
                        <a:latin typeface="Cambria Math" panose="02040503050406030204" pitchFamily="18" charset="0"/>
                      </a:rPr>
                      <m:t>𝜀</m:t>
                    </m:r>
                  </m:oMath>
                </a14:m>
                <a:r>
                  <a:rPr lang="en-US" altLang="ko-KR" dirty="0"/>
                  <a:t>: </a:t>
                </a:r>
                <a14:m>
                  <m:oMath xmlns:m="http://schemas.openxmlformats.org/officeDocument/2006/math">
                    <m:sSup>
                      <m:sSupPr>
                        <m:ctrlPr>
                          <a:rPr lang="en-US" altLang="ko-KR" i="1" smtClean="0">
                            <a:latin typeface="Cambria Math" panose="02040503050406030204" pitchFamily="18" charset="0"/>
                          </a:rPr>
                        </m:ctrlPr>
                      </m:sSupPr>
                      <m:e>
                        <m:r>
                          <a:rPr lang="en-US" altLang="ko-KR" i="1">
                            <a:latin typeface="Cambria Math" panose="02040503050406030204" pitchFamily="18" charset="0"/>
                          </a:rPr>
                          <m:t>10</m:t>
                        </m:r>
                      </m:e>
                      <m:sup>
                        <m:r>
                          <a:rPr lang="en-US" altLang="ko-KR" i="1">
                            <a:latin typeface="Cambria Math" panose="02040503050406030204" pitchFamily="18" charset="0"/>
                          </a:rPr>
                          <m:t>−8</m:t>
                        </m:r>
                      </m:sup>
                    </m:sSup>
                  </m:oMath>
                </a14:m>
                <a:endParaRPr lang="ko-KR" altLang="en-US" dirty="0"/>
              </a:p>
            </p:txBody>
          </p:sp>
        </mc:Choice>
        <mc:Fallback>
          <p:sp>
            <p:nvSpPr>
              <p:cNvPr id="13" name="TextBox 12">
                <a:extLst>
                  <a:ext uri="{FF2B5EF4-FFF2-40B4-BE49-F238E27FC236}">
                    <a16:creationId xmlns:a16="http://schemas.microsoft.com/office/drawing/2014/main" id="{57F81F09-AE1B-44B4-8A8A-8882B60E3E3D}"/>
                  </a:ext>
                </a:extLst>
              </p:cNvPr>
              <p:cNvSpPr txBox="1">
                <a:spLocks noRot="1" noChangeAspect="1" noMove="1" noResize="1" noEditPoints="1" noAdjustHandles="1" noChangeArrowheads="1" noChangeShapeType="1" noTextEdit="1"/>
              </p:cNvSpPr>
              <p:nvPr/>
            </p:nvSpPr>
            <p:spPr>
              <a:xfrm>
                <a:off x="7835842" y="1581752"/>
                <a:ext cx="3841385" cy="1200329"/>
              </a:xfrm>
              <a:prstGeom prst="rect">
                <a:avLst/>
              </a:prstGeom>
              <a:blipFill>
                <a:blip r:embed="rId6"/>
                <a:stretch>
                  <a:fillRect l="-475" t="-2538" b="-710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520772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D3FA030A-840D-4C81-9826-80624D991F67}"/>
              </a:ext>
            </a:extLst>
          </p:cNvPr>
          <p:cNvSpPr txBox="1">
            <a:spLocks/>
          </p:cNvSpPr>
          <p:nvPr/>
        </p:nvSpPr>
        <p:spPr>
          <a:xfrm>
            <a:off x="205681" y="79898"/>
            <a:ext cx="10515600" cy="1069759"/>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a:t>Learning rate decay </a:t>
            </a:r>
            <a:r>
              <a:rPr lang="en-US" altLang="ko-KR" sz="2000" b="1" dirty="0"/>
              <a:t>(</a:t>
            </a:r>
            <a:r>
              <a:rPr lang="ko-KR" altLang="en-US" sz="2000" b="1" dirty="0"/>
              <a:t>학습 속도 </a:t>
            </a:r>
            <a:r>
              <a:rPr lang="ko-KR" altLang="en-US" sz="2000" b="1" dirty="0" err="1"/>
              <a:t>감쇠법</a:t>
            </a:r>
            <a:r>
              <a:rPr lang="en-US" altLang="ko-KR" sz="2000" b="1" dirty="0"/>
              <a:t>)</a:t>
            </a:r>
            <a:endParaRPr lang="ko-KR" altLang="en-US" sz="2000" dirty="0"/>
          </a:p>
        </p:txBody>
      </p:sp>
      <p:sp>
        <p:nvSpPr>
          <p:cNvPr id="7" name="TextBox 6">
            <a:extLst>
              <a:ext uri="{FF2B5EF4-FFF2-40B4-BE49-F238E27FC236}">
                <a16:creationId xmlns:a16="http://schemas.microsoft.com/office/drawing/2014/main" id="{ACA03421-289B-447F-B067-265C20625E45}"/>
              </a:ext>
            </a:extLst>
          </p:cNvPr>
          <p:cNvSpPr txBox="1"/>
          <p:nvPr/>
        </p:nvSpPr>
        <p:spPr>
          <a:xfrm>
            <a:off x="558800" y="1149657"/>
            <a:ext cx="10668000" cy="369332"/>
          </a:xfrm>
          <a:prstGeom prst="rect">
            <a:avLst/>
          </a:prstGeom>
          <a:noFill/>
        </p:spPr>
        <p:txBody>
          <a:bodyPr wrap="square" rtlCol="0">
            <a:spAutoFit/>
          </a:bodyPr>
          <a:lstStyle/>
          <a:p>
            <a:r>
              <a:rPr lang="en-US" altLang="ko-KR" b="0" i="0" dirty="0">
                <a:solidFill>
                  <a:srgbClr val="000000"/>
                </a:solidFill>
                <a:effectLst/>
                <a:latin typeface="noto"/>
              </a:rPr>
              <a:t>Slow down learning over time </a:t>
            </a:r>
            <a:r>
              <a:rPr lang="en-US" altLang="ko-KR" sz="1100" b="0" i="0" dirty="0">
                <a:solidFill>
                  <a:srgbClr val="000000"/>
                </a:solidFill>
                <a:effectLst/>
                <a:latin typeface="noto"/>
              </a:rPr>
              <a:t>(</a:t>
            </a:r>
            <a:r>
              <a:rPr lang="ko-KR" altLang="en-US" sz="1100" b="0" i="0" dirty="0">
                <a:solidFill>
                  <a:srgbClr val="000000"/>
                </a:solidFill>
                <a:effectLst/>
                <a:latin typeface="noto"/>
              </a:rPr>
              <a:t>시간이 지남에 따라 천천히 학습 속도를 낮추는 것</a:t>
            </a:r>
            <a:r>
              <a:rPr lang="en-US" altLang="ko-KR" sz="1100" b="0" i="0" dirty="0">
                <a:solidFill>
                  <a:srgbClr val="000000"/>
                </a:solidFill>
                <a:effectLst/>
                <a:latin typeface="noto"/>
              </a:rPr>
              <a:t>)</a:t>
            </a:r>
            <a:endParaRPr lang="ko-KR" altLang="en-US" sz="1100" dirty="0"/>
          </a:p>
        </p:txBody>
      </p:sp>
      <p:pic>
        <p:nvPicPr>
          <p:cNvPr id="9" name="그림 8">
            <a:extLst>
              <a:ext uri="{FF2B5EF4-FFF2-40B4-BE49-F238E27FC236}">
                <a16:creationId xmlns:a16="http://schemas.microsoft.com/office/drawing/2014/main" id="{95438426-5773-4590-9A25-ABECECA1E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038" y="1759982"/>
            <a:ext cx="4816244" cy="2218894"/>
          </a:xfrm>
          <a:prstGeom prst="rect">
            <a:avLst/>
          </a:prstGeom>
        </p:spPr>
      </p:pic>
      <p:sp>
        <p:nvSpPr>
          <p:cNvPr id="10" name="TextBox 9">
            <a:extLst>
              <a:ext uri="{FF2B5EF4-FFF2-40B4-BE49-F238E27FC236}">
                <a16:creationId xmlns:a16="http://schemas.microsoft.com/office/drawing/2014/main" id="{683A43BB-994A-46CA-8D54-25E556905159}"/>
              </a:ext>
            </a:extLst>
          </p:cNvPr>
          <p:cNvSpPr txBox="1"/>
          <p:nvPr/>
        </p:nvSpPr>
        <p:spPr>
          <a:xfrm>
            <a:off x="6096000" y="1759982"/>
            <a:ext cx="5130800" cy="1261884"/>
          </a:xfrm>
          <a:prstGeom prst="rect">
            <a:avLst/>
          </a:prstGeom>
          <a:noFill/>
        </p:spPr>
        <p:txBody>
          <a:bodyPr wrap="square" rtlCol="0">
            <a:spAutoFit/>
          </a:bodyPr>
          <a:lstStyle/>
          <a:p>
            <a:r>
              <a:rPr lang="en-US" altLang="ko-KR" b="0" i="0" dirty="0">
                <a:solidFill>
                  <a:srgbClr val="000000"/>
                </a:solidFill>
                <a:effectLst/>
                <a:latin typeface="noto"/>
              </a:rPr>
              <a:t>If you're using a fixed value for alpha and there's some noise in other mini batches, the algorithm may not be able to converge around </a:t>
            </a:r>
            <a:r>
              <a:rPr lang="en-US" altLang="ko-KR" sz="1100" b="0" i="0" dirty="0">
                <a:solidFill>
                  <a:srgbClr val="000000"/>
                </a:solidFill>
                <a:effectLst/>
                <a:latin typeface="noto"/>
              </a:rPr>
              <a:t>(</a:t>
            </a:r>
            <a:r>
              <a:rPr lang="ko-KR" altLang="en-US" sz="1100" b="0" i="0" dirty="0">
                <a:solidFill>
                  <a:srgbClr val="000000"/>
                </a:solidFill>
                <a:effectLst/>
                <a:latin typeface="noto"/>
              </a:rPr>
              <a:t>알파에 대해 고정된 값을 </a:t>
            </a:r>
            <a:r>
              <a:rPr lang="ko-KR" altLang="en-US" sz="1100" b="0" i="0" dirty="0" err="1">
                <a:solidFill>
                  <a:srgbClr val="000000"/>
                </a:solidFill>
                <a:effectLst/>
                <a:latin typeface="noto"/>
              </a:rPr>
              <a:t>사용하고있고</a:t>
            </a:r>
            <a:r>
              <a:rPr lang="ko-KR" altLang="en-US" sz="1100" b="0" i="0" dirty="0">
                <a:solidFill>
                  <a:srgbClr val="000000"/>
                </a:solidFill>
                <a:effectLst/>
                <a:latin typeface="noto"/>
              </a:rPr>
              <a:t> 다른 미니 배치에 약간의 소음이 있다면 알고리즘이 돌아다니면서 수렴하지 못할 수도 있다 </a:t>
            </a:r>
            <a:r>
              <a:rPr lang="en-US" altLang="ko-KR" sz="1100" b="0" i="0" dirty="0">
                <a:solidFill>
                  <a:srgbClr val="000000"/>
                </a:solidFill>
                <a:effectLst/>
                <a:latin typeface="noto"/>
              </a:rPr>
              <a:t>)</a:t>
            </a:r>
            <a:endParaRPr lang="ko-KR" altLang="en-US" sz="1100" dirty="0"/>
          </a:p>
        </p:txBody>
      </p:sp>
      <p:sp>
        <p:nvSpPr>
          <p:cNvPr id="11" name="TextBox 10">
            <a:extLst>
              <a:ext uri="{FF2B5EF4-FFF2-40B4-BE49-F238E27FC236}">
                <a16:creationId xmlns:a16="http://schemas.microsoft.com/office/drawing/2014/main" id="{67CC858B-8365-4B66-9F4B-B766F69317A0}"/>
              </a:ext>
            </a:extLst>
          </p:cNvPr>
          <p:cNvSpPr txBox="1"/>
          <p:nvPr/>
        </p:nvSpPr>
        <p:spPr>
          <a:xfrm>
            <a:off x="6096000" y="2936557"/>
            <a:ext cx="5033962" cy="1092607"/>
          </a:xfrm>
          <a:prstGeom prst="rect">
            <a:avLst/>
          </a:prstGeom>
          <a:noFill/>
        </p:spPr>
        <p:txBody>
          <a:bodyPr wrap="square" rtlCol="0">
            <a:spAutoFit/>
          </a:bodyPr>
          <a:lstStyle/>
          <a:p>
            <a:r>
              <a:rPr lang="en-US" altLang="ko-KR" b="0" i="0" dirty="0">
                <a:solidFill>
                  <a:srgbClr val="000000"/>
                </a:solidFill>
                <a:effectLst/>
                <a:latin typeface="noto"/>
              </a:rPr>
              <a:t>When the alpha gets smaller, it vibrates in this minimum narrow area rather than moving far away.</a:t>
            </a:r>
          </a:p>
          <a:p>
            <a:r>
              <a:rPr lang="en-US" altLang="ko-KR" sz="1100" dirty="0"/>
              <a:t>(</a:t>
            </a:r>
            <a:r>
              <a:rPr lang="ko-KR" altLang="en-US" sz="1100" dirty="0"/>
              <a:t>알파가 작아지면</a:t>
            </a:r>
            <a:r>
              <a:rPr lang="en-US" altLang="ko-KR" sz="1100" dirty="0"/>
              <a:t>, </a:t>
            </a:r>
            <a:r>
              <a:rPr lang="ko-KR" altLang="en-US" sz="1100" dirty="0"/>
              <a:t>계속되어도 멀리 돌아다니기 보다는 이 최소의 좁은 지역에서 진동하게 됩니다</a:t>
            </a:r>
            <a:r>
              <a:rPr lang="en-US" altLang="ko-KR" dirty="0"/>
              <a:t>) </a:t>
            </a:r>
            <a:r>
              <a:rPr lang="en-US" altLang="ko-KR" b="0" i="0" dirty="0">
                <a:solidFill>
                  <a:srgbClr val="000000"/>
                </a:solidFill>
                <a:effectLst/>
                <a:latin typeface="noto"/>
              </a:rPr>
              <a:t>That's why </a:t>
            </a:r>
            <a:r>
              <a:rPr lang="en-US" altLang="ko-KR" b="0" i="0" dirty="0" err="1">
                <a:solidFill>
                  <a:srgbClr val="000000"/>
                </a:solidFill>
                <a:effectLst/>
                <a:latin typeface="noto"/>
              </a:rPr>
              <a:t>Iit</a:t>
            </a:r>
            <a:r>
              <a:rPr lang="en-US" altLang="ko-KR" b="0" i="0" dirty="0">
                <a:solidFill>
                  <a:srgbClr val="000000"/>
                </a:solidFill>
                <a:effectLst/>
                <a:latin typeface="noto"/>
              </a:rPr>
              <a:t> use Learning rate decay</a:t>
            </a:r>
            <a:endParaRPr lang="ko-KR" altLang="en-US"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8FE7A36A-0E39-404D-AED0-FBB49FE7D6BA}"/>
                  </a:ext>
                </a:extLst>
              </p:cNvPr>
              <p:cNvSpPr txBox="1"/>
              <p:nvPr/>
            </p:nvSpPr>
            <p:spPr>
              <a:xfrm>
                <a:off x="808038" y="4863658"/>
                <a:ext cx="8703733" cy="6841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𝛼</m:t>
                      </m:r>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f>
                        <m:fPr>
                          <m:ctrlPr>
                            <a:rPr lang="en-US" altLang="ko-KR" b="0" i="1" smtClean="0">
                              <a:latin typeface="Cambria Math" panose="02040503050406030204" pitchFamily="18" charset="0"/>
                              <a:ea typeface="Cambria Math" panose="02040503050406030204" pitchFamily="18" charset="0"/>
                            </a:rPr>
                          </m:ctrlPr>
                        </m:fPr>
                        <m:num>
                          <m:r>
                            <a:rPr lang="en-US" altLang="ko-KR" i="1">
                              <a:latin typeface="Cambria Math" panose="02040503050406030204" pitchFamily="18" charset="0"/>
                              <a:ea typeface="Cambria Math" panose="02040503050406030204" pitchFamily="18" charset="0"/>
                            </a:rPr>
                            <m:t>1</m:t>
                          </m:r>
                        </m:num>
                        <m:den>
                          <m:r>
                            <a:rPr lang="en-US" altLang="ko-KR" i="1">
                              <a:latin typeface="Cambria Math" panose="02040503050406030204" pitchFamily="18" charset="0"/>
                              <a:ea typeface="Cambria Math" panose="02040503050406030204" pitchFamily="18" charset="0"/>
                            </a:rPr>
                            <m:t>1+</m:t>
                          </m:r>
                          <m:r>
                            <a:rPr lang="en-US" altLang="ko-KR" b="0" i="1" smtClean="0">
                              <a:latin typeface="Cambria Math" panose="02040503050406030204" pitchFamily="18" charset="0"/>
                              <a:ea typeface="Cambria Math" panose="02040503050406030204" pitchFamily="18" charset="0"/>
                            </a:rPr>
                            <m:t> </m:t>
                          </m:r>
                          <m:r>
                            <m:rPr>
                              <m:sty m:val="p"/>
                            </m:rPr>
                            <a:rPr lang="en-US" altLang="ko-KR" i="1">
                              <a:latin typeface="Cambria Math" panose="02040503050406030204" pitchFamily="18" charset="0"/>
                              <a:ea typeface="Cambria Math" panose="02040503050406030204" pitchFamily="18" charset="0"/>
                            </a:rPr>
                            <m:t>decay</m:t>
                          </m:r>
                          <m:r>
                            <a:rPr lang="en-US" altLang="ko-KR" b="0" i="1" smtClean="0">
                              <a:latin typeface="Cambria Math" panose="02040503050406030204" pitchFamily="18" charset="0"/>
                              <a:ea typeface="Cambria Math" panose="02040503050406030204" pitchFamily="18" charset="0"/>
                            </a:rPr>
                            <m:t> </m:t>
                          </m:r>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r>
                            <m:rPr>
                              <m:sty m:val="p"/>
                            </m:rPr>
                            <a:rPr lang="en-US" altLang="ko-KR" i="1">
                              <a:latin typeface="Cambria Math" panose="02040503050406030204" pitchFamily="18" charset="0"/>
                              <a:ea typeface="Cambria Math" panose="02040503050406030204" pitchFamily="18" charset="0"/>
                            </a:rPr>
                            <m:t>rate</m:t>
                          </m:r>
                          <m:r>
                            <a:rPr lang="en-US" altLang="ko-KR" b="0" i="1" smtClean="0">
                              <a:latin typeface="Cambria Math" panose="02040503050406030204" pitchFamily="18" charset="0"/>
                              <a:ea typeface="Cambria Math" panose="02040503050406030204" pitchFamily="18" charset="0"/>
                            </a:rPr>
                            <m:t> × </m:t>
                          </m:r>
                          <m:r>
                            <m:rPr>
                              <m:sty m:val="p"/>
                            </m:rPr>
                            <a:rPr lang="en-US" altLang="ko-KR" i="1">
                              <a:latin typeface="Cambria Math" panose="02040503050406030204" pitchFamily="18" charset="0"/>
                              <a:ea typeface="Cambria Math" panose="02040503050406030204" pitchFamily="18" charset="0"/>
                            </a:rPr>
                            <m:t>epoch</m:t>
                          </m:r>
                          <m:r>
                            <a:rPr lang="en-US" altLang="ko-KR" b="0" i="1" smtClean="0">
                              <a:latin typeface="Cambria Math" panose="02040503050406030204" pitchFamily="18" charset="0"/>
                              <a:ea typeface="Cambria Math" panose="02040503050406030204" pitchFamily="18" charset="0"/>
                            </a:rPr>
                            <m:t> </m:t>
                          </m:r>
                          <m:r>
                            <a:rPr lang="en-US" altLang="ko-KR" i="1" smtClean="0">
                              <a:latin typeface="Cambria Math" panose="02040503050406030204" pitchFamily="18" charset="0"/>
                              <a:ea typeface="Cambria Math" panose="02040503050406030204" pitchFamily="18" charset="0"/>
                            </a:rPr>
                            <m:t>–</m:t>
                          </m:r>
                          <m:r>
                            <m:rPr>
                              <m:sty m:val="p"/>
                            </m:rPr>
                            <a:rPr lang="en-US" altLang="ko-KR" i="1">
                              <a:latin typeface="Cambria Math" panose="02040503050406030204" pitchFamily="18" charset="0"/>
                              <a:ea typeface="Cambria Math" panose="02040503050406030204" pitchFamily="18" charset="0"/>
                            </a:rPr>
                            <m:t>num</m:t>
                          </m:r>
                        </m:den>
                      </m:f>
                      <m:r>
                        <a:rPr lang="en-US" altLang="ko-KR" b="0" i="1" smtClean="0">
                          <a:latin typeface="Cambria Math" panose="02040503050406030204" pitchFamily="18" charset="0"/>
                          <a:ea typeface="Cambria Math" panose="02040503050406030204" pitchFamily="18" charset="0"/>
                        </a:rPr>
                        <m:t> × </m:t>
                      </m:r>
                      <m:sSub>
                        <m:sSubPr>
                          <m:ctrlPr>
                            <a:rPr lang="en-US" altLang="ko-KR" b="0" i="1" smtClean="0">
                              <a:latin typeface="Cambria Math" panose="02040503050406030204" pitchFamily="18" charset="0"/>
                              <a:ea typeface="Cambria Math" panose="02040503050406030204" pitchFamily="18" charset="0"/>
                            </a:rPr>
                          </m:ctrlPr>
                        </m:sSubPr>
                        <m:e>
                          <m:r>
                            <a:rPr lang="ko-KR" altLang="en-US" b="0" i="1" smtClean="0">
                              <a:latin typeface="Cambria Math" panose="02040503050406030204" pitchFamily="18" charset="0"/>
                              <a:ea typeface="Cambria Math" panose="02040503050406030204" pitchFamily="18" charset="0"/>
                            </a:rPr>
                            <m:t>𝛼</m:t>
                          </m:r>
                        </m:e>
                        <m:sub>
                          <m:r>
                            <a:rPr lang="en-US" altLang="ko-KR" i="1">
                              <a:latin typeface="Cambria Math" panose="02040503050406030204" pitchFamily="18" charset="0"/>
                              <a:ea typeface="Cambria Math" panose="02040503050406030204" pitchFamily="18" charset="0"/>
                            </a:rPr>
                            <m:t>0</m:t>
                          </m:r>
                        </m:sub>
                      </m:sSub>
                    </m:oMath>
                  </m:oMathPara>
                </a14:m>
                <a:endParaRPr lang="ko-KR" altLang="en-US" dirty="0"/>
              </a:p>
            </p:txBody>
          </p:sp>
        </mc:Choice>
        <mc:Fallback>
          <p:sp>
            <p:nvSpPr>
              <p:cNvPr id="12" name="TextBox 11">
                <a:extLst>
                  <a:ext uri="{FF2B5EF4-FFF2-40B4-BE49-F238E27FC236}">
                    <a16:creationId xmlns:a16="http://schemas.microsoft.com/office/drawing/2014/main" id="{8FE7A36A-0E39-404D-AED0-FBB49FE7D6BA}"/>
                  </a:ext>
                </a:extLst>
              </p:cNvPr>
              <p:cNvSpPr txBox="1">
                <a:spLocks noRot="1" noChangeAspect="1" noMove="1" noResize="1" noEditPoints="1" noAdjustHandles="1" noChangeArrowheads="1" noChangeShapeType="1" noTextEdit="1"/>
              </p:cNvSpPr>
              <p:nvPr/>
            </p:nvSpPr>
            <p:spPr>
              <a:xfrm>
                <a:off x="808038" y="4863658"/>
                <a:ext cx="8703733" cy="684162"/>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24668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2268FEA-0321-4554-A9F5-860EC0297A78}"/>
              </a:ext>
            </a:extLst>
          </p:cNvPr>
          <p:cNvSpPr>
            <a:spLocks noGrp="1"/>
          </p:cNvSpPr>
          <p:nvPr>
            <p:ph type="ctrTitle"/>
          </p:nvPr>
        </p:nvSpPr>
        <p:spPr/>
        <p:txBody>
          <a:bodyPr/>
          <a:lstStyle/>
          <a:p>
            <a:r>
              <a:rPr lang="en-US" altLang="ko-KR" dirty="0"/>
              <a:t>3 week</a:t>
            </a:r>
            <a:endParaRPr lang="ko-KR" altLang="en-US" dirty="0"/>
          </a:p>
        </p:txBody>
      </p:sp>
      <p:sp>
        <p:nvSpPr>
          <p:cNvPr id="3" name="부제목 2">
            <a:extLst>
              <a:ext uri="{FF2B5EF4-FFF2-40B4-BE49-F238E27FC236}">
                <a16:creationId xmlns:a16="http://schemas.microsoft.com/office/drawing/2014/main" id="{AF5FB22C-1F1D-408C-B51B-30091987EA7F}"/>
              </a:ext>
            </a:extLst>
          </p:cNvPr>
          <p:cNvSpPr>
            <a:spLocks noGrp="1"/>
          </p:cNvSpPr>
          <p:nvPr>
            <p:ph type="subTitle" idx="1"/>
          </p:nvPr>
        </p:nvSpPr>
        <p:spPr/>
        <p:txBody>
          <a:bodyPr/>
          <a:lstStyle/>
          <a:p>
            <a:r>
              <a:rPr lang="en-US" altLang="ko-KR" dirty="0"/>
              <a:t>Hyperparameter Tuning</a:t>
            </a:r>
          </a:p>
          <a:p>
            <a:r>
              <a:rPr lang="en-US" altLang="ko-KR" dirty="0"/>
              <a:t>Batch Normalization</a:t>
            </a:r>
          </a:p>
          <a:p>
            <a:r>
              <a:rPr lang="en-US" altLang="ko-KR" dirty="0"/>
              <a:t>Multi-class Classification</a:t>
            </a:r>
          </a:p>
          <a:p>
            <a:endParaRPr lang="ko-KR" altLang="en-US" dirty="0"/>
          </a:p>
        </p:txBody>
      </p:sp>
    </p:spTree>
    <p:extLst>
      <p:ext uri="{BB962C8B-B14F-4D97-AF65-F5344CB8AC3E}">
        <p14:creationId xmlns:p14="http://schemas.microsoft.com/office/powerpoint/2010/main" val="1865599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1F2090-7A5F-45B4-8F04-CF1A4E029B93}"/>
              </a:ext>
            </a:extLst>
          </p:cNvPr>
          <p:cNvSpPr>
            <a:spLocks noGrp="1"/>
          </p:cNvSpPr>
          <p:nvPr>
            <p:ph type="title"/>
          </p:nvPr>
        </p:nvSpPr>
        <p:spPr>
          <a:xfrm>
            <a:off x="838200" y="237660"/>
            <a:ext cx="10515600" cy="1325563"/>
          </a:xfrm>
        </p:spPr>
        <p:txBody>
          <a:bodyPr/>
          <a:lstStyle/>
          <a:p>
            <a:r>
              <a:rPr lang="en-US" altLang="ko-KR" b="1" dirty="0"/>
              <a:t>Hyperparameters tuning</a:t>
            </a:r>
            <a:endParaRPr lang="ko-KR" altLang="en-US" b="1" dirty="0"/>
          </a:p>
        </p:txBody>
      </p:sp>
      <p:sp>
        <p:nvSpPr>
          <p:cNvPr id="4" name="TextBox 3">
            <a:extLst>
              <a:ext uri="{FF2B5EF4-FFF2-40B4-BE49-F238E27FC236}">
                <a16:creationId xmlns:a16="http://schemas.microsoft.com/office/drawing/2014/main" id="{E54AE2A7-5563-464E-8956-DCAD39B187F9}"/>
              </a:ext>
            </a:extLst>
          </p:cNvPr>
          <p:cNvSpPr txBox="1"/>
          <p:nvPr/>
        </p:nvSpPr>
        <p:spPr>
          <a:xfrm>
            <a:off x="1036320" y="1461707"/>
            <a:ext cx="7701280" cy="461665"/>
          </a:xfrm>
          <a:prstGeom prst="rect">
            <a:avLst/>
          </a:prstGeom>
          <a:noFill/>
        </p:spPr>
        <p:txBody>
          <a:bodyPr wrap="square" rtlCol="0">
            <a:spAutoFit/>
          </a:bodyPr>
          <a:lstStyle/>
          <a:p>
            <a:pPr marL="342900" indent="-342900">
              <a:buFont typeface="Wingdings" panose="05000000000000000000" pitchFamily="2" charset="2"/>
              <a:buChar char="§"/>
            </a:pPr>
            <a:r>
              <a:rPr lang="en-US" altLang="ko-KR" sz="2400" b="1" dirty="0"/>
              <a:t> Hyperparameters</a:t>
            </a:r>
            <a:endParaRPr lang="ko-KR" altLang="en-US" sz="24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2DE8D2B-DDB4-4085-B38C-46A717AFF26B}"/>
                  </a:ext>
                </a:extLst>
              </p:cNvPr>
              <p:cNvSpPr txBox="1"/>
              <p:nvPr/>
            </p:nvSpPr>
            <p:spPr>
              <a:xfrm>
                <a:off x="1239520" y="2092960"/>
                <a:ext cx="138176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𝛼</m:t>
                      </m:r>
                    </m:oMath>
                  </m:oMathPara>
                </a14:m>
                <a:endParaRPr lang="ko-KR" altLang="en-US" dirty="0"/>
              </a:p>
            </p:txBody>
          </p:sp>
        </mc:Choice>
        <mc:Fallback xmlns="">
          <p:sp>
            <p:nvSpPr>
              <p:cNvPr id="5" name="TextBox 4">
                <a:extLst>
                  <a:ext uri="{FF2B5EF4-FFF2-40B4-BE49-F238E27FC236}">
                    <a16:creationId xmlns:a16="http://schemas.microsoft.com/office/drawing/2014/main" id="{12DE8D2B-DDB4-4085-B38C-46A717AFF26B}"/>
                  </a:ext>
                </a:extLst>
              </p:cNvPr>
              <p:cNvSpPr txBox="1">
                <a:spLocks noRot="1" noChangeAspect="1" noMove="1" noResize="1" noEditPoints="1" noAdjustHandles="1" noChangeArrowheads="1" noChangeShapeType="1" noTextEdit="1"/>
              </p:cNvSpPr>
              <p:nvPr/>
            </p:nvSpPr>
            <p:spPr>
              <a:xfrm>
                <a:off x="1239520" y="2092960"/>
                <a:ext cx="1381760" cy="369332"/>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F9CABFD-8664-476F-8942-E81BDF5656EF}"/>
                  </a:ext>
                </a:extLst>
              </p:cNvPr>
              <p:cNvSpPr txBox="1"/>
              <p:nvPr/>
            </p:nvSpPr>
            <p:spPr>
              <a:xfrm>
                <a:off x="1239520" y="2679898"/>
                <a:ext cx="138176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𝛽</m:t>
                      </m:r>
                    </m:oMath>
                  </m:oMathPara>
                </a14:m>
                <a:endParaRPr lang="ko-KR" altLang="en-US" dirty="0"/>
              </a:p>
            </p:txBody>
          </p:sp>
        </mc:Choice>
        <mc:Fallback xmlns="">
          <p:sp>
            <p:nvSpPr>
              <p:cNvPr id="6" name="TextBox 5">
                <a:extLst>
                  <a:ext uri="{FF2B5EF4-FFF2-40B4-BE49-F238E27FC236}">
                    <a16:creationId xmlns:a16="http://schemas.microsoft.com/office/drawing/2014/main" id="{1F9CABFD-8664-476F-8942-E81BDF5656EF}"/>
                  </a:ext>
                </a:extLst>
              </p:cNvPr>
              <p:cNvSpPr txBox="1">
                <a:spLocks noRot="1" noChangeAspect="1" noMove="1" noResize="1" noEditPoints="1" noAdjustHandles="1" noChangeArrowheads="1" noChangeShapeType="1" noTextEdit="1"/>
              </p:cNvSpPr>
              <p:nvPr/>
            </p:nvSpPr>
            <p:spPr>
              <a:xfrm>
                <a:off x="1239520" y="2679898"/>
                <a:ext cx="1381760" cy="369332"/>
              </a:xfrm>
              <a:prstGeom prst="rect">
                <a:avLst/>
              </a:prstGeom>
              <a:blipFill>
                <a:blip r:embed="rId3"/>
                <a:stretch>
                  <a:fillRect b="-1451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6F236F-17A7-4A8D-97CC-91BC82E441A1}"/>
                  </a:ext>
                </a:extLst>
              </p:cNvPr>
              <p:cNvSpPr txBox="1"/>
              <p:nvPr/>
            </p:nvSpPr>
            <p:spPr>
              <a:xfrm>
                <a:off x="1239520" y="3302792"/>
                <a:ext cx="138176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𝛽</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 </m:t>
                      </m:r>
                      <m:sSub>
                        <m:sSubPr>
                          <m:ctrlPr>
                            <a:rPr lang="en-US" altLang="ko-KR" i="1" smtClean="0">
                              <a:latin typeface="Cambria Math" panose="02040503050406030204" pitchFamily="18" charset="0"/>
                            </a:rPr>
                          </m:ctrlPr>
                        </m:sSubPr>
                        <m:e>
                          <m:r>
                            <a:rPr lang="ko-KR" altLang="en-US" i="1" smtClean="0">
                              <a:latin typeface="Cambria Math" panose="02040503050406030204" pitchFamily="18" charset="0"/>
                            </a:rPr>
                            <m:t>𝛽</m:t>
                          </m:r>
                        </m:e>
                        <m:sub>
                          <m:r>
                            <a:rPr lang="en-US" altLang="ko-KR" b="0" i="1" smtClean="0">
                              <a:latin typeface="Cambria Math" panose="02040503050406030204" pitchFamily="18" charset="0"/>
                            </a:rPr>
                            <m:t>2</m:t>
                          </m:r>
                        </m:sub>
                      </m:sSub>
                      <m:r>
                        <a:rPr lang="en-US" altLang="ko-KR" b="0" i="1" smtClean="0">
                          <a:latin typeface="Cambria Math" panose="02040503050406030204" pitchFamily="18" charset="0"/>
                        </a:rPr>
                        <m:t>,</m:t>
                      </m:r>
                      <m:r>
                        <a:rPr lang="ko-KR" altLang="en-US" b="0" i="1" smtClean="0">
                          <a:latin typeface="Cambria Math" panose="02040503050406030204" pitchFamily="18" charset="0"/>
                        </a:rPr>
                        <m:t>𝜀</m:t>
                      </m:r>
                    </m:oMath>
                  </m:oMathPara>
                </a14:m>
                <a:endParaRPr lang="ko-KR" altLang="en-US" dirty="0"/>
              </a:p>
            </p:txBody>
          </p:sp>
        </mc:Choice>
        <mc:Fallback xmlns="">
          <p:sp>
            <p:nvSpPr>
              <p:cNvPr id="7" name="TextBox 6">
                <a:extLst>
                  <a:ext uri="{FF2B5EF4-FFF2-40B4-BE49-F238E27FC236}">
                    <a16:creationId xmlns:a16="http://schemas.microsoft.com/office/drawing/2014/main" id="{476F236F-17A7-4A8D-97CC-91BC82E441A1}"/>
                  </a:ext>
                </a:extLst>
              </p:cNvPr>
              <p:cNvSpPr txBox="1">
                <a:spLocks noRot="1" noChangeAspect="1" noMove="1" noResize="1" noEditPoints="1" noAdjustHandles="1" noChangeArrowheads="1" noChangeShapeType="1" noTextEdit="1"/>
              </p:cNvSpPr>
              <p:nvPr/>
            </p:nvSpPr>
            <p:spPr>
              <a:xfrm>
                <a:off x="1239520" y="3302792"/>
                <a:ext cx="1381760" cy="369332"/>
              </a:xfrm>
              <a:prstGeom prst="rect">
                <a:avLst/>
              </a:prstGeom>
              <a:blipFill>
                <a:blip r:embed="rId4"/>
                <a:stretch>
                  <a:fillRect b="-14516"/>
                </a:stretch>
              </a:blipFill>
            </p:spPr>
            <p:txBody>
              <a:bodyPr/>
              <a:lstStyle/>
              <a:p>
                <a:r>
                  <a:rPr lang="ko-KR" altLang="en-US">
                    <a:noFill/>
                  </a:rPr>
                  <a:t> </a:t>
                </a:r>
              </a:p>
            </p:txBody>
          </p:sp>
        </mc:Fallback>
      </mc:AlternateContent>
      <p:sp>
        <p:nvSpPr>
          <p:cNvPr id="8" name="TextBox 7">
            <a:extLst>
              <a:ext uri="{FF2B5EF4-FFF2-40B4-BE49-F238E27FC236}">
                <a16:creationId xmlns:a16="http://schemas.microsoft.com/office/drawing/2014/main" id="{613C15D6-7F63-442A-87AD-E33A0C55BEAC}"/>
              </a:ext>
            </a:extLst>
          </p:cNvPr>
          <p:cNvSpPr txBox="1"/>
          <p:nvPr/>
        </p:nvSpPr>
        <p:spPr>
          <a:xfrm>
            <a:off x="1239520" y="4026377"/>
            <a:ext cx="1381760" cy="369332"/>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ko-KR" dirty="0"/>
              <a:t>layers</a:t>
            </a:r>
            <a:endParaRPr lang="ko-KR" altLang="en-US" dirty="0"/>
          </a:p>
        </p:txBody>
      </p:sp>
      <p:sp>
        <p:nvSpPr>
          <p:cNvPr id="9" name="TextBox 8">
            <a:extLst>
              <a:ext uri="{FF2B5EF4-FFF2-40B4-BE49-F238E27FC236}">
                <a16:creationId xmlns:a16="http://schemas.microsoft.com/office/drawing/2014/main" id="{33B73484-BE97-4CC5-984C-B87C2844900A}"/>
              </a:ext>
            </a:extLst>
          </p:cNvPr>
          <p:cNvSpPr txBox="1"/>
          <p:nvPr/>
        </p:nvSpPr>
        <p:spPr>
          <a:xfrm>
            <a:off x="1239520" y="4565296"/>
            <a:ext cx="138176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altLang="ko-KR" dirty="0"/>
              <a:t>Hidden units</a:t>
            </a:r>
            <a:endParaRPr lang="ko-KR" altLang="en-US" dirty="0"/>
          </a:p>
        </p:txBody>
      </p:sp>
      <p:sp>
        <p:nvSpPr>
          <p:cNvPr id="10" name="TextBox 9">
            <a:extLst>
              <a:ext uri="{FF2B5EF4-FFF2-40B4-BE49-F238E27FC236}">
                <a16:creationId xmlns:a16="http://schemas.microsoft.com/office/drawing/2014/main" id="{3B519C7F-5155-4DCD-9C2F-BA10780B9794}"/>
              </a:ext>
            </a:extLst>
          </p:cNvPr>
          <p:cNvSpPr txBox="1"/>
          <p:nvPr/>
        </p:nvSpPr>
        <p:spPr>
          <a:xfrm>
            <a:off x="1239520" y="5381214"/>
            <a:ext cx="1381760" cy="646331"/>
          </a:xfrm>
          <a:prstGeom prst="rect">
            <a:avLst/>
          </a:prstGeom>
          <a:ln>
            <a:solidFill>
              <a:srgbClr val="7030A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altLang="ko-KR" dirty="0"/>
              <a:t>Learning rate decay</a:t>
            </a:r>
            <a:endParaRPr lang="ko-KR" altLang="en-US" dirty="0"/>
          </a:p>
        </p:txBody>
      </p:sp>
      <p:sp>
        <p:nvSpPr>
          <p:cNvPr id="11" name="TextBox 10">
            <a:extLst>
              <a:ext uri="{FF2B5EF4-FFF2-40B4-BE49-F238E27FC236}">
                <a16:creationId xmlns:a16="http://schemas.microsoft.com/office/drawing/2014/main" id="{3D830A3D-D99B-412C-A3E0-EB9B0608B865}"/>
              </a:ext>
            </a:extLst>
          </p:cNvPr>
          <p:cNvSpPr txBox="1"/>
          <p:nvPr/>
        </p:nvSpPr>
        <p:spPr>
          <a:xfrm>
            <a:off x="1239520" y="6227598"/>
            <a:ext cx="138176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altLang="ko-KR" dirty="0"/>
              <a:t>Mini-batch</a:t>
            </a:r>
            <a:endParaRPr lang="ko-KR" altLang="en-US" dirty="0"/>
          </a:p>
        </p:txBody>
      </p:sp>
      <p:sp>
        <p:nvSpPr>
          <p:cNvPr id="12" name="TextBox 11">
            <a:extLst>
              <a:ext uri="{FF2B5EF4-FFF2-40B4-BE49-F238E27FC236}">
                <a16:creationId xmlns:a16="http://schemas.microsoft.com/office/drawing/2014/main" id="{B3A199B4-5772-490C-AB65-53FB9BC9CFB8}"/>
              </a:ext>
            </a:extLst>
          </p:cNvPr>
          <p:cNvSpPr txBox="1"/>
          <p:nvPr/>
        </p:nvSpPr>
        <p:spPr>
          <a:xfrm>
            <a:off x="2885440" y="2092960"/>
            <a:ext cx="6238240" cy="369332"/>
          </a:xfrm>
          <a:prstGeom prst="rect">
            <a:avLst/>
          </a:prstGeom>
          <a:noFill/>
        </p:spPr>
        <p:txBody>
          <a:bodyPr wrap="square" rtlCol="0">
            <a:spAutoFit/>
          </a:bodyPr>
          <a:lstStyle/>
          <a:p>
            <a:r>
              <a:rPr lang="en-US" altLang="ko-KR" b="0" i="0" dirty="0">
                <a:solidFill>
                  <a:srgbClr val="1F1F1F"/>
                </a:solidFill>
                <a:effectLst/>
                <a:latin typeface="Source Sans Pro" panose="020B0503030403020204" pitchFamily="34" charset="0"/>
              </a:rPr>
              <a:t>ranging from the learning rate (</a:t>
            </a:r>
            <a:r>
              <a:rPr lang="ko-KR" altLang="en-US" b="0" i="0" dirty="0" err="1">
                <a:solidFill>
                  <a:srgbClr val="1F1F1F"/>
                </a:solidFill>
                <a:effectLst/>
                <a:latin typeface="Source Sans Pro" panose="020B0503030403020204" pitchFamily="34" charset="0"/>
              </a:rPr>
              <a:t>하이퍼파라미터</a:t>
            </a:r>
            <a:r>
              <a:rPr lang="ko-KR" altLang="en-US" b="0" i="0" dirty="0">
                <a:solidFill>
                  <a:srgbClr val="1F1F1F"/>
                </a:solidFill>
                <a:effectLst/>
                <a:latin typeface="Source Sans Pro" panose="020B0503030403020204" pitchFamily="34" charset="0"/>
              </a:rPr>
              <a:t> 속도</a:t>
            </a:r>
            <a:r>
              <a:rPr lang="en-US" altLang="ko-KR" b="0" i="0" dirty="0">
                <a:solidFill>
                  <a:srgbClr val="1F1F1F"/>
                </a:solidFill>
                <a:effectLst/>
                <a:latin typeface="Source Sans Pro" panose="020B0503030403020204" pitchFamily="34" charset="0"/>
              </a:rPr>
              <a:t>)</a:t>
            </a:r>
            <a:endParaRPr lang="ko-KR" altLang="en-US" dirty="0"/>
          </a:p>
        </p:txBody>
      </p:sp>
      <p:sp>
        <p:nvSpPr>
          <p:cNvPr id="3" name="TextBox 2">
            <a:extLst>
              <a:ext uri="{FF2B5EF4-FFF2-40B4-BE49-F238E27FC236}">
                <a16:creationId xmlns:a16="http://schemas.microsoft.com/office/drawing/2014/main" id="{381B9C81-6264-4E6D-BBE0-ABA18C2C646C}"/>
              </a:ext>
            </a:extLst>
          </p:cNvPr>
          <p:cNvSpPr txBox="1"/>
          <p:nvPr/>
        </p:nvSpPr>
        <p:spPr>
          <a:xfrm>
            <a:off x="2885440" y="2679898"/>
            <a:ext cx="2540000" cy="369332"/>
          </a:xfrm>
          <a:prstGeom prst="rect">
            <a:avLst/>
          </a:prstGeom>
          <a:noFill/>
        </p:spPr>
        <p:txBody>
          <a:bodyPr wrap="square" rtlCol="0">
            <a:spAutoFit/>
          </a:bodyPr>
          <a:lstStyle/>
          <a:p>
            <a:r>
              <a:rPr lang="en-US" altLang="ko-KR" dirty="0"/>
              <a:t>Momentum (0.9)</a:t>
            </a:r>
            <a:endParaRPr lang="ko-KR" alt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B8A120D-D133-4950-96EA-AFC5305485C5}"/>
                  </a:ext>
                </a:extLst>
              </p:cNvPr>
              <p:cNvSpPr txBox="1"/>
              <p:nvPr/>
            </p:nvSpPr>
            <p:spPr>
              <a:xfrm>
                <a:off x="2885440" y="3306222"/>
                <a:ext cx="4124960" cy="369332"/>
              </a:xfrm>
              <a:prstGeom prst="rect">
                <a:avLst/>
              </a:prstGeom>
              <a:noFill/>
            </p:spPr>
            <p:txBody>
              <a:bodyPr wrap="square" rtlCol="0">
                <a:spAutoFit/>
              </a:bodyPr>
              <a:lstStyle/>
              <a:p>
                <a:r>
                  <a:rPr lang="en-US" altLang="ko-KR"/>
                  <a:t>Adam optimization  </a:t>
                </a:r>
                <a:r>
                  <a:rPr lang="en-US" altLang="ko-KR" dirty="0"/>
                  <a:t>(0.9, 0.999. </a:t>
                </a:r>
                <a14:m>
                  <m:oMath xmlns:m="http://schemas.openxmlformats.org/officeDocument/2006/math">
                    <m:sSup>
                      <m:sSupPr>
                        <m:ctrlPr>
                          <a:rPr lang="en-US" altLang="ko-KR" i="1" smtClean="0">
                            <a:latin typeface="Cambria Math" panose="02040503050406030204" pitchFamily="18" charset="0"/>
                          </a:rPr>
                        </m:ctrlPr>
                      </m:sSupPr>
                      <m:e>
                        <m:r>
                          <a:rPr lang="en-US" altLang="ko-KR" i="1">
                            <a:latin typeface="Cambria Math" panose="02040503050406030204" pitchFamily="18" charset="0"/>
                          </a:rPr>
                          <m:t>10</m:t>
                        </m:r>
                      </m:e>
                      <m:sup>
                        <m:r>
                          <a:rPr lang="en-US" altLang="ko-KR" i="1">
                            <a:latin typeface="Cambria Math" panose="02040503050406030204" pitchFamily="18" charset="0"/>
                          </a:rPr>
                          <m:t>−8</m:t>
                        </m:r>
                      </m:sup>
                    </m:sSup>
                  </m:oMath>
                </a14:m>
                <a:r>
                  <a:rPr lang="en-US" altLang="ko-KR" dirty="0"/>
                  <a:t>)</a:t>
                </a:r>
                <a:endParaRPr lang="ko-KR" altLang="en-US" dirty="0"/>
              </a:p>
            </p:txBody>
          </p:sp>
        </mc:Choice>
        <mc:Fallback xmlns="">
          <p:sp>
            <p:nvSpPr>
              <p:cNvPr id="13" name="TextBox 12">
                <a:extLst>
                  <a:ext uri="{FF2B5EF4-FFF2-40B4-BE49-F238E27FC236}">
                    <a16:creationId xmlns:a16="http://schemas.microsoft.com/office/drawing/2014/main" id="{6B8A120D-D133-4950-96EA-AFC5305485C5}"/>
                  </a:ext>
                </a:extLst>
              </p:cNvPr>
              <p:cNvSpPr txBox="1">
                <a:spLocks noRot="1" noChangeAspect="1" noMove="1" noResize="1" noEditPoints="1" noAdjustHandles="1" noChangeArrowheads="1" noChangeShapeType="1" noTextEdit="1"/>
              </p:cNvSpPr>
              <p:nvPr/>
            </p:nvSpPr>
            <p:spPr>
              <a:xfrm>
                <a:off x="2885440" y="3306222"/>
                <a:ext cx="4124960" cy="369332"/>
              </a:xfrm>
              <a:prstGeom prst="rect">
                <a:avLst/>
              </a:prstGeom>
              <a:blipFill>
                <a:blip r:embed="rId5"/>
                <a:stretch>
                  <a:fillRect l="-1182" t="-8197" b="-2459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066379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5869BA-336B-45A4-826D-0D61E4C1BA67}"/>
              </a:ext>
            </a:extLst>
          </p:cNvPr>
          <p:cNvSpPr txBox="1"/>
          <p:nvPr/>
        </p:nvSpPr>
        <p:spPr>
          <a:xfrm>
            <a:off x="839410" y="1151799"/>
            <a:ext cx="9601200" cy="1477328"/>
          </a:xfrm>
          <a:prstGeom prst="rect">
            <a:avLst/>
          </a:prstGeom>
          <a:noFill/>
        </p:spPr>
        <p:txBody>
          <a:bodyPr wrap="square" rtlCol="0">
            <a:spAutoFit/>
          </a:bodyPr>
          <a:lstStyle/>
          <a:p>
            <a:endParaRPr lang="en-US" altLang="ko-KR" dirty="0"/>
          </a:p>
          <a:p>
            <a:r>
              <a:rPr lang="en-US" altLang="ko-KR" b="1" dirty="0"/>
              <a:t>Train set </a:t>
            </a:r>
            <a:r>
              <a:rPr lang="en-US" altLang="ko-KR" dirty="0"/>
              <a:t>– </a:t>
            </a:r>
            <a:r>
              <a:rPr lang="en-US" altLang="ko-KR" dirty="0">
                <a:solidFill>
                  <a:srgbClr val="000000"/>
                </a:solidFill>
                <a:latin typeface="noto"/>
              </a:rPr>
              <a:t>D</a:t>
            </a:r>
            <a:r>
              <a:rPr lang="en-US" altLang="ko-KR" b="0" i="0" dirty="0">
                <a:solidFill>
                  <a:srgbClr val="000000"/>
                </a:solidFill>
                <a:effectLst/>
                <a:latin typeface="noto"/>
              </a:rPr>
              <a:t>ataset used to train models. (</a:t>
            </a:r>
            <a:r>
              <a:rPr lang="ko-KR" altLang="en-US" dirty="0"/>
              <a:t>모델을 학습시키는데 사용되는 데이터셋</a:t>
            </a:r>
            <a:r>
              <a:rPr lang="en-US" altLang="ko-KR" dirty="0"/>
              <a:t>)</a:t>
            </a:r>
          </a:p>
          <a:p>
            <a:r>
              <a:rPr lang="en-US" altLang="ko-KR" b="1" dirty="0"/>
              <a:t>Dev</a:t>
            </a:r>
            <a:r>
              <a:rPr lang="ko-KR" altLang="en-US" dirty="0"/>
              <a:t> </a:t>
            </a:r>
            <a:r>
              <a:rPr lang="en-US" altLang="ko-KR" b="1" dirty="0"/>
              <a:t>set</a:t>
            </a:r>
            <a:r>
              <a:rPr lang="en-US" altLang="ko-KR" dirty="0"/>
              <a:t> – </a:t>
            </a:r>
            <a:r>
              <a:rPr lang="en-US" altLang="ko-KR" b="0" i="0" dirty="0">
                <a:solidFill>
                  <a:srgbClr val="000000"/>
                </a:solidFill>
                <a:effectLst/>
                <a:latin typeface="noto"/>
              </a:rPr>
              <a:t>Datasets used for verification. (</a:t>
            </a:r>
            <a:r>
              <a:rPr lang="ko-KR" altLang="en-US" b="0" i="0" dirty="0">
                <a:solidFill>
                  <a:srgbClr val="000000"/>
                </a:solidFill>
                <a:effectLst/>
                <a:latin typeface="noto"/>
              </a:rPr>
              <a:t>검증에 </a:t>
            </a:r>
            <a:r>
              <a:rPr lang="ko-KR" altLang="en-US" dirty="0"/>
              <a:t>사용되는 데이터 셋</a:t>
            </a:r>
            <a:r>
              <a:rPr lang="en-US" altLang="ko-KR" dirty="0"/>
              <a:t>)</a:t>
            </a:r>
          </a:p>
          <a:p>
            <a:r>
              <a:rPr lang="en-US" altLang="ko-KR" b="1" dirty="0"/>
              <a:t>Test set</a:t>
            </a:r>
            <a:r>
              <a:rPr lang="ko-KR" altLang="en-US" dirty="0"/>
              <a:t> </a:t>
            </a:r>
            <a:r>
              <a:rPr lang="en-US" altLang="ko-KR" dirty="0"/>
              <a:t>-</a:t>
            </a:r>
            <a:r>
              <a:rPr lang="ko-KR" altLang="en-US" dirty="0"/>
              <a:t> </a:t>
            </a:r>
            <a:r>
              <a:rPr lang="en-US" altLang="ko-KR" dirty="0">
                <a:solidFill>
                  <a:srgbClr val="000000"/>
                </a:solidFill>
                <a:latin typeface="noto"/>
              </a:rPr>
              <a:t>D</a:t>
            </a:r>
            <a:r>
              <a:rPr lang="en-US" altLang="ko-KR" b="0" i="0" dirty="0">
                <a:solidFill>
                  <a:srgbClr val="000000"/>
                </a:solidFill>
                <a:effectLst/>
                <a:latin typeface="noto"/>
              </a:rPr>
              <a:t>ataset used for testing.</a:t>
            </a:r>
            <a:r>
              <a:rPr lang="ko-KR" altLang="en-US" b="0" i="0" dirty="0">
                <a:solidFill>
                  <a:srgbClr val="000000"/>
                </a:solidFill>
                <a:effectLst/>
                <a:latin typeface="noto"/>
              </a:rPr>
              <a:t> </a:t>
            </a:r>
            <a:r>
              <a:rPr lang="en-US" altLang="ko-KR" b="0" i="0" dirty="0">
                <a:solidFill>
                  <a:srgbClr val="000000"/>
                </a:solidFill>
                <a:effectLst/>
                <a:latin typeface="noto"/>
              </a:rPr>
              <a:t>(</a:t>
            </a:r>
            <a:r>
              <a:rPr lang="ko-KR" altLang="en-US" b="0" i="0" dirty="0">
                <a:solidFill>
                  <a:srgbClr val="000000"/>
                </a:solidFill>
                <a:effectLst/>
                <a:latin typeface="noto"/>
              </a:rPr>
              <a:t>테스트에 사용되는 데이터셋</a:t>
            </a:r>
            <a:r>
              <a:rPr lang="en-US" altLang="ko-KR" b="0" i="0" dirty="0">
                <a:solidFill>
                  <a:srgbClr val="000000"/>
                </a:solidFill>
                <a:effectLst/>
                <a:latin typeface="noto"/>
              </a:rPr>
              <a:t>)</a:t>
            </a:r>
            <a:endParaRPr lang="en-US" altLang="ko-KR" dirty="0"/>
          </a:p>
          <a:p>
            <a:endParaRPr lang="ko-KR" altLang="en-US" dirty="0"/>
          </a:p>
        </p:txBody>
      </p:sp>
      <p:sp>
        <p:nvSpPr>
          <p:cNvPr id="6" name="제목 1">
            <a:extLst>
              <a:ext uri="{FF2B5EF4-FFF2-40B4-BE49-F238E27FC236}">
                <a16:creationId xmlns:a16="http://schemas.microsoft.com/office/drawing/2014/main" id="{7B6EC3C2-6A41-4F6A-9B5C-B1D9242615BF}"/>
              </a:ext>
            </a:extLst>
          </p:cNvPr>
          <p:cNvSpPr txBox="1">
            <a:spLocks/>
          </p:cNvSpPr>
          <p:nvPr/>
        </p:nvSpPr>
        <p:spPr>
          <a:xfrm>
            <a:off x="517676" y="186267"/>
            <a:ext cx="10515600" cy="1109527"/>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b="1" dirty="0">
                <a:solidFill>
                  <a:srgbClr val="000000"/>
                </a:solidFill>
                <a:latin typeface="noto"/>
              </a:rPr>
              <a:t>Train</a:t>
            </a:r>
            <a:r>
              <a:rPr lang="ko-KR" altLang="en-US" b="1" dirty="0">
                <a:solidFill>
                  <a:srgbClr val="000000"/>
                </a:solidFill>
                <a:latin typeface="noto"/>
              </a:rPr>
              <a:t> </a:t>
            </a:r>
            <a:r>
              <a:rPr lang="en-US" altLang="ko-KR" b="1" dirty="0">
                <a:solidFill>
                  <a:srgbClr val="000000"/>
                </a:solidFill>
                <a:latin typeface="noto"/>
              </a:rPr>
              <a:t>/Dev / Test sets</a:t>
            </a:r>
            <a:endParaRPr lang="ko-KR" altLang="en-US" b="1" dirty="0"/>
          </a:p>
        </p:txBody>
      </p:sp>
      <p:sp>
        <p:nvSpPr>
          <p:cNvPr id="2" name="TextBox 1">
            <a:extLst>
              <a:ext uri="{FF2B5EF4-FFF2-40B4-BE49-F238E27FC236}">
                <a16:creationId xmlns:a16="http://schemas.microsoft.com/office/drawing/2014/main" id="{DC557CEA-A1A1-4327-8352-DAFD3E7A07A9}"/>
              </a:ext>
            </a:extLst>
          </p:cNvPr>
          <p:cNvSpPr txBox="1"/>
          <p:nvPr/>
        </p:nvSpPr>
        <p:spPr>
          <a:xfrm>
            <a:off x="839410" y="2555776"/>
            <a:ext cx="1051560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b="0" i="0" dirty="0">
                <a:solidFill>
                  <a:srgbClr val="000000"/>
                </a:solidFill>
                <a:effectLst/>
                <a:latin typeface="noto"/>
              </a:rPr>
              <a:t>If you choose a good way to set up the Train set, Dev set, and test set, it quickly finds a neural network with good performance.</a:t>
            </a:r>
            <a:endParaRPr lang="ko-KR" altLang="en-US" dirty="0"/>
          </a:p>
        </p:txBody>
      </p:sp>
      <p:graphicFrame>
        <p:nvGraphicFramePr>
          <p:cNvPr id="8" name="표 3">
            <a:extLst>
              <a:ext uri="{FF2B5EF4-FFF2-40B4-BE49-F238E27FC236}">
                <a16:creationId xmlns:a16="http://schemas.microsoft.com/office/drawing/2014/main" id="{CFFE03CB-30DC-4C98-B175-F59481FAA322}"/>
              </a:ext>
            </a:extLst>
          </p:cNvPr>
          <p:cNvGraphicFramePr>
            <a:graphicFrameLocks noGrp="1"/>
          </p:cNvGraphicFramePr>
          <p:nvPr>
            <p:extLst>
              <p:ext uri="{D42A27DB-BD31-4B8C-83A1-F6EECF244321}">
                <p14:modId xmlns:p14="http://schemas.microsoft.com/office/powerpoint/2010/main" val="681926462"/>
              </p:ext>
            </p:extLst>
          </p:nvPr>
        </p:nvGraphicFramePr>
        <p:xfrm>
          <a:off x="1990941" y="3443724"/>
          <a:ext cx="8127999" cy="3708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1711490146"/>
                    </a:ext>
                  </a:extLst>
                </a:gridCol>
                <a:gridCol w="2709333">
                  <a:extLst>
                    <a:ext uri="{9D8B030D-6E8A-4147-A177-3AD203B41FA5}">
                      <a16:colId xmlns:a16="http://schemas.microsoft.com/office/drawing/2014/main" val="2420799238"/>
                    </a:ext>
                  </a:extLst>
                </a:gridCol>
                <a:gridCol w="2709333">
                  <a:extLst>
                    <a:ext uri="{9D8B030D-6E8A-4147-A177-3AD203B41FA5}">
                      <a16:colId xmlns:a16="http://schemas.microsoft.com/office/drawing/2014/main" val="402643696"/>
                    </a:ext>
                  </a:extLst>
                </a:gridCol>
              </a:tblGrid>
              <a:tr h="370840">
                <a:tc>
                  <a:txBody>
                    <a:bodyPr/>
                    <a:lstStyle/>
                    <a:p>
                      <a:pPr latinLnBrk="1"/>
                      <a:endParaRPr lang="ko-KR" altLang="en-US"/>
                    </a:p>
                  </a:txBody>
                  <a:tcPr/>
                </a:tc>
                <a:tc>
                  <a:txBody>
                    <a:bodyPr/>
                    <a:lstStyle/>
                    <a:p>
                      <a:pPr latinLnBrk="1"/>
                      <a:endParaRPr lang="ko-KR" altLang="en-US" dirty="0"/>
                    </a:p>
                  </a:txBody>
                  <a:tcPr/>
                </a:tc>
                <a:tc>
                  <a:txBody>
                    <a:bodyPr/>
                    <a:lstStyle/>
                    <a:p>
                      <a:pPr latinLnBrk="1"/>
                      <a:endParaRPr lang="ko-KR" altLang="en-US" dirty="0"/>
                    </a:p>
                  </a:txBody>
                  <a:tcPr/>
                </a:tc>
                <a:extLst>
                  <a:ext uri="{0D108BD9-81ED-4DB2-BD59-A6C34878D82A}">
                    <a16:rowId xmlns:a16="http://schemas.microsoft.com/office/drawing/2014/main" val="233139984"/>
                  </a:ext>
                </a:extLst>
              </a:tr>
            </a:tbl>
          </a:graphicData>
        </a:graphic>
      </p:graphicFrame>
      <p:sp>
        <p:nvSpPr>
          <p:cNvPr id="9" name="TextBox 8">
            <a:extLst>
              <a:ext uri="{FF2B5EF4-FFF2-40B4-BE49-F238E27FC236}">
                <a16:creationId xmlns:a16="http://schemas.microsoft.com/office/drawing/2014/main" id="{F691FAAC-06E1-45AB-96E7-FE5CEBC191C8}"/>
              </a:ext>
            </a:extLst>
          </p:cNvPr>
          <p:cNvSpPr txBox="1"/>
          <p:nvPr/>
        </p:nvSpPr>
        <p:spPr>
          <a:xfrm>
            <a:off x="2923393" y="3443724"/>
            <a:ext cx="1230697" cy="369332"/>
          </a:xfrm>
          <a:prstGeom prst="rect">
            <a:avLst/>
          </a:prstGeom>
          <a:noFill/>
        </p:spPr>
        <p:txBody>
          <a:bodyPr wrap="square" rtlCol="0">
            <a:spAutoFit/>
          </a:bodyPr>
          <a:lstStyle/>
          <a:p>
            <a:r>
              <a:rPr lang="en-US" altLang="ko-KR" dirty="0"/>
              <a:t>Train set</a:t>
            </a:r>
            <a:endParaRPr lang="ko-KR" altLang="en-US" dirty="0"/>
          </a:p>
        </p:txBody>
      </p:sp>
      <p:sp>
        <p:nvSpPr>
          <p:cNvPr id="10" name="TextBox 9">
            <a:extLst>
              <a:ext uri="{FF2B5EF4-FFF2-40B4-BE49-F238E27FC236}">
                <a16:creationId xmlns:a16="http://schemas.microsoft.com/office/drawing/2014/main" id="{33210755-BF70-4021-9D58-F0C5FE32B8B3}"/>
              </a:ext>
            </a:extLst>
          </p:cNvPr>
          <p:cNvSpPr txBox="1"/>
          <p:nvPr/>
        </p:nvSpPr>
        <p:spPr>
          <a:xfrm>
            <a:off x="5559058" y="3443724"/>
            <a:ext cx="991766" cy="369332"/>
          </a:xfrm>
          <a:prstGeom prst="rect">
            <a:avLst/>
          </a:prstGeom>
          <a:noFill/>
        </p:spPr>
        <p:txBody>
          <a:bodyPr wrap="square" rtlCol="0">
            <a:spAutoFit/>
          </a:bodyPr>
          <a:lstStyle/>
          <a:p>
            <a:r>
              <a:rPr lang="en-US" altLang="ko-KR" dirty="0"/>
              <a:t>dev set</a:t>
            </a:r>
            <a:endParaRPr lang="ko-KR" altLang="en-US" dirty="0"/>
          </a:p>
        </p:txBody>
      </p:sp>
      <p:sp>
        <p:nvSpPr>
          <p:cNvPr id="11" name="TextBox 10">
            <a:extLst>
              <a:ext uri="{FF2B5EF4-FFF2-40B4-BE49-F238E27FC236}">
                <a16:creationId xmlns:a16="http://schemas.microsoft.com/office/drawing/2014/main" id="{10F1DF2E-82FE-4AAD-B344-9ECB4C394D49}"/>
              </a:ext>
            </a:extLst>
          </p:cNvPr>
          <p:cNvSpPr txBox="1"/>
          <p:nvPr/>
        </p:nvSpPr>
        <p:spPr>
          <a:xfrm>
            <a:off x="8306142" y="3443724"/>
            <a:ext cx="1230697" cy="369332"/>
          </a:xfrm>
          <a:prstGeom prst="rect">
            <a:avLst/>
          </a:prstGeom>
          <a:noFill/>
        </p:spPr>
        <p:txBody>
          <a:bodyPr wrap="square" rtlCol="0">
            <a:spAutoFit/>
          </a:bodyPr>
          <a:lstStyle/>
          <a:p>
            <a:r>
              <a:rPr lang="en-US" altLang="ko-KR" dirty="0"/>
              <a:t>Test set</a:t>
            </a:r>
            <a:endParaRPr lang="ko-KR" altLang="en-US" dirty="0"/>
          </a:p>
        </p:txBody>
      </p:sp>
      <p:sp>
        <p:nvSpPr>
          <p:cNvPr id="12" name="TextBox 11">
            <a:extLst>
              <a:ext uri="{FF2B5EF4-FFF2-40B4-BE49-F238E27FC236}">
                <a16:creationId xmlns:a16="http://schemas.microsoft.com/office/drawing/2014/main" id="{9DC76FAA-C9AE-4289-B405-6ED42F2F3982}"/>
              </a:ext>
            </a:extLst>
          </p:cNvPr>
          <p:cNvSpPr txBox="1"/>
          <p:nvPr/>
        </p:nvSpPr>
        <p:spPr>
          <a:xfrm>
            <a:off x="1164876" y="3436306"/>
            <a:ext cx="1286933" cy="369332"/>
          </a:xfrm>
          <a:prstGeom prst="rect">
            <a:avLst/>
          </a:prstGeom>
          <a:noFill/>
        </p:spPr>
        <p:txBody>
          <a:bodyPr wrap="square" rtlCol="0">
            <a:spAutoFit/>
          </a:bodyPr>
          <a:lstStyle/>
          <a:p>
            <a:r>
              <a:rPr lang="en-US" altLang="ko-KR" b="1" dirty="0"/>
              <a:t>data</a:t>
            </a:r>
            <a:endParaRPr lang="ko-KR" altLang="en-US" b="1" dirty="0"/>
          </a:p>
        </p:txBody>
      </p:sp>
      <p:sp>
        <p:nvSpPr>
          <p:cNvPr id="14" name="TextBox 13">
            <a:extLst>
              <a:ext uri="{FF2B5EF4-FFF2-40B4-BE49-F238E27FC236}">
                <a16:creationId xmlns:a16="http://schemas.microsoft.com/office/drawing/2014/main" id="{5974FD7A-B940-4FF1-AE04-D8A788E52772}"/>
              </a:ext>
            </a:extLst>
          </p:cNvPr>
          <p:cNvSpPr txBox="1"/>
          <p:nvPr/>
        </p:nvSpPr>
        <p:spPr>
          <a:xfrm>
            <a:off x="1576010" y="4191156"/>
            <a:ext cx="8127999" cy="2031325"/>
          </a:xfrm>
          <a:prstGeom prst="rect">
            <a:avLst/>
          </a:prstGeom>
          <a:noFill/>
        </p:spPr>
        <p:txBody>
          <a:bodyPr wrap="square" rtlCol="0">
            <a:spAutoFit/>
          </a:bodyPr>
          <a:lstStyle/>
          <a:p>
            <a:r>
              <a:rPr lang="en-US" altLang="ko-KR" b="1" i="0" dirty="0">
                <a:solidFill>
                  <a:srgbClr val="000000"/>
                </a:solidFill>
                <a:effectLst/>
                <a:latin typeface="noto"/>
              </a:rPr>
              <a:t>Before the machine learning</a:t>
            </a:r>
            <a:r>
              <a:rPr lang="en-US" altLang="ko-KR" b="0" i="0" dirty="0">
                <a:solidFill>
                  <a:srgbClr val="000000"/>
                </a:solidFill>
                <a:effectLst/>
                <a:latin typeface="noto"/>
              </a:rPr>
              <a:t>: </a:t>
            </a:r>
            <a:r>
              <a:rPr lang="en-US" altLang="ko-KR" dirty="0"/>
              <a:t>70% (train)/30% (test) </a:t>
            </a:r>
          </a:p>
          <a:p>
            <a:r>
              <a:rPr lang="en-US" altLang="ko-KR" dirty="0"/>
              <a:t>60%(train)/20%(dev)/20%(test) - </a:t>
            </a:r>
            <a:r>
              <a:rPr lang="en-US" altLang="ko-KR" b="0" i="0" dirty="0">
                <a:solidFill>
                  <a:srgbClr val="000000"/>
                </a:solidFill>
                <a:effectLst/>
                <a:latin typeface="noto"/>
              </a:rPr>
              <a:t>A few years ago, It's widely used in machine learning.</a:t>
            </a:r>
            <a:endParaRPr lang="en-US" altLang="ko-KR" dirty="0"/>
          </a:p>
          <a:p>
            <a:endParaRPr lang="en-US" altLang="ko-KR" dirty="0"/>
          </a:p>
          <a:p>
            <a:r>
              <a:rPr lang="en-US" altLang="ko-KR" b="1" i="0" dirty="0">
                <a:solidFill>
                  <a:srgbClr val="000000"/>
                </a:solidFill>
                <a:effectLst/>
                <a:latin typeface="noto"/>
              </a:rPr>
              <a:t>These days, development sets and test sets account for a small percentage of the total. It is recommended that Dev and test set come out in the same distribution chart.</a:t>
            </a:r>
            <a:endParaRPr lang="en-US" altLang="ko-KR" b="1" dirty="0"/>
          </a:p>
        </p:txBody>
      </p:sp>
    </p:spTree>
    <p:extLst>
      <p:ext uri="{BB962C8B-B14F-4D97-AF65-F5344CB8AC3E}">
        <p14:creationId xmlns:p14="http://schemas.microsoft.com/office/powerpoint/2010/main" val="566055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7F5AC9-148D-459C-A7A5-6A7121CA5163}"/>
              </a:ext>
            </a:extLst>
          </p:cNvPr>
          <p:cNvSpPr txBox="1"/>
          <p:nvPr/>
        </p:nvSpPr>
        <p:spPr>
          <a:xfrm>
            <a:off x="277181" y="420604"/>
            <a:ext cx="9814560" cy="523220"/>
          </a:xfrm>
          <a:prstGeom prst="rect">
            <a:avLst/>
          </a:prstGeom>
          <a:noFill/>
        </p:spPr>
        <p:txBody>
          <a:bodyPr wrap="square" rtlCol="0">
            <a:spAutoFit/>
          </a:bodyPr>
          <a:lstStyle/>
          <a:p>
            <a:pPr marL="457200" indent="-457200">
              <a:buFont typeface="Wingdings" panose="05000000000000000000" pitchFamily="2" charset="2"/>
              <a:buChar char="§"/>
            </a:pPr>
            <a:r>
              <a:rPr lang="en-US" altLang="ko-KR" sz="2800" b="1" i="0" dirty="0">
                <a:solidFill>
                  <a:srgbClr val="000000"/>
                </a:solidFill>
                <a:effectLst/>
                <a:latin typeface="noto"/>
              </a:rPr>
              <a:t>Hyperparameter tuning method</a:t>
            </a:r>
            <a:endParaRPr lang="ko-KR" altLang="en-US" sz="2800" b="1" dirty="0"/>
          </a:p>
        </p:txBody>
      </p:sp>
      <p:sp>
        <p:nvSpPr>
          <p:cNvPr id="2" name="TextBox 1">
            <a:extLst>
              <a:ext uri="{FF2B5EF4-FFF2-40B4-BE49-F238E27FC236}">
                <a16:creationId xmlns:a16="http://schemas.microsoft.com/office/drawing/2014/main" id="{15B1C65B-3C95-499B-859B-604DBC28AFCB}"/>
              </a:ext>
            </a:extLst>
          </p:cNvPr>
          <p:cNvSpPr txBox="1"/>
          <p:nvPr/>
        </p:nvSpPr>
        <p:spPr>
          <a:xfrm>
            <a:off x="596777" y="1254719"/>
            <a:ext cx="2004380" cy="369332"/>
          </a:xfrm>
          <a:prstGeom prst="rect">
            <a:avLst/>
          </a:prstGeom>
          <a:noFill/>
        </p:spPr>
        <p:txBody>
          <a:bodyPr wrap="square" rtlCol="0">
            <a:spAutoFit/>
          </a:bodyPr>
          <a:lstStyle/>
          <a:p>
            <a:r>
              <a:rPr lang="en-US" altLang="ko-KR" b="1" dirty="0"/>
              <a:t>-Grid Search</a:t>
            </a:r>
            <a:endParaRPr lang="ko-KR" altLang="en-US" b="1" dirty="0"/>
          </a:p>
        </p:txBody>
      </p:sp>
      <p:pic>
        <p:nvPicPr>
          <p:cNvPr id="5" name="그림 4">
            <a:extLst>
              <a:ext uri="{FF2B5EF4-FFF2-40B4-BE49-F238E27FC236}">
                <a16:creationId xmlns:a16="http://schemas.microsoft.com/office/drawing/2014/main" id="{90A60027-082D-43E0-96E0-26626FB2F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130" y="1736556"/>
            <a:ext cx="1765701" cy="1551394"/>
          </a:xfrm>
          <a:prstGeom prst="rect">
            <a:avLst/>
          </a:prstGeom>
        </p:spPr>
      </p:pic>
      <p:sp>
        <p:nvSpPr>
          <p:cNvPr id="9" name="TextBox 8">
            <a:extLst>
              <a:ext uri="{FF2B5EF4-FFF2-40B4-BE49-F238E27FC236}">
                <a16:creationId xmlns:a16="http://schemas.microsoft.com/office/drawing/2014/main" id="{910E3C30-EDB1-4734-8900-F24A7AB36F47}"/>
              </a:ext>
            </a:extLst>
          </p:cNvPr>
          <p:cNvSpPr txBox="1"/>
          <p:nvPr/>
        </p:nvSpPr>
        <p:spPr>
          <a:xfrm>
            <a:off x="3997363" y="1388670"/>
            <a:ext cx="6094378" cy="1754326"/>
          </a:xfrm>
          <a:prstGeom prst="rect">
            <a:avLst/>
          </a:prstGeom>
          <a:noFill/>
        </p:spPr>
        <p:txBody>
          <a:bodyPr wrap="square">
            <a:spAutoFit/>
          </a:bodyPr>
          <a:lstStyle/>
          <a:p>
            <a:r>
              <a:rPr lang="en-US" altLang="ko-KR" b="0" i="0" dirty="0">
                <a:solidFill>
                  <a:srgbClr val="000000"/>
                </a:solidFill>
                <a:effectLst/>
                <a:latin typeface="noto"/>
              </a:rPr>
              <a:t>It was used early in the machine learning algorithm. </a:t>
            </a:r>
            <a:r>
              <a:rPr lang="en-US" altLang="ko-KR" sz="1200" b="0" i="0" dirty="0">
                <a:solidFill>
                  <a:srgbClr val="000000"/>
                </a:solidFill>
                <a:effectLst/>
                <a:latin typeface="noto"/>
              </a:rPr>
              <a:t>(</a:t>
            </a:r>
            <a:r>
              <a:rPr lang="ko-KR" altLang="en-US" sz="1200" b="0" i="0" dirty="0">
                <a:solidFill>
                  <a:srgbClr val="1F1F1F"/>
                </a:solidFill>
                <a:effectLst/>
                <a:latin typeface="Source Sans Pro" panose="020B0503030403020204" pitchFamily="34" charset="0"/>
              </a:rPr>
              <a:t>머신 러닝 알고리즘의 초기</a:t>
            </a:r>
            <a:r>
              <a:rPr lang="en-US" altLang="ko-KR" sz="1200" b="0" i="0" dirty="0">
                <a:solidFill>
                  <a:srgbClr val="1F1F1F"/>
                </a:solidFill>
                <a:effectLst/>
                <a:latin typeface="Source Sans Pro" panose="020B0503030403020204" pitchFamily="34" charset="0"/>
              </a:rPr>
              <a:t>)</a:t>
            </a:r>
          </a:p>
          <a:p>
            <a:pPr algn="l"/>
            <a:r>
              <a:rPr lang="ko-KR" altLang="en-US" b="0" i="0" dirty="0">
                <a:solidFill>
                  <a:srgbClr val="1F1F1F"/>
                </a:solidFill>
                <a:effectLst/>
                <a:latin typeface="Source Sans Pro" panose="020B0503030403020204" pitchFamily="34" charset="0"/>
              </a:rPr>
              <a:t> </a:t>
            </a:r>
            <a:r>
              <a:rPr lang="en-US" altLang="ko-KR" b="0" i="0" dirty="0">
                <a:solidFill>
                  <a:srgbClr val="000000"/>
                </a:solidFill>
                <a:effectLst/>
                <a:latin typeface="noto"/>
              </a:rPr>
              <a:t>Points were often sampled in the form of grid plates</a:t>
            </a:r>
            <a:r>
              <a:rPr lang="en-US" altLang="ko-KR" sz="1200" b="0" i="0" dirty="0">
                <a:solidFill>
                  <a:srgbClr val="000000"/>
                </a:solidFill>
                <a:effectLst/>
                <a:latin typeface="noto"/>
              </a:rPr>
              <a:t>.(</a:t>
            </a:r>
            <a:r>
              <a:rPr lang="ko-KR" altLang="en-US" sz="1200" b="0" i="0" dirty="0">
                <a:solidFill>
                  <a:srgbClr val="1F1F1F"/>
                </a:solidFill>
                <a:effectLst/>
                <a:latin typeface="Source Sans Pro" panose="020B0503030403020204" pitchFamily="34" charset="0"/>
              </a:rPr>
              <a:t>점들을 </a:t>
            </a:r>
            <a:r>
              <a:rPr lang="ko-KR" altLang="en-US" sz="1200" b="0" i="0" dirty="0" err="1">
                <a:solidFill>
                  <a:srgbClr val="1F1F1F"/>
                </a:solidFill>
                <a:effectLst/>
                <a:latin typeface="Source Sans Pro" panose="020B0503030403020204" pitchFamily="34" charset="0"/>
              </a:rPr>
              <a:t>이런식으로</a:t>
            </a:r>
            <a:r>
              <a:rPr lang="ko-KR" altLang="en-US" sz="1200" b="0" i="0" dirty="0">
                <a:solidFill>
                  <a:srgbClr val="1F1F1F"/>
                </a:solidFill>
                <a:effectLst/>
                <a:latin typeface="Source Sans Pro" panose="020B0503030403020204" pitchFamily="34" charset="0"/>
              </a:rPr>
              <a:t> </a:t>
            </a:r>
            <a:r>
              <a:rPr lang="ko-KR" altLang="en-US" sz="1200" b="0" i="0" dirty="0" err="1">
                <a:solidFill>
                  <a:srgbClr val="1F1F1F"/>
                </a:solidFill>
                <a:effectLst/>
                <a:latin typeface="Source Sans Pro" panose="020B0503030403020204" pitchFamily="34" charset="0"/>
              </a:rPr>
              <a:t>격자판</a:t>
            </a:r>
            <a:r>
              <a:rPr lang="ko-KR" altLang="en-US" sz="1200" b="0" i="0" dirty="0">
                <a:solidFill>
                  <a:srgbClr val="1F1F1F"/>
                </a:solidFill>
                <a:effectLst/>
                <a:latin typeface="Source Sans Pro" panose="020B0503030403020204" pitchFamily="34" charset="0"/>
              </a:rPr>
              <a:t> 형식으로 </a:t>
            </a:r>
            <a:r>
              <a:rPr lang="ko-KR" altLang="en-US" sz="1200" b="0" i="0" dirty="0" err="1">
                <a:solidFill>
                  <a:srgbClr val="1F1F1F"/>
                </a:solidFill>
                <a:effectLst/>
                <a:latin typeface="Source Sans Pro" panose="020B0503030403020204" pitchFamily="34" charset="0"/>
              </a:rPr>
              <a:t>샘플링하는</a:t>
            </a:r>
            <a:r>
              <a:rPr lang="ko-KR" altLang="en-US" sz="1200" b="0" i="0" dirty="0">
                <a:solidFill>
                  <a:srgbClr val="1F1F1F"/>
                </a:solidFill>
                <a:effectLst/>
                <a:latin typeface="Source Sans Pro" panose="020B0503030403020204" pitchFamily="34" charset="0"/>
              </a:rPr>
              <a:t> 경우가 많았습니다</a:t>
            </a:r>
            <a:r>
              <a:rPr lang="en-US" altLang="ko-KR" sz="1200" b="0" i="0" dirty="0">
                <a:solidFill>
                  <a:srgbClr val="1F1F1F"/>
                </a:solidFill>
                <a:effectLst/>
                <a:latin typeface="Source Sans Pro" panose="020B0503030403020204" pitchFamily="34" charset="0"/>
              </a:rPr>
              <a:t>. )</a:t>
            </a:r>
            <a:endParaRPr lang="ko-KR" altLang="en-US" sz="1200" b="0" i="0" dirty="0">
              <a:effectLst/>
              <a:latin typeface="OpenSans"/>
            </a:endParaRPr>
          </a:p>
          <a:p>
            <a:endParaRPr lang="en-US" altLang="ko-KR" b="0" i="0" dirty="0">
              <a:solidFill>
                <a:srgbClr val="1F1F1F"/>
              </a:solidFill>
              <a:effectLst/>
              <a:latin typeface="Source Sans Pro" panose="020B0503030403020204" pitchFamily="34" charset="0"/>
            </a:endParaRPr>
          </a:p>
          <a:p>
            <a:r>
              <a:rPr lang="en-US" altLang="ko-KR" b="0" i="0" dirty="0">
                <a:solidFill>
                  <a:srgbClr val="000000"/>
                </a:solidFill>
                <a:effectLst/>
                <a:latin typeface="noto"/>
              </a:rPr>
              <a:t>Choose the hyperparameters that work best among them. </a:t>
            </a:r>
            <a:r>
              <a:rPr lang="en-US" altLang="ko-KR" sz="1200" b="0" i="0" dirty="0">
                <a:solidFill>
                  <a:srgbClr val="000000"/>
                </a:solidFill>
                <a:effectLst/>
                <a:latin typeface="noto"/>
              </a:rPr>
              <a:t>(</a:t>
            </a:r>
            <a:r>
              <a:rPr lang="ko-KR" altLang="en-US" sz="1200" b="0" i="0" dirty="0">
                <a:solidFill>
                  <a:srgbClr val="1F1F1F"/>
                </a:solidFill>
                <a:effectLst/>
                <a:latin typeface="Source Sans Pro" panose="020B0503030403020204" pitchFamily="34" charset="0"/>
              </a:rPr>
              <a:t>이중에서 가장 잘 작동하는 </a:t>
            </a:r>
            <a:r>
              <a:rPr lang="ko-KR" altLang="en-US" sz="1200" b="0" i="0" dirty="0" err="1">
                <a:solidFill>
                  <a:srgbClr val="1F1F1F"/>
                </a:solidFill>
                <a:effectLst/>
                <a:latin typeface="Source Sans Pro" panose="020B0503030403020204" pitchFamily="34" charset="0"/>
              </a:rPr>
              <a:t>하이퍼</a:t>
            </a:r>
            <a:r>
              <a:rPr lang="ko-KR" altLang="en-US" sz="1200" b="0" i="0" dirty="0">
                <a:solidFill>
                  <a:srgbClr val="1F1F1F"/>
                </a:solidFill>
                <a:effectLst/>
                <a:latin typeface="Source Sans Pro" panose="020B0503030403020204" pitchFamily="34" charset="0"/>
              </a:rPr>
              <a:t> 파라미터를 고르는 것입니다</a:t>
            </a:r>
            <a:r>
              <a:rPr lang="en-US" altLang="ko-KR" sz="1200" b="0" i="0" dirty="0">
                <a:solidFill>
                  <a:srgbClr val="1F1F1F"/>
                </a:solidFill>
                <a:effectLst/>
                <a:latin typeface="Source Sans Pro" panose="020B0503030403020204" pitchFamily="34" charset="0"/>
              </a:rPr>
              <a:t>.)</a:t>
            </a:r>
            <a:endParaRPr lang="ko-KR" altLang="en-US" sz="1200" dirty="0"/>
          </a:p>
        </p:txBody>
      </p:sp>
      <p:sp>
        <p:nvSpPr>
          <p:cNvPr id="10" name="TextBox 9">
            <a:extLst>
              <a:ext uri="{FF2B5EF4-FFF2-40B4-BE49-F238E27FC236}">
                <a16:creationId xmlns:a16="http://schemas.microsoft.com/office/drawing/2014/main" id="{5592992F-9E46-4FAF-A0B0-4FE7C10BF093}"/>
              </a:ext>
            </a:extLst>
          </p:cNvPr>
          <p:cNvSpPr txBox="1"/>
          <p:nvPr/>
        </p:nvSpPr>
        <p:spPr>
          <a:xfrm>
            <a:off x="596777" y="3688470"/>
            <a:ext cx="2004380" cy="369332"/>
          </a:xfrm>
          <a:prstGeom prst="rect">
            <a:avLst/>
          </a:prstGeom>
          <a:noFill/>
        </p:spPr>
        <p:txBody>
          <a:bodyPr wrap="square" rtlCol="0">
            <a:spAutoFit/>
          </a:bodyPr>
          <a:lstStyle/>
          <a:p>
            <a:r>
              <a:rPr lang="en-US" altLang="ko-KR" b="1" dirty="0"/>
              <a:t>-Random Search</a:t>
            </a:r>
            <a:endParaRPr lang="ko-KR" altLang="en-US" b="1" dirty="0"/>
          </a:p>
        </p:txBody>
      </p:sp>
      <p:pic>
        <p:nvPicPr>
          <p:cNvPr id="12" name="그림 11">
            <a:extLst>
              <a:ext uri="{FF2B5EF4-FFF2-40B4-BE49-F238E27FC236}">
                <a16:creationId xmlns:a16="http://schemas.microsoft.com/office/drawing/2014/main" id="{41CC64FC-D58C-4705-A922-E0FD8B667E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479" y="4376893"/>
            <a:ext cx="2441415" cy="2245849"/>
          </a:xfrm>
          <a:prstGeom prst="rect">
            <a:avLst/>
          </a:prstGeom>
        </p:spPr>
      </p:pic>
      <p:sp>
        <p:nvSpPr>
          <p:cNvPr id="15" name="TextBox 14">
            <a:extLst>
              <a:ext uri="{FF2B5EF4-FFF2-40B4-BE49-F238E27FC236}">
                <a16:creationId xmlns:a16="http://schemas.microsoft.com/office/drawing/2014/main" id="{2B20273E-793F-4CA8-BD65-79B7956639CF}"/>
              </a:ext>
            </a:extLst>
          </p:cNvPr>
          <p:cNvSpPr txBox="1"/>
          <p:nvPr/>
        </p:nvSpPr>
        <p:spPr>
          <a:xfrm>
            <a:off x="3899516" y="4294118"/>
            <a:ext cx="6094520" cy="1846659"/>
          </a:xfrm>
          <a:prstGeom prst="rect">
            <a:avLst/>
          </a:prstGeom>
          <a:noFill/>
        </p:spPr>
        <p:txBody>
          <a:bodyPr wrap="square">
            <a:spAutoFit/>
          </a:bodyPr>
          <a:lstStyle/>
          <a:p>
            <a:r>
              <a:rPr lang="en-US" altLang="ko-KR" b="0" i="0" dirty="0">
                <a:solidFill>
                  <a:srgbClr val="000000"/>
                </a:solidFill>
                <a:effectLst/>
                <a:latin typeface="noto"/>
              </a:rPr>
              <a:t>It is to randomly select points. </a:t>
            </a:r>
            <a:r>
              <a:rPr lang="en-US" altLang="ko-KR" sz="1100" b="0" i="0" dirty="0">
                <a:solidFill>
                  <a:srgbClr val="000000"/>
                </a:solidFill>
                <a:effectLst/>
                <a:latin typeface="noto"/>
              </a:rPr>
              <a:t>(</a:t>
            </a:r>
            <a:r>
              <a:rPr lang="ko-KR" altLang="en-US" sz="1100" b="0" i="0" dirty="0">
                <a:solidFill>
                  <a:srgbClr val="1F1F1F"/>
                </a:solidFill>
                <a:effectLst/>
                <a:latin typeface="Source Sans Pro" panose="020B0503030403020204" pitchFamily="34" charset="0"/>
              </a:rPr>
              <a:t>지점들을 임의로 선정하는 것</a:t>
            </a:r>
            <a:r>
              <a:rPr lang="en-US" altLang="ko-KR" sz="1100" b="0" i="0" dirty="0">
                <a:solidFill>
                  <a:srgbClr val="1F1F1F"/>
                </a:solidFill>
                <a:effectLst/>
                <a:latin typeface="Source Sans Pro" panose="020B0503030403020204" pitchFamily="34" charset="0"/>
              </a:rPr>
              <a:t>)</a:t>
            </a:r>
          </a:p>
          <a:p>
            <a:pPr algn="l"/>
            <a:r>
              <a:rPr lang="ko-KR" altLang="en-US" b="0" i="0" dirty="0">
                <a:solidFill>
                  <a:srgbClr val="1F1F1F"/>
                </a:solidFill>
                <a:effectLst/>
                <a:latin typeface="Source Sans Pro" panose="020B0503030403020204" pitchFamily="34" charset="0"/>
              </a:rPr>
              <a:t> </a:t>
            </a:r>
            <a:r>
              <a:rPr lang="en-US" altLang="ko-KR" b="0" i="0" dirty="0">
                <a:solidFill>
                  <a:srgbClr val="000000"/>
                </a:solidFill>
                <a:effectLst/>
                <a:latin typeface="noto"/>
              </a:rPr>
              <a:t>Since random sampling allows us to explore more values for most hyperparameters, we can proceed more broadly no matter what their results are</a:t>
            </a:r>
            <a:r>
              <a:rPr lang="en-US" altLang="ko-KR" sz="1200" b="0" i="0" dirty="0">
                <a:solidFill>
                  <a:srgbClr val="000000"/>
                </a:solidFill>
                <a:effectLst/>
                <a:latin typeface="noto"/>
              </a:rPr>
              <a:t>. (</a:t>
            </a:r>
            <a:r>
              <a:rPr lang="ko-KR" altLang="en-US" sz="1200" b="0" i="0" dirty="0">
                <a:solidFill>
                  <a:srgbClr val="1F1F1F"/>
                </a:solidFill>
                <a:effectLst/>
                <a:latin typeface="Source Sans Pro" panose="020B0503030403020204" pitchFamily="34" charset="0"/>
              </a:rPr>
              <a:t>무작위로 샘플링을 하는 방식이 대부분의 </a:t>
            </a:r>
            <a:r>
              <a:rPr lang="ko-KR" altLang="en-US" sz="1200" b="0" i="0" dirty="0" err="1">
                <a:solidFill>
                  <a:srgbClr val="1F1F1F"/>
                </a:solidFill>
                <a:effectLst/>
                <a:latin typeface="Source Sans Pro" panose="020B0503030403020204" pitchFamily="34" charset="0"/>
              </a:rPr>
              <a:t>하이퍼</a:t>
            </a:r>
            <a:r>
              <a:rPr lang="ko-KR" altLang="en-US" sz="1200" b="0" i="0" dirty="0">
                <a:solidFill>
                  <a:srgbClr val="1F1F1F"/>
                </a:solidFill>
                <a:effectLst/>
                <a:latin typeface="Source Sans Pro" panose="020B0503030403020204" pitchFamily="34" charset="0"/>
              </a:rPr>
              <a:t> 파라미터에 대해서 더 많은 값을 탐색할 수 있기 때문에</a:t>
            </a:r>
            <a:r>
              <a:rPr lang="en-US" altLang="ko-KR" sz="1200" b="0" i="0" dirty="0">
                <a:solidFill>
                  <a:srgbClr val="1F1F1F"/>
                </a:solidFill>
                <a:effectLst/>
                <a:latin typeface="Source Sans Pro" panose="020B0503030403020204" pitchFamily="34" charset="0"/>
              </a:rPr>
              <a:t>, </a:t>
            </a:r>
            <a:r>
              <a:rPr lang="ko-KR" altLang="en-US" sz="1200" b="0" i="0" dirty="0">
                <a:solidFill>
                  <a:srgbClr val="1F1F1F"/>
                </a:solidFill>
                <a:effectLst/>
                <a:latin typeface="Source Sans Pro" panose="020B0503030403020204" pitchFamily="34" charset="0"/>
              </a:rPr>
              <a:t>그것들의 결과가 어떻든 더 광범위하게 진행할 수 있</a:t>
            </a:r>
            <a:r>
              <a:rPr lang="ko-KR" altLang="en-US" sz="1200" dirty="0">
                <a:solidFill>
                  <a:srgbClr val="1F1F1F"/>
                </a:solidFill>
                <a:latin typeface="Source Sans Pro" panose="020B0503030403020204" pitchFamily="34" charset="0"/>
              </a:rPr>
              <a:t>다</a:t>
            </a:r>
            <a:r>
              <a:rPr lang="en-US" altLang="ko-KR" sz="1200" dirty="0">
                <a:solidFill>
                  <a:srgbClr val="1F1F1F"/>
                </a:solidFill>
                <a:latin typeface="Source Sans Pro" panose="020B0503030403020204" pitchFamily="34" charset="0"/>
              </a:rPr>
              <a:t>.)</a:t>
            </a:r>
            <a:endParaRPr lang="ko-KR" altLang="en-US" sz="1200" b="0" i="0" dirty="0">
              <a:effectLst/>
              <a:latin typeface="OpenSans"/>
            </a:endParaRPr>
          </a:p>
          <a:p>
            <a:endParaRPr lang="ko-KR" altLang="en-US" dirty="0"/>
          </a:p>
        </p:txBody>
      </p:sp>
    </p:spTree>
    <p:extLst>
      <p:ext uri="{BB962C8B-B14F-4D97-AF65-F5344CB8AC3E}">
        <p14:creationId xmlns:p14="http://schemas.microsoft.com/office/powerpoint/2010/main" val="1541595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1">
            <a:extLst>
              <a:ext uri="{FF2B5EF4-FFF2-40B4-BE49-F238E27FC236}">
                <a16:creationId xmlns:a16="http://schemas.microsoft.com/office/drawing/2014/main" id="{6576B8E5-EC38-4509-8510-E1899B3DF5CA}"/>
              </a:ext>
            </a:extLst>
          </p:cNvPr>
          <p:cNvSpPr>
            <a:spLocks noGrp="1"/>
          </p:cNvSpPr>
          <p:nvPr>
            <p:ph type="title"/>
          </p:nvPr>
        </p:nvSpPr>
        <p:spPr>
          <a:xfrm>
            <a:off x="124387" y="122240"/>
            <a:ext cx="10515600" cy="1108700"/>
          </a:xfrm>
        </p:spPr>
        <p:txBody>
          <a:bodyPr/>
          <a:lstStyle/>
          <a:p>
            <a:r>
              <a:rPr lang="en-US" altLang="ko-KR" b="1" dirty="0"/>
              <a:t>Batch Normalization </a:t>
            </a:r>
            <a:r>
              <a:rPr lang="en-US" altLang="ko-KR" sz="1600" dirty="0"/>
              <a:t>(</a:t>
            </a:r>
            <a:r>
              <a:rPr lang="ko-KR" altLang="en-US" sz="1600" dirty="0"/>
              <a:t>배치 정규화</a:t>
            </a:r>
            <a:r>
              <a:rPr lang="en-US" altLang="ko-KR" sz="1600" dirty="0"/>
              <a:t>)</a:t>
            </a:r>
            <a:endParaRPr lang="ko-KR" altLang="en-US" sz="1600" dirty="0"/>
          </a:p>
        </p:txBody>
      </p:sp>
      <p:sp>
        <p:nvSpPr>
          <p:cNvPr id="7" name="TextBox 6">
            <a:extLst>
              <a:ext uri="{FF2B5EF4-FFF2-40B4-BE49-F238E27FC236}">
                <a16:creationId xmlns:a16="http://schemas.microsoft.com/office/drawing/2014/main" id="{9128EFED-19E3-428F-932E-EE9925E67CC8}"/>
              </a:ext>
            </a:extLst>
          </p:cNvPr>
          <p:cNvSpPr txBox="1"/>
          <p:nvPr/>
        </p:nvSpPr>
        <p:spPr>
          <a:xfrm>
            <a:off x="355601" y="1276957"/>
            <a:ext cx="10515600" cy="369332"/>
          </a:xfrm>
          <a:prstGeom prst="rect">
            <a:avLst/>
          </a:prstGeom>
          <a:noFill/>
        </p:spPr>
        <p:txBody>
          <a:bodyPr wrap="square" rtlCol="0">
            <a:spAutoFit/>
          </a:bodyPr>
          <a:lstStyle/>
          <a:p>
            <a:r>
              <a:rPr lang="en-US" altLang="ko-KR" b="0" i="0" dirty="0">
                <a:solidFill>
                  <a:srgbClr val="000000"/>
                </a:solidFill>
                <a:effectLst/>
                <a:latin typeface="noto"/>
              </a:rPr>
              <a:t>It makes hyperparameter search problems much easier. </a:t>
            </a:r>
            <a:r>
              <a:rPr lang="en-US" altLang="ko-KR" sz="1200" b="0" i="0" dirty="0">
                <a:solidFill>
                  <a:srgbClr val="000000"/>
                </a:solidFill>
                <a:effectLst/>
                <a:latin typeface="noto"/>
              </a:rPr>
              <a:t>(</a:t>
            </a:r>
            <a:r>
              <a:rPr lang="ko-KR" altLang="en-US" sz="1200" b="0" i="0" dirty="0" err="1">
                <a:solidFill>
                  <a:srgbClr val="000000"/>
                </a:solidFill>
                <a:effectLst/>
                <a:latin typeface="noto"/>
              </a:rPr>
              <a:t>하이퍼</a:t>
            </a:r>
            <a:r>
              <a:rPr lang="ko-KR" altLang="en-US" sz="1200" b="0" i="0" dirty="0">
                <a:solidFill>
                  <a:srgbClr val="000000"/>
                </a:solidFill>
                <a:effectLst/>
                <a:latin typeface="noto"/>
              </a:rPr>
              <a:t> 파라미터 </a:t>
            </a:r>
            <a:r>
              <a:rPr lang="ko-KR" altLang="en-US" sz="1200" b="0" i="0" dirty="0" err="1">
                <a:solidFill>
                  <a:srgbClr val="000000"/>
                </a:solidFill>
                <a:effectLst/>
                <a:latin typeface="noto"/>
              </a:rPr>
              <a:t>서치</a:t>
            </a:r>
            <a:r>
              <a:rPr lang="ko-KR" altLang="en-US" sz="1200" b="0" i="0" dirty="0">
                <a:solidFill>
                  <a:srgbClr val="000000"/>
                </a:solidFill>
                <a:effectLst/>
                <a:latin typeface="noto"/>
              </a:rPr>
              <a:t> 문제를 훨씬 더 쉽게 만들어 준다</a:t>
            </a:r>
            <a:r>
              <a:rPr lang="en-US" altLang="ko-KR" sz="1200" b="0" i="0" dirty="0">
                <a:solidFill>
                  <a:srgbClr val="000000"/>
                </a:solidFill>
                <a:effectLst/>
                <a:latin typeface="noto"/>
              </a:rPr>
              <a:t>.)</a:t>
            </a:r>
            <a:endParaRPr lang="ko-KR" altLang="en-US" sz="12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0BA92FB-80F8-48D8-8CE9-A0AB56E1CF79}"/>
                  </a:ext>
                </a:extLst>
              </p:cNvPr>
              <p:cNvSpPr txBox="1"/>
              <p:nvPr/>
            </p:nvSpPr>
            <p:spPr>
              <a:xfrm>
                <a:off x="1107440" y="2463447"/>
                <a:ext cx="3169920" cy="853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𝜇</m:t>
                      </m:r>
                      <m:r>
                        <a:rPr lang="en-US" altLang="ko-KR" i="1" smtClean="0">
                          <a:latin typeface="Cambria Math" panose="02040503050406030204" pitchFamily="18" charset="0"/>
                          <a:ea typeface="Cambria Math" panose="02040503050406030204" pitchFamily="18" charset="0"/>
                        </a:rPr>
                        <m:t>=</m:t>
                      </m:r>
                      <m:f>
                        <m:fPr>
                          <m:ctrlPr>
                            <a:rPr lang="en-US" altLang="ko-KR"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1 </m:t>
                          </m:r>
                        </m:num>
                        <m:den>
                          <m:r>
                            <a:rPr lang="en-US" altLang="ko-KR" b="0" i="1" smtClean="0">
                              <a:latin typeface="Cambria Math" panose="02040503050406030204" pitchFamily="18" charset="0"/>
                              <a:ea typeface="Cambria Math" panose="02040503050406030204" pitchFamily="18" charset="0"/>
                            </a:rPr>
                            <m:t>𝑚</m:t>
                          </m:r>
                        </m:den>
                      </m:f>
                      <m:r>
                        <a:rPr lang="en-US" altLang="ko-KR" b="0" i="1" smtClean="0">
                          <a:latin typeface="Cambria Math" panose="02040503050406030204" pitchFamily="18" charset="0"/>
                          <a:ea typeface="Cambria Math" panose="02040503050406030204" pitchFamily="18" charset="0"/>
                        </a:rPr>
                        <m:t> </m:t>
                      </m:r>
                      <m:nary>
                        <m:naryPr>
                          <m:chr m:val="∑"/>
                          <m:ctrlPr>
                            <a:rPr lang="en-US" altLang="ko-KR" b="0" i="1" smtClean="0">
                              <a:latin typeface="Cambria Math" panose="02040503050406030204" pitchFamily="18" charset="0"/>
                              <a:ea typeface="Cambria Math" panose="02040503050406030204" pitchFamily="18" charset="0"/>
                            </a:rPr>
                          </m:ctrlPr>
                        </m:naryPr>
                        <m:sub>
                          <m:r>
                            <m:rPr>
                              <m:brk m:alnAt="23"/>
                            </m:rP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=1</m:t>
                          </m:r>
                        </m:sub>
                        <m:sup>
                          <m:r>
                            <a:rPr lang="en-US" altLang="ko-KR" b="0" i="1" smtClean="0">
                              <a:latin typeface="Cambria Math" panose="02040503050406030204" pitchFamily="18" charset="0"/>
                              <a:ea typeface="Cambria Math" panose="02040503050406030204" pitchFamily="18" charset="0"/>
                            </a:rPr>
                            <m:t>𝑚</m:t>
                          </m:r>
                        </m:sup>
                        <m:e>
                          <m:sSup>
                            <m:sSupPr>
                              <m:ctrlPr>
                                <a:rPr lang="en-US" altLang="ko-KR" b="0" i="1" smtClean="0">
                                  <a:latin typeface="Cambria Math" panose="02040503050406030204" pitchFamily="18" charset="0"/>
                                  <a:ea typeface="Cambria Math" panose="02040503050406030204" pitchFamily="18" charset="0"/>
                                </a:rPr>
                              </m:ctrlPr>
                            </m:sSupPr>
                            <m:e>
                              <m:r>
                                <a:rPr lang="ko-KR" altLang="en-US" i="1">
                                  <a:latin typeface="Cambria Math" panose="02040503050406030204" pitchFamily="18" charset="0"/>
                                  <a:ea typeface="Cambria Math" panose="02040503050406030204" pitchFamily="18" charset="0"/>
                                </a:rPr>
                                <m:t>ㅌ</m:t>
                              </m:r>
                            </m:e>
                            <m:sup>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m:t>
                              </m:r>
                            </m:sup>
                          </m:sSup>
                        </m:e>
                      </m:nary>
                    </m:oMath>
                  </m:oMathPara>
                </a14:m>
                <a:endParaRPr lang="ko-KR" altLang="en-US" dirty="0"/>
              </a:p>
            </p:txBody>
          </p:sp>
        </mc:Choice>
        <mc:Fallback xmlns="">
          <p:sp>
            <p:nvSpPr>
              <p:cNvPr id="8" name="TextBox 7">
                <a:extLst>
                  <a:ext uri="{FF2B5EF4-FFF2-40B4-BE49-F238E27FC236}">
                    <a16:creationId xmlns:a16="http://schemas.microsoft.com/office/drawing/2014/main" id="{A0BA92FB-80F8-48D8-8CE9-A0AB56E1CF79}"/>
                  </a:ext>
                </a:extLst>
              </p:cNvPr>
              <p:cNvSpPr txBox="1">
                <a:spLocks noRot="1" noChangeAspect="1" noMove="1" noResize="1" noEditPoints="1" noAdjustHandles="1" noChangeArrowheads="1" noChangeShapeType="1" noTextEdit="1"/>
              </p:cNvSpPr>
              <p:nvPr/>
            </p:nvSpPr>
            <p:spPr>
              <a:xfrm>
                <a:off x="1107440" y="2463447"/>
                <a:ext cx="3169920" cy="853311"/>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8865CDD-DB39-4DC8-A1DE-BA4D924AAD83}"/>
                  </a:ext>
                </a:extLst>
              </p:cNvPr>
              <p:cNvSpPr txBox="1"/>
              <p:nvPr/>
            </p:nvSpPr>
            <p:spPr>
              <a:xfrm>
                <a:off x="2956264" y="2463447"/>
                <a:ext cx="4958378" cy="853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ko-KR" altLang="en-US" i="1" smtClean="0">
                              <a:latin typeface="Cambria Math" panose="02040503050406030204" pitchFamily="18" charset="0"/>
                            </a:rPr>
                            <m:t>𝜎</m:t>
                          </m:r>
                          <m:r>
                            <a:rPr lang="en-US" altLang="ko-KR" b="0" i="1" smtClean="0">
                              <a:latin typeface="Cambria Math" panose="02040503050406030204" pitchFamily="18" charset="0"/>
                            </a:rPr>
                            <m:t> </m:t>
                          </m:r>
                        </m:e>
                        <m:sup>
                          <m:r>
                            <a:rPr lang="en-US" altLang="ko-KR" b="0" i="1" smtClean="0">
                              <a:latin typeface="Cambria Math" panose="02040503050406030204" pitchFamily="18" charset="0"/>
                            </a:rPr>
                            <m:t>2       </m:t>
                          </m:r>
                        </m:sup>
                      </m:sSup>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m:t>
                          </m:r>
                        </m:num>
                        <m:den>
                          <m:r>
                            <a:rPr lang="en-US" altLang="ko-KR" b="0" i="1" smtClean="0">
                              <a:latin typeface="Cambria Math" panose="02040503050406030204" pitchFamily="18" charset="0"/>
                              <a:ea typeface="Cambria Math" panose="02040503050406030204" pitchFamily="18" charset="0"/>
                            </a:rPr>
                            <m:t>𝑚</m:t>
                          </m:r>
                        </m:den>
                      </m:f>
                      <m:nary>
                        <m:naryPr>
                          <m:chr m:val="∑"/>
                          <m:ctrlPr>
                            <a:rPr lang="en-US" altLang="ko-KR" b="0" i="1" smtClean="0">
                              <a:latin typeface="Cambria Math" panose="02040503050406030204" pitchFamily="18" charset="0"/>
                              <a:ea typeface="Cambria Math" panose="02040503050406030204" pitchFamily="18" charset="0"/>
                            </a:rPr>
                          </m:ctrlPr>
                        </m:naryPr>
                        <m:sub>
                          <m:r>
                            <m:rPr>
                              <m:brk m:alnAt="23"/>
                            </m:rP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=1</m:t>
                          </m:r>
                        </m:sub>
                        <m:sup>
                          <m:r>
                            <a:rPr lang="en-US" altLang="ko-KR" b="0" i="1" smtClean="0">
                              <a:latin typeface="Cambria Math" panose="02040503050406030204" pitchFamily="18" charset="0"/>
                              <a:ea typeface="Cambria Math" panose="02040503050406030204" pitchFamily="18" charset="0"/>
                            </a:rPr>
                            <m:t>𝑚</m:t>
                          </m:r>
                        </m:sup>
                        <m:e>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m:t>
                              </m:r>
                              <m:r>
                                <m:rPr>
                                  <m:sty m:val="p"/>
                                </m:rPr>
                                <a:rPr lang="en-US" altLang="ko-KR" i="1">
                                  <a:latin typeface="Cambria Math" panose="02040503050406030204" pitchFamily="18" charset="0"/>
                                  <a:ea typeface="Cambria Math" panose="02040503050406030204" pitchFamily="18" charset="0"/>
                                </a:rPr>
                                <m:t>zi</m:t>
                              </m:r>
                              <m:r>
                                <a:rPr lang="en-US" altLang="ko-KR" b="0" i="1" smtClean="0">
                                  <a:latin typeface="Cambria Math" panose="02040503050406030204" pitchFamily="18" charset="0"/>
                                  <a:ea typeface="Cambria Math" panose="02040503050406030204" pitchFamily="18" charset="0"/>
                                </a:rPr>
                                <m:t>−</m:t>
                              </m:r>
                              <m:r>
                                <a:rPr lang="ko-KR" altLang="en-US" b="0" i="1" smtClean="0">
                                  <a:latin typeface="Cambria Math" panose="02040503050406030204" pitchFamily="18" charset="0"/>
                                  <a:ea typeface="Cambria Math" panose="02040503050406030204" pitchFamily="18" charset="0"/>
                                </a:rPr>
                                <m:t>𝜇</m:t>
                              </m:r>
                              <m:r>
                                <a:rPr lang="en-US" altLang="ko-KR" b="0" i="1" smtClean="0">
                                  <a:latin typeface="Cambria Math" panose="02040503050406030204" pitchFamily="18" charset="0"/>
                                  <a:ea typeface="Cambria Math" panose="02040503050406030204" pitchFamily="18" charset="0"/>
                                </a:rPr>
                                <m:t>)</m:t>
                              </m:r>
                            </m:e>
                            <m:sup>
                              <m:r>
                                <a:rPr lang="en-US" altLang="ko-KR" b="0" i="1" smtClean="0">
                                  <a:latin typeface="Cambria Math" panose="02040503050406030204" pitchFamily="18" charset="0"/>
                                  <a:ea typeface="Cambria Math" panose="02040503050406030204" pitchFamily="18" charset="0"/>
                                </a:rPr>
                                <m:t>2</m:t>
                              </m:r>
                            </m:sup>
                          </m:sSup>
                        </m:e>
                      </m:nary>
                    </m:oMath>
                  </m:oMathPara>
                </a14:m>
                <a:endParaRPr lang="ko-KR" altLang="en-US" dirty="0"/>
              </a:p>
            </p:txBody>
          </p:sp>
        </mc:Choice>
        <mc:Fallback>
          <p:sp>
            <p:nvSpPr>
              <p:cNvPr id="9" name="TextBox 8">
                <a:extLst>
                  <a:ext uri="{FF2B5EF4-FFF2-40B4-BE49-F238E27FC236}">
                    <a16:creationId xmlns:a16="http://schemas.microsoft.com/office/drawing/2014/main" id="{38865CDD-DB39-4DC8-A1DE-BA4D924AAD83}"/>
                  </a:ext>
                </a:extLst>
              </p:cNvPr>
              <p:cNvSpPr txBox="1">
                <a:spLocks noRot="1" noChangeAspect="1" noMove="1" noResize="1" noEditPoints="1" noAdjustHandles="1" noChangeArrowheads="1" noChangeShapeType="1" noTextEdit="1"/>
              </p:cNvSpPr>
              <p:nvPr/>
            </p:nvSpPr>
            <p:spPr>
              <a:xfrm>
                <a:off x="2956264" y="2463447"/>
                <a:ext cx="4958378" cy="853311"/>
              </a:xfrm>
              <a:prstGeom prst="rect">
                <a:avLst/>
              </a:prstGeom>
              <a:blipFill>
                <a:blip r:embed="rId3"/>
                <a:stretch>
                  <a:fillRect/>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50717F20-6442-4807-8DBC-06A98643D4FD}"/>
              </a:ext>
            </a:extLst>
          </p:cNvPr>
          <p:cNvSpPr txBox="1"/>
          <p:nvPr/>
        </p:nvSpPr>
        <p:spPr>
          <a:xfrm>
            <a:off x="355601" y="1991520"/>
            <a:ext cx="11157061" cy="369332"/>
          </a:xfrm>
          <a:prstGeom prst="rect">
            <a:avLst/>
          </a:prstGeom>
          <a:noFill/>
        </p:spPr>
        <p:txBody>
          <a:bodyPr wrap="square" rtlCol="0">
            <a:spAutoFit/>
          </a:bodyPr>
          <a:lstStyle/>
          <a:p>
            <a:r>
              <a:rPr lang="en-US" altLang="ko-KR" dirty="0"/>
              <a:t>1. </a:t>
            </a:r>
            <a:r>
              <a:rPr lang="en-US" altLang="ko-KR" b="0" i="0" dirty="0">
                <a:solidFill>
                  <a:srgbClr val="000000"/>
                </a:solidFill>
                <a:effectLst/>
                <a:latin typeface="noto"/>
              </a:rPr>
              <a:t>The average and variance values of the Hidden unit are calculated. </a:t>
            </a:r>
            <a:r>
              <a:rPr lang="en-US" altLang="ko-KR" sz="1100" b="0" i="0" dirty="0">
                <a:solidFill>
                  <a:srgbClr val="000000"/>
                </a:solidFill>
                <a:effectLst/>
                <a:latin typeface="noto"/>
              </a:rPr>
              <a:t>(</a:t>
            </a:r>
            <a:r>
              <a:rPr lang="en-US" altLang="ko-KR" sz="1100" dirty="0"/>
              <a:t>Hidden unit </a:t>
            </a:r>
            <a:r>
              <a:rPr lang="ko-KR" altLang="en-US" sz="1100" dirty="0"/>
              <a:t>의 평균값과 </a:t>
            </a:r>
            <a:r>
              <a:rPr lang="ko-KR" altLang="en-US" sz="1100" dirty="0" err="1"/>
              <a:t>분산값을</a:t>
            </a:r>
            <a:r>
              <a:rPr lang="ko-KR" altLang="en-US" sz="1100" dirty="0"/>
              <a:t> 구함</a:t>
            </a:r>
            <a:r>
              <a:rPr lang="en-US" altLang="ko-KR" sz="1100" dirty="0"/>
              <a:t>)</a:t>
            </a:r>
            <a:endParaRPr lang="ko-KR" altLang="en-US" sz="11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87EC3FD-20A8-4920-BCB3-1E9FDAD08C7F}"/>
                  </a:ext>
                </a:extLst>
              </p:cNvPr>
              <p:cNvSpPr txBox="1"/>
              <p:nvPr/>
            </p:nvSpPr>
            <p:spPr>
              <a:xfrm>
                <a:off x="1947805" y="3891280"/>
                <a:ext cx="1489190" cy="458780"/>
              </a:xfrm>
              <a:prstGeom prst="rect">
                <a:avLst/>
              </a:prstGeom>
              <a:noFill/>
            </p:spPr>
            <p:txBody>
              <a:bodyPr wrap="none" lIns="0" tIns="0" rIns="0" bIns="0" rtlCol="0">
                <a:spAutoFit/>
              </a:bodyPr>
              <a:lstStyle/>
              <a:p>
                <a14:m>
                  <m:oMath xmlns:m="http://schemas.openxmlformats.org/officeDocument/2006/math">
                    <m:sSubSup>
                      <m:sSubSupPr>
                        <m:ctrlPr>
                          <a:rPr lang="en-US" altLang="ko-KR" i="1" smtClean="0">
                            <a:latin typeface="Cambria Math" panose="02040503050406030204" pitchFamily="18" charset="0"/>
                          </a:rPr>
                        </m:ctrlPr>
                      </m:sSubSupPr>
                      <m:e>
                        <m:r>
                          <m:rPr>
                            <m:sty m:val="p"/>
                          </m:rPr>
                          <a:rPr lang="en-US" altLang="ko-KR" i="1">
                            <a:latin typeface="Cambria Math" panose="02040503050406030204" pitchFamily="18" charset="0"/>
                          </a:rPr>
                          <m:t>z</m:t>
                        </m:r>
                      </m:e>
                      <m:sub>
                        <m:r>
                          <m:rPr>
                            <m:sty m:val="p"/>
                          </m:rPr>
                          <a:rPr lang="en-US" altLang="ko-KR" i="1">
                            <a:latin typeface="Cambria Math" panose="02040503050406030204" pitchFamily="18" charset="0"/>
                          </a:rPr>
                          <m:t>norm</m:t>
                        </m:r>
                      </m:sub>
                      <m:sup>
                        <m:r>
                          <a:rPr lang="en-US" altLang="ko-KR" i="1">
                            <a:latin typeface="Cambria Math" panose="02040503050406030204" pitchFamily="18" charset="0"/>
                          </a:rPr>
                          <m:t>(</m:t>
                        </m:r>
                        <m:r>
                          <m:rPr>
                            <m:sty m:val="p"/>
                          </m:rPr>
                          <a:rPr lang="en-US" altLang="ko-KR" i="1" smtClean="0">
                            <a:latin typeface="Cambria Math" panose="02040503050406030204" pitchFamily="18" charset="0"/>
                          </a:rPr>
                          <m:t>i</m:t>
                        </m:r>
                        <m:r>
                          <a:rPr lang="en-US" altLang="ko-KR" i="1">
                            <a:latin typeface="Cambria Math" panose="02040503050406030204" pitchFamily="18" charset="0"/>
                          </a:rPr>
                          <m:t>)</m:t>
                        </m:r>
                      </m:sup>
                    </m:sSubSup>
                  </m:oMath>
                </a14:m>
                <a:r>
                  <a:rPr lang="ko-KR" altLang="en-US" dirty="0"/>
                  <a:t>  </a:t>
                </a:r>
                <a:r>
                  <a:rPr lang="en-US" altLang="ko-KR" dirty="0"/>
                  <a:t>= </a:t>
                </a:r>
                <a14:m>
                  <m:oMath xmlns:m="http://schemas.openxmlformats.org/officeDocument/2006/math">
                    <m:f>
                      <m:fPr>
                        <m:ctrlPr>
                          <a:rPr lang="en-US" altLang="ko-KR" i="1" smtClean="0">
                            <a:latin typeface="Cambria Math" panose="02040503050406030204" pitchFamily="18" charset="0"/>
                          </a:rPr>
                        </m:ctrlPr>
                      </m:fPr>
                      <m:num>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z</m:t>
                            </m:r>
                          </m:e>
                          <m:sup>
                            <m:r>
                              <a:rPr lang="en-US" altLang="ko-KR" i="1">
                                <a:latin typeface="Cambria Math" panose="02040503050406030204" pitchFamily="18" charset="0"/>
                              </a:rPr>
                              <m:t>(</m:t>
                            </m:r>
                            <m:r>
                              <m:rPr>
                                <m:sty m:val="p"/>
                              </m:rPr>
                              <a:rPr lang="en-US" altLang="ko-KR" i="1" smtClean="0">
                                <a:latin typeface="Cambria Math" panose="02040503050406030204" pitchFamily="18" charset="0"/>
                              </a:rPr>
                              <m:t>i</m:t>
                            </m:r>
                            <m:r>
                              <a:rPr lang="en-US" altLang="ko-KR" i="1">
                                <a:latin typeface="Cambria Math" panose="02040503050406030204" pitchFamily="18" charset="0"/>
                              </a:rPr>
                              <m:t>)</m:t>
                            </m:r>
                          </m:sup>
                        </m:sSup>
                      </m:num>
                      <m:den>
                        <m:rad>
                          <m:radPr>
                            <m:degHide m:val="on"/>
                            <m:ctrlPr>
                              <a:rPr lang="en-US" altLang="ko-KR" i="1" smtClean="0">
                                <a:latin typeface="Cambria Math" panose="02040503050406030204" pitchFamily="18" charset="0"/>
                              </a:rPr>
                            </m:ctrlPr>
                          </m:radPr>
                          <m:deg/>
                          <m:e>
                            <m:sSup>
                              <m:sSupPr>
                                <m:ctrlPr>
                                  <a:rPr lang="en-US" altLang="ko-KR" i="1" smtClean="0">
                                    <a:latin typeface="Cambria Math" panose="02040503050406030204" pitchFamily="18" charset="0"/>
                                  </a:rPr>
                                </m:ctrlPr>
                              </m:sSupPr>
                              <m:e>
                                <m:r>
                                  <a:rPr lang="ko-KR" altLang="en-US" i="1" smtClean="0">
                                    <a:latin typeface="Cambria Math" panose="02040503050406030204" pitchFamily="18" charset="0"/>
                                  </a:rPr>
                                  <m:t>𝜎</m:t>
                                </m:r>
                              </m:e>
                              <m:sup>
                                <m:r>
                                  <a:rPr lang="en-US" altLang="ko-KR" i="1">
                                    <a:latin typeface="Cambria Math" panose="02040503050406030204" pitchFamily="18" charset="0"/>
                                  </a:rPr>
                                  <m:t>2</m:t>
                                </m:r>
                              </m:sup>
                            </m:sSup>
                            <m:r>
                              <a:rPr lang="en-US" altLang="ko-KR" i="1">
                                <a:latin typeface="Cambria Math" panose="02040503050406030204" pitchFamily="18" charset="0"/>
                              </a:rPr>
                              <m:t>+</m:t>
                            </m:r>
                            <m:r>
                              <a:rPr lang="ko-KR" altLang="en-US" i="1" smtClean="0">
                                <a:latin typeface="Cambria Math" panose="02040503050406030204" pitchFamily="18" charset="0"/>
                              </a:rPr>
                              <m:t>𝜀</m:t>
                            </m:r>
                          </m:e>
                        </m:rad>
                      </m:den>
                    </m:f>
                  </m:oMath>
                </a14:m>
                <a:endParaRPr lang="ko-KR" altLang="en-US" dirty="0"/>
              </a:p>
            </p:txBody>
          </p:sp>
        </mc:Choice>
        <mc:Fallback xmlns="">
          <p:sp>
            <p:nvSpPr>
              <p:cNvPr id="11" name="TextBox 10">
                <a:extLst>
                  <a:ext uri="{FF2B5EF4-FFF2-40B4-BE49-F238E27FC236}">
                    <a16:creationId xmlns:a16="http://schemas.microsoft.com/office/drawing/2014/main" id="{087EC3FD-20A8-4920-BCB3-1E9FDAD08C7F}"/>
                  </a:ext>
                </a:extLst>
              </p:cNvPr>
              <p:cNvSpPr txBox="1">
                <a:spLocks noRot="1" noChangeAspect="1" noMove="1" noResize="1" noEditPoints="1" noAdjustHandles="1" noChangeArrowheads="1" noChangeShapeType="1" noTextEdit="1"/>
              </p:cNvSpPr>
              <p:nvPr/>
            </p:nvSpPr>
            <p:spPr>
              <a:xfrm>
                <a:off x="1947805" y="3891280"/>
                <a:ext cx="1489190" cy="458780"/>
              </a:xfrm>
              <a:prstGeom prst="rect">
                <a:avLst/>
              </a:prstGeom>
              <a:blipFill>
                <a:blip r:embed="rId4"/>
                <a:stretch>
                  <a:fillRect b="-11842"/>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39FF72A4-6C5B-4601-8E03-F3E9A0A0E573}"/>
              </a:ext>
            </a:extLst>
          </p:cNvPr>
          <p:cNvSpPr txBox="1"/>
          <p:nvPr/>
        </p:nvSpPr>
        <p:spPr>
          <a:xfrm>
            <a:off x="5262880" y="3698240"/>
            <a:ext cx="5608321" cy="1384995"/>
          </a:xfrm>
          <a:prstGeom prst="rect">
            <a:avLst/>
          </a:prstGeom>
          <a:noFill/>
        </p:spPr>
        <p:txBody>
          <a:bodyPr wrap="square" rtlCol="0">
            <a:spAutoFit/>
          </a:bodyPr>
          <a:lstStyle/>
          <a:p>
            <a:pPr algn="l"/>
            <a:r>
              <a:rPr lang="ko-KR" altLang="en-US" b="0" i="0" dirty="0">
                <a:solidFill>
                  <a:srgbClr val="1F1F1F"/>
                </a:solidFill>
                <a:effectLst/>
                <a:latin typeface="Source Sans Pro" panose="020B0503030403020204" pitchFamily="34" charset="0"/>
              </a:rPr>
              <a:t> </a:t>
            </a:r>
            <a:r>
              <a:rPr lang="en-US" altLang="ko-KR" b="0" i="0" dirty="0">
                <a:solidFill>
                  <a:srgbClr val="000000"/>
                </a:solidFill>
                <a:effectLst/>
                <a:latin typeface="noto"/>
              </a:rPr>
              <a:t>normalized it to have a value of z, a mean value of 0, and a standard unit variance. </a:t>
            </a:r>
            <a:r>
              <a:rPr lang="en-US" altLang="ko-KR" sz="1200" b="0" i="0" dirty="0">
                <a:solidFill>
                  <a:srgbClr val="000000"/>
                </a:solidFill>
                <a:effectLst/>
                <a:latin typeface="noto"/>
              </a:rPr>
              <a:t>(</a:t>
            </a:r>
            <a:r>
              <a:rPr lang="en-US" altLang="ko-KR" sz="1200" b="0" i="0" dirty="0">
                <a:solidFill>
                  <a:srgbClr val="1F1F1F"/>
                </a:solidFill>
                <a:effectLst/>
                <a:latin typeface="Source Sans Pro" panose="020B0503030403020204" pitchFamily="34" charset="0"/>
              </a:rPr>
              <a:t>z</a:t>
            </a:r>
            <a:r>
              <a:rPr lang="ko-KR" altLang="en-US" sz="1200" b="0" i="0" dirty="0">
                <a:solidFill>
                  <a:srgbClr val="1F1F1F"/>
                </a:solidFill>
                <a:effectLst/>
                <a:latin typeface="Source Sans Pro" panose="020B0503030403020204" pitchFamily="34" charset="0"/>
              </a:rPr>
              <a:t>의 값을 갖고</a:t>
            </a:r>
            <a:r>
              <a:rPr lang="en-US" altLang="ko-KR" sz="1200" b="0" i="0" dirty="0">
                <a:solidFill>
                  <a:srgbClr val="1F1F1F"/>
                </a:solidFill>
                <a:effectLst/>
                <a:latin typeface="Source Sans Pro" panose="020B0503030403020204" pitchFamily="34" charset="0"/>
              </a:rPr>
              <a:t>, </a:t>
            </a:r>
            <a:r>
              <a:rPr lang="ko-KR" altLang="en-US" sz="1200" b="0" i="0" dirty="0">
                <a:solidFill>
                  <a:srgbClr val="1F1F1F"/>
                </a:solidFill>
                <a:effectLst/>
                <a:latin typeface="Source Sans Pro" panose="020B0503030403020204" pitchFamily="34" charset="0"/>
              </a:rPr>
              <a:t>평균값이 </a:t>
            </a:r>
            <a:r>
              <a:rPr lang="en-US" altLang="ko-KR" sz="1200" b="0" i="0" dirty="0">
                <a:solidFill>
                  <a:srgbClr val="1F1F1F"/>
                </a:solidFill>
                <a:effectLst/>
                <a:latin typeface="Source Sans Pro" panose="020B0503030403020204" pitchFamily="34" charset="0"/>
              </a:rPr>
              <a:t>0, </a:t>
            </a:r>
            <a:r>
              <a:rPr lang="ko-KR" altLang="en-US" sz="1200" b="0" i="0" dirty="0">
                <a:solidFill>
                  <a:srgbClr val="1F1F1F"/>
                </a:solidFill>
                <a:effectLst/>
                <a:latin typeface="Source Sans Pro" panose="020B0503030403020204" pitchFamily="34" charset="0"/>
              </a:rPr>
              <a:t>그리고 </a:t>
            </a:r>
            <a:r>
              <a:rPr lang="en-US" altLang="ko-KR" sz="1200" b="0" i="0" dirty="0">
                <a:solidFill>
                  <a:srgbClr val="1F1F1F"/>
                </a:solidFill>
                <a:effectLst/>
                <a:latin typeface="Source Sans Pro" panose="020B0503030403020204" pitchFamily="34" charset="0"/>
              </a:rPr>
              <a:t>standard unit variance</a:t>
            </a:r>
            <a:r>
              <a:rPr lang="ko-KR" altLang="en-US" sz="1200" b="0" i="0" dirty="0">
                <a:solidFill>
                  <a:srgbClr val="1F1F1F"/>
                </a:solidFill>
                <a:effectLst/>
                <a:latin typeface="Source Sans Pro" panose="020B0503030403020204" pitchFamily="34" charset="0"/>
              </a:rPr>
              <a:t>를 </a:t>
            </a:r>
            <a:r>
              <a:rPr lang="ko-KR" altLang="en-US" sz="1200" b="0" i="0" dirty="0" err="1">
                <a:solidFill>
                  <a:srgbClr val="1F1F1F"/>
                </a:solidFill>
                <a:effectLst/>
                <a:latin typeface="Source Sans Pro" panose="020B0503030403020204" pitchFamily="34" charset="0"/>
              </a:rPr>
              <a:t>갖게되게</a:t>
            </a:r>
            <a:r>
              <a:rPr lang="ko-KR" altLang="en-US" sz="1200" b="0" i="0" dirty="0">
                <a:solidFill>
                  <a:srgbClr val="1F1F1F"/>
                </a:solidFill>
                <a:effectLst/>
                <a:latin typeface="Source Sans Pro" panose="020B0503030403020204" pitchFamily="34" charset="0"/>
              </a:rPr>
              <a:t> 정규화 시켰습니다</a:t>
            </a:r>
            <a:r>
              <a:rPr lang="en-US" altLang="ko-KR" sz="1200" b="0" i="0" dirty="0">
                <a:solidFill>
                  <a:srgbClr val="1F1F1F"/>
                </a:solidFill>
                <a:effectLst/>
                <a:latin typeface="Source Sans Pro" panose="020B0503030403020204" pitchFamily="34" charset="0"/>
              </a:rPr>
              <a:t>. )</a:t>
            </a:r>
            <a:endParaRPr lang="ko-KR" altLang="en-US" sz="1200" b="0" i="0" dirty="0">
              <a:effectLst/>
              <a:latin typeface="OpenSans"/>
            </a:endParaRPr>
          </a:p>
          <a:p>
            <a:pPr algn="l"/>
            <a:r>
              <a:rPr lang="en-US" altLang="ko-KR" b="0" i="0" dirty="0">
                <a:solidFill>
                  <a:srgbClr val="000000"/>
                </a:solidFill>
                <a:effectLst/>
                <a:latin typeface="noto"/>
              </a:rPr>
              <a:t>hen every element of z has a value of the mean value of 0 variance 1</a:t>
            </a:r>
            <a:r>
              <a:rPr lang="en-US" altLang="ko-KR" sz="1200" b="0" i="0" dirty="0">
                <a:solidFill>
                  <a:srgbClr val="000000"/>
                </a:solidFill>
                <a:effectLst/>
                <a:latin typeface="noto"/>
              </a:rPr>
              <a:t>.(</a:t>
            </a:r>
            <a:r>
              <a:rPr lang="ko-KR" altLang="en-US" sz="1200" b="0" i="0" dirty="0">
                <a:solidFill>
                  <a:srgbClr val="1F1F1F"/>
                </a:solidFill>
                <a:effectLst/>
                <a:latin typeface="Source Sans Pro" panose="020B0503030403020204" pitchFamily="34" charset="0"/>
              </a:rPr>
              <a:t>그럼 </a:t>
            </a:r>
            <a:r>
              <a:rPr lang="en-US" altLang="ko-KR" sz="1200" b="0" i="0" dirty="0">
                <a:solidFill>
                  <a:srgbClr val="1F1F1F"/>
                </a:solidFill>
                <a:effectLst/>
                <a:latin typeface="Source Sans Pro" panose="020B0503030403020204" pitchFamily="34" charset="0"/>
              </a:rPr>
              <a:t>z</a:t>
            </a:r>
            <a:r>
              <a:rPr lang="ko-KR" altLang="en-US" sz="1200" b="0" i="0" dirty="0">
                <a:solidFill>
                  <a:srgbClr val="1F1F1F"/>
                </a:solidFill>
                <a:effectLst/>
                <a:latin typeface="Source Sans Pro" panose="020B0503030403020204" pitchFamily="34" charset="0"/>
              </a:rPr>
              <a:t>의 모든 요소는 평균값 </a:t>
            </a:r>
            <a:r>
              <a:rPr lang="en-US" altLang="ko-KR" sz="1200" b="0" i="0" dirty="0">
                <a:solidFill>
                  <a:srgbClr val="1F1F1F"/>
                </a:solidFill>
                <a:effectLst/>
                <a:latin typeface="Source Sans Pro" panose="020B0503030403020204" pitchFamily="34" charset="0"/>
              </a:rPr>
              <a:t>0 </a:t>
            </a:r>
            <a:r>
              <a:rPr lang="ko-KR" altLang="en-US" sz="1200" b="0" i="0" dirty="0">
                <a:solidFill>
                  <a:srgbClr val="1F1F1F"/>
                </a:solidFill>
                <a:effectLst/>
                <a:latin typeface="Source Sans Pro" panose="020B0503030403020204" pitchFamily="34" charset="0"/>
              </a:rPr>
              <a:t>과 </a:t>
            </a:r>
            <a:r>
              <a:rPr lang="en-US" altLang="ko-KR" sz="1200" b="0" i="0" dirty="0">
                <a:solidFill>
                  <a:srgbClr val="1F1F1F"/>
                </a:solidFill>
                <a:effectLst/>
                <a:latin typeface="Source Sans Pro" panose="020B0503030403020204" pitchFamily="34" charset="0"/>
              </a:rPr>
              <a:t>variance 1</a:t>
            </a:r>
            <a:r>
              <a:rPr lang="ko-KR" altLang="en-US" sz="1200" b="0" i="0" dirty="0">
                <a:solidFill>
                  <a:srgbClr val="1F1F1F"/>
                </a:solidFill>
                <a:effectLst/>
                <a:latin typeface="Source Sans Pro" panose="020B0503030403020204" pitchFamily="34" charset="0"/>
              </a:rPr>
              <a:t>의 값을 갖습니다</a:t>
            </a:r>
            <a:r>
              <a:rPr lang="en-US" altLang="ko-KR" sz="1200" b="0" i="0" dirty="0">
                <a:solidFill>
                  <a:srgbClr val="1F1F1F"/>
                </a:solidFill>
                <a:effectLst/>
                <a:latin typeface="Source Sans Pro" panose="020B0503030403020204" pitchFamily="34" charset="0"/>
              </a:rPr>
              <a:t>)</a:t>
            </a:r>
            <a:endParaRPr lang="ko-KR" altLang="en-US" sz="1200" b="0" i="0" dirty="0">
              <a:effectLst/>
              <a:latin typeface="OpenSans"/>
            </a:endParaRP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88D6007-C1F3-42B0-9F33-0B6B1B7B25FA}"/>
                  </a:ext>
                </a:extLst>
              </p:cNvPr>
              <p:cNvSpPr txBox="1"/>
              <p:nvPr/>
            </p:nvSpPr>
            <p:spPr>
              <a:xfrm>
                <a:off x="1249680" y="5650800"/>
                <a:ext cx="3962400" cy="428707"/>
              </a:xfrm>
              <a:prstGeom prst="rect">
                <a:avLst/>
              </a:prstGeom>
              <a:noFill/>
            </p:spPr>
            <p:txBody>
              <a:bodyPr wrap="square" rtlCol="0">
                <a:spAutoFit/>
              </a:bodyPr>
              <a:lstStyle/>
              <a:p>
                <a14:m>
                  <m:oMath xmlns:m="http://schemas.openxmlformats.org/officeDocument/2006/math">
                    <m:sSup>
                      <m:sSupPr>
                        <m:ctrlPr>
                          <a:rPr lang="en-US" altLang="ko-KR" i="1" smtClean="0">
                            <a:latin typeface="Cambria Math" panose="02040503050406030204" pitchFamily="18" charset="0"/>
                          </a:rPr>
                        </m:ctrlPr>
                      </m:sSupPr>
                      <m:e>
                        <m:acc>
                          <m:accPr>
                            <m:chr m:val="̂"/>
                            <m:ctrlPr>
                              <a:rPr lang="en-US" altLang="ko-KR" i="1" smtClean="0">
                                <a:latin typeface="Cambria Math" panose="02040503050406030204" pitchFamily="18" charset="0"/>
                              </a:rPr>
                            </m:ctrlPr>
                          </m:accPr>
                          <m:e>
                            <m:r>
                              <m:rPr>
                                <m:sty m:val="p"/>
                              </m:rPr>
                              <a:rPr lang="en-US" altLang="ko-KR" i="1">
                                <a:latin typeface="Cambria Math" panose="02040503050406030204" pitchFamily="18" charset="0"/>
                              </a:rPr>
                              <m:t>z</m:t>
                            </m:r>
                          </m:e>
                        </m:acc>
                      </m:e>
                      <m:sup>
                        <m:r>
                          <a:rPr lang="en-US" altLang="ko-KR" i="1">
                            <a:latin typeface="Cambria Math" panose="02040503050406030204" pitchFamily="18" charset="0"/>
                          </a:rPr>
                          <m:t>(</m:t>
                        </m:r>
                        <m:r>
                          <m:rPr>
                            <m:sty m:val="p"/>
                          </m:rPr>
                          <a:rPr lang="en-US" altLang="ko-KR" i="1" smtClean="0">
                            <a:latin typeface="Cambria Math" panose="02040503050406030204" pitchFamily="18" charset="0"/>
                          </a:rPr>
                          <m:t>i</m:t>
                        </m:r>
                        <m:r>
                          <a:rPr lang="en-US" altLang="ko-KR" i="1">
                            <a:latin typeface="Cambria Math" panose="02040503050406030204" pitchFamily="18" charset="0"/>
                          </a:rPr>
                          <m:t>)</m:t>
                        </m:r>
                      </m:sup>
                    </m:sSup>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r>
                      <a:rPr lang="ko-KR" altLang="en-US" b="0" i="1" smtClean="0">
                        <a:latin typeface="Cambria Math" panose="02040503050406030204" pitchFamily="18" charset="0"/>
                        <a:ea typeface="Cambria Math" panose="02040503050406030204" pitchFamily="18" charset="0"/>
                      </a:rPr>
                      <m:t>𝛾</m:t>
                    </m:r>
                    <m:sSubSup>
                      <m:sSubSupPr>
                        <m:ctrlPr>
                          <a:rPr lang="en-US" altLang="ko-KR" b="0" i="1" smtClean="0">
                            <a:latin typeface="Cambria Math" panose="02040503050406030204" pitchFamily="18" charset="0"/>
                            <a:ea typeface="Cambria Math" panose="02040503050406030204" pitchFamily="18" charset="0"/>
                          </a:rPr>
                        </m:ctrlPr>
                      </m:sSubSupPr>
                      <m:e>
                        <m:r>
                          <m:rPr>
                            <m:sty m:val="p"/>
                          </m:rPr>
                          <a:rPr lang="en-US" altLang="ko-KR" i="1">
                            <a:latin typeface="Cambria Math" panose="02040503050406030204" pitchFamily="18" charset="0"/>
                            <a:ea typeface="Cambria Math" panose="02040503050406030204" pitchFamily="18" charset="0"/>
                          </a:rPr>
                          <m:t>z</m:t>
                        </m:r>
                      </m:e>
                      <m:sub>
                        <m:r>
                          <m:rPr>
                            <m:sty m:val="p"/>
                          </m:rPr>
                          <a:rPr lang="en-US" altLang="ko-KR" i="1">
                            <a:latin typeface="Cambria Math" panose="02040503050406030204" pitchFamily="18" charset="0"/>
                            <a:ea typeface="Cambria Math" panose="02040503050406030204" pitchFamily="18" charset="0"/>
                          </a:rPr>
                          <m:t>norm</m:t>
                        </m:r>
                      </m:sub>
                      <m:sup>
                        <m:r>
                          <a:rPr lang="en-US" altLang="ko-KR" i="1">
                            <a:latin typeface="Cambria Math" panose="02040503050406030204" pitchFamily="18" charset="0"/>
                            <a:ea typeface="Cambria Math" panose="02040503050406030204" pitchFamily="18" charset="0"/>
                          </a:rPr>
                          <m:t>(</m:t>
                        </m:r>
                        <m:r>
                          <m:rPr>
                            <m:sty m:val="p"/>
                          </m:rPr>
                          <a:rPr lang="en-US" altLang="ko-KR" i="1" smtClean="0">
                            <a:latin typeface="Cambria Math" panose="02040503050406030204" pitchFamily="18" charset="0"/>
                            <a:ea typeface="Cambria Math" panose="02040503050406030204" pitchFamily="18" charset="0"/>
                          </a:rPr>
                          <m:t>i</m:t>
                        </m:r>
                        <m:r>
                          <a:rPr lang="en-US" altLang="ko-KR" i="1">
                            <a:latin typeface="Cambria Math" panose="02040503050406030204" pitchFamily="18" charset="0"/>
                            <a:ea typeface="Cambria Math" panose="02040503050406030204" pitchFamily="18" charset="0"/>
                          </a:rPr>
                          <m:t>)</m:t>
                        </m:r>
                      </m:sup>
                    </m:sSubSup>
                    <m:r>
                      <a:rPr lang="en-US" altLang="ko-KR" b="0" i="1" smtClean="0">
                        <a:latin typeface="Cambria Math" panose="02040503050406030204" pitchFamily="18" charset="0"/>
                        <a:ea typeface="Cambria Math" panose="02040503050406030204" pitchFamily="18" charset="0"/>
                      </a:rPr>
                      <m:t> </m:t>
                    </m:r>
                  </m:oMath>
                </a14:m>
                <a:r>
                  <a:rPr lang="en-US" altLang="ko-KR" dirty="0"/>
                  <a:t>+ </a:t>
                </a:r>
                <a14:m>
                  <m:oMath xmlns:m="http://schemas.openxmlformats.org/officeDocument/2006/math">
                    <m:r>
                      <a:rPr lang="ko-KR" altLang="en-US" i="1" smtClean="0">
                        <a:latin typeface="Cambria Math" panose="02040503050406030204" pitchFamily="18" charset="0"/>
                      </a:rPr>
                      <m:t>𝛽</m:t>
                    </m:r>
                  </m:oMath>
                </a14:m>
                <a:r>
                  <a:rPr lang="ko-KR" altLang="en-US" dirty="0"/>
                  <a:t> </a:t>
                </a:r>
                <a14:m>
                  <m:oMath xmlns:m="http://schemas.openxmlformats.org/officeDocument/2006/math">
                    <m:r>
                      <a:rPr lang="ko-KR" altLang="en-US" i="1" dirty="0" smtClean="0">
                        <a:latin typeface="Cambria Math" panose="02040503050406030204" pitchFamily="18" charset="0"/>
                      </a:rPr>
                      <m:t>≡</m:t>
                    </m:r>
                    <m:r>
                      <a:rPr lang="en-US" altLang="ko-KR" b="0" i="1" dirty="0" smtClean="0">
                        <a:latin typeface="Cambria Math" panose="02040503050406030204" pitchFamily="18" charset="0"/>
                      </a:rPr>
                      <m:t>𝐵</m:t>
                    </m:r>
                    <m:sSub>
                      <m:sSubPr>
                        <m:ctrlPr>
                          <a:rPr lang="en-US" altLang="ko-KR" b="0" i="1" dirty="0" smtClean="0">
                            <a:latin typeface="Cambria Math" panose="02040503050406030204" pitchFamily="18" charset="0"/>
                          </a:rPr>
                        </m:ctrlPr>
                      </m:sSubPr>
                      <m:e>
                        <m:r>
                          <a:rPr lang="en-US" altLang="ko-KR" b="0" i="1" dirty="0" smtClean="0">
                            <a:latin typeface="Cambria Math" panose="02040503050406030204" pitchFamily="18" charset="0"/>
                          </a:rPr>
                          <m:t>𝑁</m:t>
                        </m:r>
                      </m:e>
                      <m:sub>
                        <m:r>
                          <a:rPr lang="ko-KR" altLang="en-US" b="0" i="1" dirty="0" smtClean="0">
                            <a:latin typeface="Cambria Math" panose="02040503050406030204" pitchFamily="18" charset="0"/>
                          </a:rPr>
                          <m:t>𝛾</m:t>
                        </m:r>
                        <m:r>
                          <a:rPr lang="en-US" altLang="ko-KR" b="0" i="1" dirty="0" smtClean="0">
                            <a:latin typeface="Cambria Math" panose="02040503050406030204" pitchFamily="18" charset="0"/>
                          </a:rPr>
                          <m:t>,</m:t>
                        </m:r>
                        <m:r>
                          <a:rPr lang="ko-KR" altLang="en-US" b="0" i="1" dirty="0" smtClean="0">
                            <a:latin typeface="Cambria Math" panose="02040503050406030204" pitchFamily="18" charset="0"/>
                          </a:rPr>
                          <m:t>𝛽</m:t>
                        </m:r>
                      </m:sub>
                    </m:sSub>
                    <m:r>
                      <a:rPr lang="en-US" altLang="ko-KR" b="0" i="1" dirty="0" smtClean="0">
                        <a:latin typeface="Cambria Math" panose="02040503050406030204" pitchFamily="18" charset="0"/>
                      </a:rPr>
                      <m:t>(</m:t>
                    </m:r>
                    <m:sSub>
                      <m:sSubPr>
                        <m:ctrlPr>
                          <a:rPr lang="en-US" altLang="ko-KR" b="0" i="1" dirty="0" smtClean="0">
                            <a:latin typeface="Cambria Math" panose="02040503050406030204" pitchFamily="18" charset="0"/>
                          </a:rPr>
                        </m:ctrlPr>
                      </m:sSubPr>
                      <m:e>
                        <m:r>
                          <a:rPr lang="en-US" altLang="ko-KR" b="0" i="1" dirty="0" smtClean="0">
                            <a:latin typeface="Cambria Math" panose="02040503050406030204" pitchFamily="18" charset="0"/>
                          </a:rPr>
                          <m:t>𝑧</m:t>
                        </m:r>
                      </m:e>
                      <m:sub>
                        <m:r>
                          <a:rPr lang="en-US" altLang="ko-KR" b="0" i="1" dirty="0" smtClean="0">
                            <a:latin typeface="Cambria Math" panose="02040503050406030204" pitchFamily="18" charset="0"/>
                          </a:rPr>
                          <m:t>𝑛𝑜𝑟𝑚</m:t>
                        </m:r>
                      </m:sub>
                    </m:sSub>
                    <m:r>
                      <a:rPr lang="en-US" altLang="ko-KR" b="0" i="1" dirty="0" smtClean="0">
                        <a:latin typeface="Cambria Math" panose="02040503050406030204" pitchFamily="18" charset="0"/>
                      </a:rPr>
                      <m:t>)</m:t>
                    </m:r>
                  </m:oMath>
                </a14:m>
                <a:endParaRPr lang="ko-KR" altLang="en-US" dirty="0"/>
              </a:p>
            </p:txBody>
          </p:sp>
        </mc:Choice>
        <mc:Fallback>
          <p:sp>
            <p:nvSpPr>
              <p:cNvPr id="13" name="TextBox 12">
                <a:extLst>
                  <a:ext uri="{FF2B5EF4-FFF2-40B4-BE49-F238E27FC236}">
                    <a16:creationId xmlns:a16="http://schemas.microsoft.com/office/drawing/2014/main" id="{E88D6007-C1F3-42B0-9F33-0B6B1B7B25FA}"/>
                  </a:ext>
                </a:extLst>
              </p:cNvPr>
              <p:cNvSpPr txBox="1">
                <a:spLocks noRot="1" noChangeAspect="1" noMove="1" noResize="1" noEditPoints="1" noAdjustHandles="1" noChangeArrowheads="1" noChangeShapeType="1" noTextEdit="1"/>
              </p:cNvSpPr>
              <p:nvPr/>
            </p:nvSpPr>
            <p:spPr>
              <a:xfrm>
                <a:off x="1249680" y="5650800"/>
                <a:ext cx="3962400" cy="428707"/>
              </a:xfrm>
              <a:prstGeom prst="rect">
                <a:avLst/>
              </a:prstGeom>
              <a:blipFill>
                <a:blip r:embed="rId5"/>
                <a:stretch>
                  <a:fillRect t="-1429" b="-15714"/>
                </a:stretch>
              </a:blipFill>
            </p:spPr>
            <p:txBody>
              <a:bodyPr/>
              <a:lstStyle/>
              <a:p>
                <a:r>
                  <a:rPr lang="ko-KR" altLang="en-US">
                    <a:noFill/>
                  </a:rPr>
                  <a:t> </a:t>
                </a:r>
              </a:p>
            </p:txBody>
          </p:sp>
        </mc:Fallback>
      </mc:AlternateContent>
      <p:sp>
        <p:nvSpPr>
          <p:cNvPr id="14" name="TextBox 13">
            <a:extLst>
              <a:ext uri="{FF2B5EF4-FFF2-40B4-BE49-F238E27FC236}">
                <a16:creationId xmlns:a16="http://schemas.microsoft.com/office/drawing/2014/main" id="{BCDCF02D-0635-4ECC-AC48-0900441CA8C9}"/>
              </a:ext>
            </a:extLst>
          </p:cNvPr>
          <p:cNvSpPr txBox="1"/>
          <p:nvPr/>
        </p:nvSpPr>
        <p:spPr>
          <a:xfrm>
            <a:off x="5262880" y="5604275"/>
            <a:ext cx="5120640" cy="1107996"/>
          </a:xfrm>
          <a:prstGeom prst="rect">
            <a:avLst/>
          </a:prstGeom>
          <a:noFill/>
        </p:spPr>
        <p:txBody>
          <a:bodyPr wrap="square" rtlCol="0">
            <a:spAutoFit/>
          </a:bodyPr>
          <a:lstStyle/>
          <a:p>
            <a:pPr algn="l"/>
            <a:r>
              <a:rPr lang="en-US" altLang="ko-KR" b="0" i="0" dirty="0">
                <a:solidFill>
                  <a:srgbClr val="000000"/>
                </a:solidFill>
                <a:effectLst/>
                <a:latin typeface="noto"/>
              </a:rPr>
              <a:t>The effect of gamma and beta is that the average value of </a:t>
            </a:r>
            <a:r>
              <a:rPr lang="en-US" altLang="ko-KR" b="0" i="0" dirty="0" err="1">
                <a:solidFill>
                  <a:srgbClr val="000000"/>
                </a:solidFill>
                <a:effectLst/>
                <a:latin typeface="noto"/>
              </a:rPr>
              <a:t>ztilde</a:t>
            </a:r>
            <a:r>
              <a:rPr lang="en-US" altLang="ko-KR" b="0" i="0" dirty="0">
                <a:solidFill>
                  <a:srgbClr val="000000"/>
                </a:solidFill>
                <a:effectLst/>
                <a:latin typeface="noto"/>
              </a:rPr>
              <a:t> is the value you want</a:t>
            </a:r>
            <a:r>
              <a:rPr lang="en-US" altLang="ko-KR" sz="1200" b="0" i="0" dirty="0">
                <a:solidFill>
                  <a:srgbClr val="000000"/>
                </a:solidFill>
                <a:effectLst/>
                <a:latin typeface="noto"/>
              </a:rPr>
              <a:t>.</a:t>
            </a:r>
            <a:r>
              <a:rPr lang="en-US" altLang="ko-KR" sz="1200" dirty="0">
                <a:solidFill>
                  <a:srgbClr val="1F1F1F"/>
                </a:solidFill>
                <a:latin typeface="Source Sans Pro" panose="020B0503030403020204" pitchFamily="34" charset="0"/>
              </a:rPr>
              <a:t>(</a:t>
            </a:r>
            <a:r>
              <a:rPr lang="ko-KR" altLang="en-US" sz="1200" b="0" i="0" dirty="0">
                <a:solidFill>
                  <a:srgbClr val="1F1F1F"/>
                </a:solidFill>
                <a:effectLst/>
                <a:latin typeface="Source Sans Pro" panose="020B0503030403020204" pitchFamily="34" charset="0"/>
              </a:rPr>
              <a:t>감마와 베타의 효과는 </a:t>
            </a:r>
            <a:r>
              <a:rPr lang="en-US" altLang="ko-KR" sz="1200" b="0" i="0" dirty="0">
                <a:solidFill>
                  <a:srgbClr val="1F1F1F"/>
                </a:solidFill>
                <a:effectLst/>
                <a:latin typeface="Source Sans Pro" panose="020B0503030403020204" pitchFamily="34" charset="0"/>
              </a:rPr>
              <a:t>z tilde</a:t>
            </a:r>
            <a:r>
              <a:rPr lang="ko-KR" altLang="en-US" sz="1200" b="0" i="0" dirty="0">
                <a:solidFill>
                  <a:srgbClr val="1F1F1F"/>
                </a:solidFill>
                <a:effectLst/>
                <a:latin typeface="Source Sans Pro" panose="020B0503030403020204" pitchFamily="34" charset="0"/>
              </a:rPr>
              <a:t>의 평균값이 여러분이 원하는 값으로 되게 해주는 것입니다</a:t>
            </a:r>
            <a:r>
              <a:rPr lang="en-US" altLang="ko-KR" sz="1200" b="0" i="0" dirty="0">
                <a:solidFill>
                  <a:srgbClr val="1F1F1F"/>
                </a:solidFill>
                <a:effectLst/>
                <a:latin typeface="Source Sans Pro" panose="020B0503030403020204" pitchFamily="34" charset="0"/>
              </a:rPr>
              <a:t>)</a:t>
            </a:r>
            <a:endParaRPr lang="ko-KR" altLang="en-US" sz="1200" b="0" i="0" dirty="0">
              <a:effectLst/>
              <a:latin typeface="OpenSans"/>
            </a:endParaRPr>
          </a:p>
          <a:p>
            <a:endParaRPr lang="ko-KR" altLang="en-US" dirty="0"/>
          </a:p>
        </p:txBody>
      </p:sp>
    </p:spTree>
    <p:extLst>
      <p:ext uri="{BB962C8B-B14F-4D97-AF65-F5344CB8AC3E}">
        <p14:creationId xmlns:p14="http://schemas.microsoft.com/office/powerpoint/2010/main" val="2940347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a:extLst>
              <a:ext uri="{FF2B5EF4-FFF2-40B4-BE49-F238E27FC236}">
                <a16:creationId xmlns:a16="http://schemas.microsoft.com/office/drawing/2014/main" id="{DB1D5694-A154-44C0-ABBE-5ACC3E609784}"/>
              </a:ext>
            </a:extLst>
          </p:cNvPr>
          <p:cNvSpPr txBox="1">
            <a:spLocks/>
          </p:cNvSpPr>
          <p:nvPr/>
        </p:nvSpPr>
        <p:spPr>
          <a:xfrm>
            <a:off x="205667" y="142240"/>
            <a:ext cx="10515600" cy="1108700"/>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b="1" dirty="0" err="1"/>
              <a:t>Softmax</a:t>
            </a:r>
            <a:r>
              <a:rPr lang="en-US" altLang="ko-KR" b="1" dirty="0"/>
              <a:t> regression</a:t>
            </a:r>
            <a:endParaRPr lang="ko-KR" altLang="en-US" sz="1600" dirty="0"/>
          </a:p>
        </p:txBody>
      </p:sp>
      <p:sp>
        <p:nvSpPr>
          <p:cNvPr id="7" name="TextBox 6">
            <a:extLst>
              <a:ext uri="{FF2B5EF4-FFF2-40B4-BE49-F238E27FC236}">
                <a16:creationId xmlns:a16="http://schemas.microsoft.com/office/drawing/2014/main" id="{D9EF402D-6E89-4613-AD6E-AAAB1AD9C334}"/>
              </a:ext>
            </a:extLst>
          </p:cNvPr>
          <p:cNvSpPr txBox="1"/>
          <p:nvPr/>
        </p:nvSpPr>
        <p:spPr>
          <a:xfrm>
            <a:off x="799970" y="1697070"/>
            <a:ext cx="10329333" cy="646331"/>
          </a:xfrm>
          <a:prstGeom prst="rect">
            <a:avLst/>
          </a:prstGeom>
          <a:noFill/>
        </p:spPr>
        <p:txBody>
          <a:bodyPr wrap="square" rtlCol="0">
            <a:spAutoFit/>
          </a:bodyPr>
          <a:lstStyle/>
          <a:p>
            <a:r>
              <a:rPr lang="en-US" altLang="ko-KR" b="0" i="0" dirty="0">
                <a:solidFill>
                  <a:srgbClr val="000000"/>
                </a:solidFill>
                <a:effectLst/>
                <a:latin typeface="noto"/>
              </a:rPr>
              <a:t>If there are n classes to be classified, the probability of belonging to each class is informed by receiving an n-dimensional vector. </a:t>
            </a:r>
            <a:r>
              <a:rPr lang="en-US" altLang="ko-KR" sz="1400" b="0" i="0" dirty="0">
                <a:solidFill>
                  <a:srgbClr val="000000"/>
                </a:solidFill>
                <a:effectLst/>
                <a:latin typeface="noto"/>
              </a:rPr>
              <a:t>(</a:t>
            </a:r>
            <a:r>
              <a:rPr lang="ko-KR" altLang="en-US" sz="1400" b="0" i="0" dirty="0">
                <a:solidFill>
                  <a:srgbClr val="000000"/>
                </a:solidFill>
                <a:effectLst/>
                <a:latin typeface="noto"/>
              </a:rPr>
              <a:t>분류될 클래스가 </a:t>
            </a:r>
            <a:r>
              <a:rPr lang="en-US" altLang="ko-KR" sz="1400" b="0" i="0" dirty="0">
                <a:solidFill>
                  <a:srgbClr val="000000"/>
                </a:solidFill>
                <a:effectLst/>
                <a:latin typeface="noto"/>
              </a:rPr>
              <a:t>n</a:t>
            </a:r>
            <a:r>
              <a:rPr lang="ko-KR" altLang="en-US" sz="1400" b="0" i="0" dirty="0">
                <a:solidFill>
                  <a:srgbClr val="000000"/>
                </a:solidFill>
                <a:effectLst/>
                <a:latin typeface="noto"/>
              </a:rPr>
              <a:t>개일 경우</a:t>
            </a:r>
            <a:r>
              <a:rPr lang="en-US" altLang="ko-KR" sz="1400" b="0" i="0" dirty="0">
                <a:solidFill>
                  <a:srgbClr val="000000"/>
                </a:solidFill>
                <a:effectLst/>
                <a:latin typeface="noto"/>
              </a:rPr>
              <a:t>, n</a:t>
            </a:r>
            <a:r>
              <a:rPr lang="ko-KR" altLang="en-US" sz="1400" b="0" i="0" dirty="0">
                <a:solidFill>
                  <a:srgbClr val="000000"/>
                </a:solidFill>
                <a:effectLst/>
                <a:latin typeface="noto"/>
              </a:rPr>
              <a:t>차원의 벡터를 입력 받아서 각 클래스에 속할 확률을 알려준다</a:t>
            </a:r>
            <a:r>
              <a:rPr lang="en-US" altLang="ko-KR" sz="1400" b="0" i="0" dirty="0">
                <a:solidFill>
                  <a:srgbClr val="000000"/>
                </a:solidFill>
                <a:effectLst/>
                <a:latin typeface="noto"/>
              </a:rPr>
              <a:t>.)</a:t>
            </a:r>
            <a:endParaRPr lang="ko-KR" altLang="en-US" sz="14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DE4CEF9-2B28-4B5B-B8BD-EF2BF486C3C5}"/>
                  </a:ext>
                </a:extLst>
              </p:cNvPr>
              <p:cNvSpPr txBox="1"/>
              <p:nvPr/>
            </p:nvSpPr>
            <p:spPr>
              <a:xfrm>
                <a:off x="2120770" y="2909586"/>
                <a:ext cx="1097280" cy="92615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ko-KR" i="1" smtClean="0">
                              <a:latin typeface="Cambria Math" panose="02040503050406030204" pitchFamily="18" charset="0"/>
                            </a:rPr>
                          </m:ctrlPr>
                        </m:dPr>
                        <m:e>
                          <m:m>
                            <m:mPr>
                              <m:mcs>
                                <m:mc>
                                  <m:mcPr>
                                    <m:count m:val="1"/>
                                    <m:mcJc m:val="center"/>
                                  </m:mcPr>
                                </m:mc>
                              </m:mcs>
                              <m:ctrlPr>
                                <a:rPr lang="en-US" altLang="ko-KR" i="1" smtClean="0">
                                  <a:latin typeface="Cambria Math" panose="02040503050406030204" pitchFamily="18" charset="0"/>
                                </a:rPr>
                              </m:ctrlPr>
                            </m:mPr>
                            <m:mr>
                              <m:e>
                                <m:r>
                                  <m:rPr>
                                    <m:brk m:alnAt="7"/>
                                  </m:rPr>
                                  <a:rPr lang="en-US" altLang="ko-KR" b="0" i="1" smtClean="0">
                                    <a:latin typeface="Cambria Math" panose="02040503050406030204" pitchFamily="18" charset="0"/>
                                  </a:rPr>
                                  <m:t>5</m:t>
                                </m:r>
                              </m:e>
                            </m:mr>
                            <m:mr>
                              <m:e>
                                <m:m>
                                  <m:mPr>
                                    <m:mcs>
                                      <m:mc>
                                        <m:mcPr>
                                          <m:count m:val="1"/>
                                          <m:mcJc m:val="center"/>
                                        </m:mcPr>
                                      </m:mc>
                                    </m:mcs>
                                    <m:ctrlPr>
                                      <a:rPr lang="en-US" altLang="ko-KR" i="1" smtClean="0">
                                        <a:latin typeface="Cambria Math" panose="02040503050406030204" pitchFamily="18" charset="0"/>
                                      </a:rPr>
                                    </m:ctrlPr>
                                  </m:mPr>
                                  <m:mr>
                                    <m:e>
                                      <m:r>
                                        <m:rPr>
                                          <m:brk m:alnAt="7"/>
                                        </m:rPr>
                                        <a:rPr lang="en-US" altLang="ko-KR" b="0" i="1" smtClean="0">
                                          <a:latin typeface="Cambria Math" panose="02040503050406030204" pitchFamily="18" charset="0"/>
                                        </a:rPr>
                                        <m:t>2</m:t>
                                      </m:r>
                                    </m:e>
                                  </m:mr>
                                  <m:mr>
                                    <m:e>
                                      <m:m>
                                        <m:mPr>
                                          <m:mcs>
                                            <m:mc>
                                              <m:mcPr>
                                                <m:count m:val="1"/>
                                                <m:mcJc m:val="center"/>
                                              </m:mcPr>
                                            </m:mc>
                                          </m:mcs>
                                          <m:ctrlPr>
                                            <a:rPr lang="en-US" altLang="ko-KR" i="1" smtClean="0">
                                              <a:latin typeface="Cambria Math" panose="02040503050406030204" pitchFamily="18" charset="0"/>
                                            </a:rPr>
                                          </m:ctrlPr>
                                        </m:mPr>
                                        <m:mr>
                                          <m:e>
                                            <m:r>
                                              <m:rPr>
                                                <m:brk m:alnAt="7"/>
                                              </m:rPr>
                                              <a:rPr lang="en-US" altLang="ko-KR" b="0" i="1" smtClean="0">
                                                <a:latin typeface="Cambria Math" panose="02040503050406030204" pitchFamily="18" charset="0"/>
                                              </a:rPr>
                                              <m:t>−1</m:t>
                                            </m:r>
                                          </m:e>
                                        </m:mr>
                                        <m:mr>
                                          <m:e>
                                            <m:r>
                                              <a:rPr lang="en-US" altLang="ko-KR" b="0" i="1" smtClean="0">
                                                <a:latin typeface="Cambria Math" panose="02040503050406030204" pitchFamily="18" charset="0"/>
                                              </a:rPr>
                                              <m:t>3</m:t>
                                            </m:r>
                                          </m:e>
                                        </m:mr>
                                      </m:m>
                                    </m:e>
                                  </m:mr>
                                </m:m>
                              </m:e>
                            </m:mr>
                          </m:m>
                        </m:e>
                      </m:d>
                    </m:oMath>
                  </m:oMathPara>
                </a14:m>
                <a:endParaRPr lang="ko-KR" altLang="en-US" dirty="0"/>
              </a:p>
            </p:txBody>
          </p:sp>
        </mc:Choice>
        <mc:Fallback>
          <p:sp>
            <p:nvSpPr>
              <p:cNvPr id="10" name="TextBox 9">
                <a:extLst>
                  <a:ext uri="{FF2B5EF4-FFF2-40B4-BE49-F238E27FC236}">
                    <a16:creationId xmlns:a16="http://schemas.microsoft.com/office/drawing/2014/main" id="{7DE4CEF9-2B28-4B5B-B8BD-EF2BF486C3C5}"/>
                  </a:ext>
                </a:extLst>
              </p:cNvPr>
              <p:cNvSpPr txBox="1">
                <a:spLocks noRot="1" noChangeAspect="1" noMove="1" noResize="1" noEditPoints="1" noAdjustHandles="1" noChangeArrowheads="1" noChangeShapeType="1" noTextEdit="1"/>
              </p:cNvSpPr>
              <p:nvPr/>
            </p:nvSpPr>
            <p:spPr>
              <a:xfrm>
                <a:off x="2120770" y="2909586"/>
                <a:ext cx="1097280" cy="926151"/>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17F6F5A2-ACC7-4BDB-81F1-8B332F0D13A7}"/>
                  </a:ext>
                </a:extLst>
              </p:cNvPr>
              <p:cNvSpPr txBox="1"/>
              <p:nvPr/>
            </p:nvSpPr>
            <p:spPr>
              <a:xfrm>
                <a:off x="7106921" y="2955024"/>
                <a:ext cx="2329311" cy="94795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ko-KR" i="1" smtClean="0">
                              <a:latin typeface="Cambria Math" panose="02040503050406030204" pitchFamily="18" charset="0"/>
                            </a:rPr>
                          </m:ctrlPr>
                        </m:dPr>
                        <m:e>
                          <m:m>
                            <m:mPr>
                              <m:mcs>
                                <m:mc>
                                  <m:mcPr>
                                    <m:count m:val="1"/>
                                    <m:mcJc m:val="center"/>
                                  </m:mcPr>
                                </m:mc>
                              </m:mcs>
                              <m:ctrlPr>
                                <a:rPr lang="en-US" altLang="ko-KR" i="1" smtClean="0">
                                  <a:latin typeface="Cambria Math" panose="02040503050406030204" pitchFamily="18" charset="0"/>
                                </a:rPr>
                              </m:ctrlPr>
                            </m:mPr>
                            <m:mr>
                              <m:e>
                                <m:r>
                                  <m:rPr>
                                    <m:brk m:alnAt="7"/>
                                  </m:rPr>
                                  <a:rPr lang="en-US" altLang="ko-KR" b="0" i="1" smtClean="0">
                                    <a:latin typeface="Cambria Math" panose="02040503050406030204" pitchFamily="18" charset="0"/>
                                  </a:rPr>
                                  <m:t>0.842</m:t>
                                </m:r>
                              </m:e>
                            </m:mr>
                            <m:mr>
                              <m:e>
                                <m:m>
                                  <m:mPr>
                                    <m:mcs>
                                      <m:mc>
                                        <m:mcPr>
                                          <m:count m:val="1"/>
                                          <m:mcJc m:val="center"/>
                                        </m:mcPr>
                                      </m:mc>
                                    </m:mcs>
                                    <m:ctrlPr>
                                      <a:rPr lang="en-US" altLang="ko-KR" i="1" smtClean="0">
                                        <a:latin typeface="Cambria Math" panose="02040503050406030204" pitchFamily="18" charset="0"/>
                                      </a:rPr>
                                    </m:ctrlPr>
                                  </m:mPr>
                                  <m:mr>
                                    <m:e>
                                      <m:r>
                                        <m:rPr>
                                          <m:brk m:alnAt="7"/>
                                        </m:rPr>
                                        <a:rPr lang="en-US" altLang="ko-KR" b="0" i="1" smtClean="0">
                                          <a:latin typeface="Cambria Math" panose="02040503050406030204" pitchFamily="18" charset="0"/>
                                        </a:rPr>
                                        <m:t>0.042</m:t>
                                      </m:r>
                                    </m:e>
                                  </m:mr>
                                  <m:mr>
                                    <m:e>
                                      <m:m>
                                        <m:mPr>
                                          <m:mcs>
                                            <m:mc>
                                              <m:mcPr>
                                                <m:count m:val="1"/>
                                                <m:mcJc m:val="center"/>
                                              </m:mcPr>
                                            </m:mc>
                                          </m:mcs>
                                          <m:ctrlPr>
                                            <a:rPr lang="en-US" altLang="ko-KR" i="1" smtClean="0">
                                              <a:latin typeface="Cambria Math" panose="02040503050406030204" pitchFamily="18" charset="0"/>
                                            </a:rPr>
                                          </m:ctrlPr>
                                        </m:mPr>
                                        <m:mr>
                                          <m:e>
                                            <m:r>
                                              <m:rPr>
                                                <m:brk m:alnAt="7"/>
                                              </m:rPr>
                                              <a:rPr lang="en-US" altLang="ko-KR" b="0" i="1" smtClean="0">
                                                <a:latin typeface="Cambria Math" panose="02040503050406030204" pitchFamily="18" charset="0"/>
                                              </a:rPr>
                                              <m:t>0.002</m:t>
                                            </m:r>
                                          </m:e>
                                        </m:mr>
                                        <m:mr>
                                          <m:e>
                                            <m:r>
                                              <a:rPr lang="en-US" altLang="ko-KR" b="0" i="1" smtClean="0">
                                                <a:latin typeface="Cambria Math" panose="02040503050406030204" pitchFamily="18" charset="0"/>
                                              </a:rPr>
                                              <m:t>0.114</m:t>
                                            </m:r>
                                          </m:e>
                                        </m:mr>
                                      </m:m>
                                    </m:e>
                                  </m:mr>
                                </m:m>
                              </m:e>
                            </m:mr>
                          </m:m>
                        </m:e>
                      </m:d>
                    </m:oMath>
                  </m:oMathPara>
                </a14:m>
                <a:endParaRPr lang="ko-KR" altLang="en-US" dirty="0"/>
              </a:p>
            </p:txBody>
          </p:sp>
        </mc:Choice>
        <mc:Fallback>
          <p:sp>
            <p:nvSpPr>
              <p:cNvPr id="11" name="TextBox 10">
                <a:extLst>
                  <a:ext uri="{FF2B5EF4-FFF2-40B4-BE49-F238E27FC236}">
                    <a16:creationId xmlns:a16="http://schemas.microsoft.com/office/drawing/2014/main" id="{17F6F5A2-ACC7-4BDB-81F1-8B332F0D13A7}"/>
                  </a:ext>
                </a:extLst>
              </p:cNvPr>
              <p:cNvSpPr txBox="1">
                <a:spLocks noRot="1" noChangeAspect="1" noMove="1" noResize="1" noEditPoints="1" noAdjustHandles="1" noChangeArrowheads="1" noChangeShapeType="1" noTextEdit="1"/>
              </p:cNvSpPr>
              <p:nvPr/>
            </p:nvSpPr>
            <p:spPr>
              <a:xfrm>
                <a:off x="7106921" y="2955024"/>
                <a:ext cx="2329311" cy="94795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353AA95-31A8-4712-8307-4ECAC56BD68B}"/>
                  </a:ext>
                </a:extLst>
              </p:cNvPr>
              <p:cNvSpPr txBox="1"/>
              <p:nvPr/>
            </p:nvSpPr>
            <p:spPr>
              <a:xfrm>
                <a:off x="4699000" y="3065974"/>
                <a:ext cx="1625600" cy="7697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altLang="ko-KR" i="1" smtClean="0">
                              <a:latin typeface="Cambria Math" panose="02040503050406030204" pitchFamily="18" charset="0"/>
                            </a:rPr>
                          </m:ctrlPr>
                        </m:fPr>
                        <m:num>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𝑧𝑖</m:t>
                              </m:r>
                            </m:sup>
                          </m:sSup>
                        </m:num>
                        <m:den>
                          <m:nary>
                            <m:naryPr>
                              <m:chr m:val="∑"/>
                              <m:limLoc m:val="subSup"/>
                              <m:ctrlPr>
                                <a:rPr lang="en-US" altLang="ko-KR" i="1" smtClean="0">
                                  <a:latin typeface="Cambria Math" panose="02040503050406030204" pitchFamily="18" charset="0"/>
                                </a:rPr>
                              </m:ctrlPr>
                            </m:naryPr>
                            <m:sub>
                              <m:r>
                                <m:rPr>
                                  <m:brk m:alnAt="25"/>
                                </m:rPr>
                                <a:rPr lang="en-US" altLang="ko-KR" b="0" i="1" smtClean="0">
                                  <a:latin typeface="Cambria Math" panose="02040503050406030204" pitchFamily="18" charset="0"/>
                                </a:rPr>
                                <m:t>𝑗</m:t>
                              </m:r>
                              <m:r>
                                <a:rPr lang="en-US" altLang="ko-KR" b="0" i="1" smtClean="0">
                                  <a:latin typeface="Cambria Math" panose="02040503050406030204" pitchFamily="18" charset="0"/>
                                </a:rPr>
                                <m:t>=1</m:t>
                              </m:r>
                            </m:sub>
                            <m:sup>
                              <m:r>
                                <a:rPr lang="en-US" altLang="ko-KR" b="0" i="1" smtClean="0">
                                  <a:latin typeface="Cambria Math" panose="02040503050406030204" pitchFamily="18" charset="0"/>
                                </a:rPr>
                                <m:t>𝐾</m:t>
                              </m:r>
                            </m:sup>
                            <m:e>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𝑒</m:t>
                                  </m:r>
                                </m:e>
                                <m:sup>
                                  <m:r>
                                    <a:rPr lang="en-US" altLang="ko-KR" b="0" i="1" smtClean="0">
                                      <a:latin typeface="Cambria Math" panose="02040503050406030204" pitchFamily="18" charset="0"/>
                                    </a:rPr>
                                    <m:t>𝑧𝑗</m:t>
                                  </m:r>
                                </m:sup>
                              </m:sSup>
                            </m:e>
                          </m:nary>
                        </m:den>
                      </m:f>
                    </m:oMath>
                  </m:oMathPara>
                </a14:m>
                <a:endParaRPr lang="ko-KR" altLang="en-US" dirty="0"/>
              </a:p>
            </p:txBody>
          </p:sp>
        </mc:Choice>
        <mc:Fallback>
          <p:sp>
            <p:nvSpPr>
              <p:cNvPr id="12" name="TextBox 11">
                <a:extLst>
                  <a:ext uri="{FF2B5EF4-FFF2-40B4-BE49-F238E27FC236}">
                    <a16:creationId xmlns:a16="http://schemas.microsoft.com/office/drawing/2014/main" id="{4353AA95-31A8-4712-8307-4ECAC56BD68B}"/>
                  </a:ext>
                </a:extLst>
              </p:cNvPr>
              <p:cNvSpPr txBox="1">
                <a:spLocks noRot="1" noChangeAspect="1" noMove="1" noResize="1" noEditPoints="1" noAdjustHandles="1" noChangeArrowheads="1" noChangeShapeType="1" noTextEdit="1"/>
              </p:cNvSpPr>
              <p:nvPr/>
            </p:nvSpPr>
            <p:spPr>
              <a:xfrm>
                <a:off x="4699000" y="3065974"/>
                <a:ext cx="1625600" cy="769763"/>
              </a:xfrm>
              <a:prstGeom prst="rect">
                <a:avLst/>
              </a:prstGeom>
              <a:blipFill>
                <a:blip r:embed="rId4"/>
                <a:stretch>
                  <a:fillRect/>
                </a:stretch>
              </a:blipFill>
            </p:spPr>
            <p:txBody>
              <a:bodyPr/>
              <a:lstStyle/>
              <a:p>
                <a:r>
                  <a:rPr lang="ko-KR" altLang="en-US">
                    <a:noFill/>
                  </a:rPr>
                  <a:t> </a:t>
                </a:r>
              </a:p>
            </p:txBody>
          </p:sp>
        </mc:Fallback>
      </mc:AlternateContent>
      <p:sp>
        <p:nvSpPr>
          <p:cNvPr id="13" name="TextBox 12">
            <a:extLst>
              <a:ext uri="{FF2B5EF4-FFF2-40B4-BE49-F238E27FC236}">
                <a16:creationId xmlns:a16="http://schemas.microsoft.com/office/drawing/2014/main" id="{313BB78E-34F7-46C2-B2B7-D8312C39FA6A}"/>
              </a:ext>
            </a:extLst>
          </p:cNvPr>
          <p:cNvSpPr txBox="1"/>
          <p:nvPr/>
        </p:nvSpPr>
        <p:spPr>
          <a:xfrm>
            <a:off x="3916679" y="3907652"/>
            <a:ext cx="3190242" cy="369332"/>
          </a:xfrm>
          <a:prstGeom prst="rect">
            <a:avLst/>
          </a:prstGeom>
          <a:noFill/>
        </p:spPr>
        <p:txBody>
          <a:bodyPr wrap="square" rtlCol="0">
            <a:spAutoFit/>
          </a:bodyPr>
          <a:lstStyle/>
          <a:p>
            <a:r>
              <a:rPr lang="en-US" altLang="ko-KR" dirty="0" err="1"/>
              <a:t>Softmax</a:t>
            </a:r>
            <a:r>
              <a:rPr lang="en-US" altLang="ko-KR" dirty="0"/>
              <a:t> activation function</a:t>
            </a:r>
            <a:endParaRPr lang="ko-KR" altLang="en-US" dirty="0"/>
          </a:p>
        </p:txBody>
      </p:sp>
      <p:sp>
        <p:nvSpPr>
          <p:cNvPr id="14" name="화살표: 오른쪽 13">
            <a:extLst>
              <a:ext uri="{FF2B5EF4-FFF2-40B4-BE49-F238E27FC236}">
                <a16:creationId xmlns:a16="http://schemas.microsoft.com/office/drawing/2014/main" id="{2BA415F3-5E1E-4DD3-91D2-1B0F4BF65C37}"/>
              </a:ext>
            </a:extLst>
          </p:cNvPr>
          <p:cNvSpPr/>
          <p:nvPr/>
        </p:nvSpPr>
        <p:spPr>
          <a:xfrm>
            <a:off x="3355209" y="3269342"/>
            <a:ext cx="782321" cy="3630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화살표: 오른쪽 14">
            <a:extLst>
              <a:ext uri="{FF2B5EF4-FFF2-40B4-BE49-F238E27FC236}">
                <a16:creationId xmlns:a16="http://schemas.microsoft.com/office/drawing/2014/main" id="{DB72F343-D716-4DE7-AF78-F9586E9F9FE6}"/>
              </a:ext>
            </a:extLst>
          </p:cNvPr>
          <p:cNvSpPr/>
          <p:nvPr/>
        </p:nvSpPr>
        <p:spPr>
          <a:xfrm>
            <a:off x="6825110" y="3360775"/>
            <a:ext cx="782321" cy="2715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938A0140-6B7F-4FC8-A399-C6F8EA2A583F}"/>
              </a:ext>
            </a:extLst>
          </p:cNvPr>
          <p:cNvSpPr txBox="1"/>
          <p:nvPr/>
        </p:nvSpPr>
        <p:spPr>
          <a:xfrm>
            <a:off x="799970" y="1250940"/>
            <a:ext cx="8994270" cy="369332"/>
          </a:xfrm>
          <a:prstGeom prst="rect">
            <a:avLst/>
          </a:prstGeom>
          <a:noFill/>
        </p:spPr>
        <p:txBody>
          <a:bodyPr wrap="square" rtlCol="0">
            <a:spAutoFit/>
          </a:bodyPr>
          <a:lstStyle/>
          <a:p>
            <a:r>
              <a:rPr lang="en-US" altLang="ko-KR" b="0" i="0" dirty="0">
                <a:solidFill>
                  <a:srgbClr val="000000"/>
                </a:solidFill>
                <a:effectLst/>
                <a:latin typeface="noto"/>
              </a:rPr>
              <a:t>Activation function used in the output layer </a:t>
            </a:r>
            <a:r>
              <a:rPr lang="en-US" altLang="ko-KR" sz="1200" b="0" i="0" dirty="0">
                <a:solidFill>
                  <a:srgbClr val="000000"/>
                </a:solidFill>
                <a:effectLst/>
                <a:latin typeface="noto"/>
              </a:rPr>
              <a:t>(</a:t>
            </a:r>
            <a:r>
              <a:rPr lang="ko-KR" altLang="en-US" sz="1200" b="0" i="0" dirty="0">
                <a:solidFill>
                  <a:srgbClr val="000000"/>
                </a:solidFill>
                <a:effectLst/>
                <a:latin typeface="noto"/>
              </a:rPr>
              <a:t>출력층에서 주로 쓰임</a:t>
            </a:r>
            <a:r>
              <a:rPr lang="en-US" altLang="ko-KR" sz="1200" b="0" i="0" dirty="0">
                <a:solidFill>
                  <a:srgbClr val="000000"/>
                </a:solidFill>
                <a:effectLst/>
                <a:latin typeface="noto"/>
              </a:rPr>
              <a:t>)</a:t>
            </a:r>
            <a:endParaRPr lang="ko-KR" altLang="en-US" sz="1200" dirty="0"/>
          </a:p>
        </p:txBody>
      </p:sp>
    </p:spTree>
    <p:extLst>
      <p:ext uri="{BB962C8B-B14F-4D97-AF65-F5344CB8AC3E}">
        <p14:creationId xmlns:p14="http://schemas.microsoft.com/office/powerpoint/2010/main" val="90026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5BEB58-75AA-406C-A2AC-DD66EF86B83E}"/>
              </a:ext>
            </a:extLst>
          </p:cNvPr>
          <p:cNvSpPr>
            <a:spLocks noGrp="1"/>
          </p:cNvSpPr>
          <p:nvPr>
            <p:ph type="title"/>
          </p:nvPr>
        </p:nvSpPr>
        <p:spPr>
          <a:xfrm>
            <a:off x="765080" y="143357"/>
            <a:ext cx="10515600" cy="1325563"/>
          </a:xfrm>
        </p:spPr>
        <p:txBody>
          <a:bodyPr/>
          <a:lstStyle/>
          <a:p>
            <a:r>
              <a:rPr lang="en-US" altLang="ko-KR" b="1" i="0" dirty="0">
                <a:solidFill>
                  <a:srgbClr val="000000"/>
                </a:solidFill>
                <a:effectLst/>
                <a:latin typeface="noto"/>
              </a:rPr>
              <a:t>Bias</a:t>
            </a:r>
            <a:r>
              <a:rPr lang="en-US" altLang="ko-KR" sz="1200" i="0" dirty="0">
                <a:solidFill>
                  <a:srgbClr val="000000"/>
                </a:solidFill>
                <a:effectLst/>
                <a:latin typeface="noto"/>
              </a:rPr>
              <a:t>(</a:t>
            </a:r>
            <a:r>
              <a:rPr lang="ko-KR" altLang="en-US" sz="1200" i="0" dirty="0">
                <a:solidFill>
                  <a:srgbClr val="000000"/>
                </a:solidFill>
                <a:effectLst/>
                <a:latin typeface="noto"/>
              </a:rPr>
              <a:t>바이어스</a:t>
            </a:r>
            <a:r>
              <a:rPr lang="en-US" altLang="ko-KR" sz="1200" i="0" dirty="0">
                <a:solidFill>
                  <a:srgbClr val="000000"/>
                </a:solidFill>
                <a:effectLst/>
                <a:latin typeface="noto"/>
              </a:rPr>
              <a:t>) </a:t>
            </a:r>
            <a:r>
              <a:rPr lang="en-US" altLang="ko-KR" b="1" i="0" dirty="0">
                <a:solidFill>
                  <a:srgbClr val="000000"/>
                </a:solidFill>
                <a:effectLst/>
                <a:latin typeface="noto"/>
              </a:rPr>
              <a:t>/Variance </a:t>
            </a:r>
            <a:r>
              <a:rPr lang="en-US" altLang="ko-KR" sz="1200" i="0" dirty="0">
                <a:solidFill>
                  <a:srgbClr val="000000"/>
                </a:solidFill>
                <a:effectLst/>
                <a:latin typeface="noto"/>
              </a:rPr>
              <a:t>(</a:t>
            </a:r>
            <a:r>
              <a:rPr lang="ko-KR" altLang="en-US" sz="1200" i="0" dirty="0" err="1">
                <a:solidFill>
                  <a:srgbClr val="000000"/>
                </a:solidFill>
                <a:effectLst/>
                <a:latin typeface="noto"/>
              </a:rPr>
              <a:t>베리언스</a:t>
            </a:r>
            <a:r>
              <a:rPr lang="en-US" altLang="ko-KR" sz="1200" i="0" dirty="0">
                <a:solidFill>
                  <a:srgbClr val="000000"/>
                </a:solidFill>
                <a:effectLst/>
                <a:latin typeface="noto"/>
              </a:rPr>
              <a:t>)</a:t>
            </a:r>
            <a:endParaRPr lang="ko-KR" altLang="en-US" sz="1200" dirty="0"/>
          </a:p>
        </p:txBody>
      </p:sp>
      <mc:AlternateContent xmlns:mc="http://schemas.openxmlformats.org/markup-compatibility/2006" xmlns:p14="http://schemas.microsoft.com/office/powerpoint/2010/main">
        <mc:Choice Requires="p14">
          <p:contentPart p14:bwMode="auto" r:id="rId3">
            <p14:nvContentPartPr>
              <p14:cNvPr id="95" name="잉크 94">
                <a:extLst>
                  <a:ext uri="{FF2B5EF4-FFF2-40B4-BE49-F238E27FC236}">
                    <a16:creationId xmlns:a16="http://schemas.microsoft.com/office/drawing/2014/main" id="{8A7D955B-6AFF-4F7D-A782-01A2CD65E2F2}"/>
                  </a:ext>
                </a:extLst>
              </p14:cNvPr>
              <p14:cNvContentPartPr/>
              <p14:nvPr/>
            </p14:nvContentPartPr>
            <p14:xfrm>
              <a:off x="1450880" y="5123760"/>
              <a:ext cx="2009880" cy="360"/>
            </p14:xfrm>
          </p:contentPart>
        </mc:Choice>
        <mc:Fallback xmlns="">
          <p:pic>
            <p:nvPicPr>
              <p:cNvPr id="95" name="잉크 94">
                <a:extLst>
                  <a:ext uri="{FF2B5EF4-FFF2-40B4-BE49-F238E27FC236}">
                    <a16:creationId xmlns:a16="http://schemas.microsoft.com/office/drawing/2014/main" id="{8A7D955B-6AFF-4F7D-A782-01A2CD65E2F2}"/>
                  </a:ext>
                </a:extLst>
              </p:cNvPr>
              <p:cNvPicPr/>
              <p:nvPr/>
            </p:nvPicPr>
            <p:blipFill>
              <a:blip r:embed="rId4"/>
              <a:stretch>
                <a:fillRect/>
              </a:stretch>
            </p:blipFill>
            <p:spPr>
              <a:xfrm>
                <a:off x="1446560" y="5119440"/>
                <a:ext cx="20185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6" name="잉크 95">
                <a:extLst>
                  <a:ext uri="{FF2B5EF4-FFF2-40B4-BE49-F238E27FC236}">
                    <a16:creationId xmlns:a16="http://schemas.microsoft.com/office/drawing/2014/main" id="{450063FA-D91F-4F7C-9272-741581D52BEB}"/>
                  </a:ext>
                </a:extLst>
              </p14:cNvPr>
              <p14:cNvContentPartPr/>
              <p14:nvPr/>
            </p14:nvContentPartPr>
            <p14:xfrm>
              <a:off x="4268600" y="5123760"/>
              <a:ext cx="1912320" cy="360"/>
            </p14:xfrm>
          </p:contentPart>
        </mc:Choice>
        <mc:Fallback xmlns="">
          <p:pic>
            <p:nvPicPr>
              <p:cNvPr id="96" name="잉크 95">
                <a:extLst>
                  <a:ext uri="{FF2B5EF4-FFF2-40B4-BE49-F238E27FC236}">
                    <a16:creationId xmlns:a16="http://schemas.microsoft.com/office/drawing/2014/main" id="{450063FA-D91F-4F7C-9272-741581D52BEB}"/>
                  </a:ext>
                </a:extLst>
              </p:cNvPr>
              <p:cNvPicPr/>
              <p:nvPr/>
            </p:nvPicPr>
            <p:blipFill>
              <a:blip r:embed="rId6"/>
              <a:stretch>
                <a:fillRect/>
              </a:stretch>
            </p:blipFill>
            <p:spPr>
              <a:xfrm>
                <a:off x="4264280" y="5119440"/>
                <a:ext cx="192096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7" name="잉크 96">
                <a:extLst>
                  <a:ext uri="{FF2B5EF4-FFF2-40B4-BE49-F238E27FC236}">
                    <a16:creationId xmlns:a16="http://schemas.microsoft.com/office/drawing/2014/main" id="{4DB95659-FA88-4254-A40A-EAF3AE3E843B}"/>
                  </a:ext>
                </a:extLst>
              </p14:cNvPr>
              <p14:cNvContentPartPr/>
              <p14:nvPr/>
            </p14:nvContentPartPr>
            <p14:xfrm>
              <a:off x="6921080" y="5123760"/>
              <a:ext cx="2008080" cy="360"/>
            </p14:xfrm>
          </p:contentPart>
        </mc:Choice>
        <mc:Fallback xmlns="">
          <p:pic>
            <p:nvPicPr>
              <p:cNvPr id="97" name="잉크 96">
                <a:extLst>
                  <a:ext uri="{FF2B5EF4-FFF2-40B4-BE49-F238E27FC236}">
                    <a16:creationId xmlns:a16="http://schemas.microsoft.com/office/drawing/2014/main" id="{4DB95659-FA88-4254-A40A-EAF3AE3E843B}"/>
                  </a:ext>
                </a:extLst>
              </p:cNvPr>
              <p:cNvPicPr/>
              <p:nvPr/>
            </p:nvPicPr>
            <p:blipFill>
              <a:blip r:embed="rId4"/>
              <a:stretch>
                <a:fillRect/>
              </a:stretch>
            </p:blipFill>
            <p:spPr>
              <a:xfrm>
                <a:off x="6916760" y="5119440"/>
                <a:ext cx="201672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8" name="잉크 97">
                <a:extLst>
                  <a:ext uri="{FF2B5EF4-FFF2-40B4-BE49-F238E27FC236}">
                    <a16:creationId xmlns:a16="http://schemas.microsoft.com/office/drawing/2014/main" id="{A7808F32-A434-45CF-A50C-70B531D9FE83}"/>
                  </a:ext>
                </a:extLst>
              </p14:cNvPr>
              <p14:cNvContentPartPr/>
              <p14:nvPr/>
            </p14:nvContentPartPr>
            <p14:xfrm>
              <a:off x="1881440" y="3600960"/>
              <a:ext cx="112320" cy="1826640"/>
            </p14:xfrm>
          </p:contentPart>
        </mc:Choice>
        <mc:Fallback xmlns="">
          <p:pic>
            <p:nvPicPr>
              <p:cNvPr id="98" name="잉크 97">
                <a:extLst>
                  <a:ext uri="{FF2B5EF4-FFF2-40B4-BE49-F238E27FC236}">
                    <a16:creationId xmlns:a16="http://schemas.microsoft.com/office/drawing/2014/main" id="{A7808F32-A434-45CF-A50C-70B531D9FE83}"/>
                  </a:ext>
                </a:extLst>
              </p:cNvPr>
              <p:cNvPicPr/>
              <p:nvPr/>
            </p:nvPicPr>
            <p:blipFill>
              <a:blip r:embed="rId9"/>
              <a:stretch>
                <a:fillRect/>
              </a:stretch>
            </p:blipFill>
            <p:spPr>
              <a:xfrm>
                <a:off x="1877120" y="3596640"/>
                <a:ext cx="120960" cy="1835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9" name="잉크 98">
                <a:extLst>
                  <a:ext uri="{FF2B5EF4-FFF2-40B4-BE49-F238E27FC236}">
                    <a16:creationId xmlns:a16="http://schemas.microsoft.com/office/drawing/2014/main" id="{54A65668-07BC-4F14-98E7-D92C46578688}"/>
                  </a:ext>
                </a:extLst>
              </p14:cNvPr>
              <p14:cNvContentPartPr/>
              <p14:nvPr/>
            </p14:nvContentPartPr>
            <p14:xfrm>
              <a:off x="4557320" y="3631200"/>
              <a:ext cx="108360" cy="1757880"/>
            </p14:xfrm>
          </p:contentPart>
        </mc:Choice>
        <mc:Fallback xmlns="">
          <p:pic>
            <p:nvPicPr>
              <p:cNvPr id="99" name="잉크 98">
                <a:extLst>
                  <a:ext uri="{FF2B5EF4-FFF2-40B4-BE49-F238E27FC236}">
                    <a16:creationId xmlns:a16="http://schemas.microsoft.com/office/drawing/2014/main" id="{54A65668-07BC-4F14-98E7-D92C46578688}"/>
                  </a:ext>
                </a:extLst>
              </p:cNvPr>
              <p:cNvPicPr/>
              <p:nvPr/>
            </p:nvPicPr>
            <p:blipFill>
              <a:blip r:embed="rId11"/>
              <a:stretch>
                <a:fillRect/>
              </a:stretch>
            </p:blipFill>
            <p:spPr>
              <a:xfrm>
                <a:off x="4553000" y="3626880"/>
                <a:ext cx="117000" cy="1766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0" name="잉크 99">
                <a:extLst>
                  <a:ext uri="{FF2B5EF4-FFF2-40B4-BE49-F238E27FC236}">
                    <a16:creationId xmlns:a16="http://schemas.microsoft.com/office/drawing/2014/main" id="{E43FABED-A6C4-42B7-AFC4-E57A65C79B1B}"/>
                  </a:ext>
                </a:extLst>
              </p14:cNvPr>
              <p14:cNvContentPartPr/>
              <p14:nvPr/>
            </p14:nvContentPartPr>
            <p14:xfrm>
              <a:off x="7337240" y="3695280"/>
              <a:ext cx="43200" cy="1886400"/>
            </p14:xfrm>
          </p:contentPart>
        </mc:Choice>
        <mc:Fallback xmlns="">
          <p:pic>
            <p:nvPicPr>
              <p:cNvPr id="100" name="잉크 99">
                <a:extLst>
                  <a:ext uri="{FF2B5EF4-FFF2-40B4-BE49-F238E27FC236}">
                    <a16:creationId xmlns:a16="http://schemas.microsoft.com/office/drawing/2014/main" id="{E43FABED-A6C4-42B7-AFC4-E57A65C79B1B}"/>
                  </a:ext>
                </a:extLst>
              </p:cNvPr>
              <p:cNvPicPr/>
              <p:nvPr/>
            </p:nvPicPr>
            <p:blipFill>
              <a:blip r:embed="rId13"/>
              <a:stretch>
                <a:fillRect/>
              </a:stretch>
            </p:blipFill>
            <p:spPr>
              <a:xfrm>
                <a:off x="7332920" y="3690960"/>
                <a:ext cx="51840" cy="1895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1" name="잉크 100">
                <a:extLst>
                  <a:ext uri="{FF2B5EF4-FFF2-40B4-BE49-F238E27FC236}">
                    <a16:creationId xmlns:a16="http://schemas.microsoft.com/office/drawing/2014/main" id="{728BE859-1006-48E8-B4BA-CBC39098A831}"/>
                  </a:ext>
                </a:extLst>
              </p14:cNvPr>
              <p14:cNvContentPartPr/>
              <p14:nvPr/>
            </p14:nvContentPartPr>
            <p14:xfrm>
              <a:off x="2124440" y="4232400"/>
              <a:ext cx="1198080" cy="414360"/>
            </p14:xfrm>
          </p:contentPart>
        </mc:Choice>
        <mc:Fallback xmlns="">
          <p:pic>
            <p:nvPicPr>
              <p:cNvPr id="101" name="잉크 100">
                <a:extLst>
                  <a:ext uri="{FF2B5EF4-FFF2-40B4-BE49-F238E27FC236}">
                    <a16:creationId xmlns:a16="http://schemas.microsoft.com/office/drawing/2014/main" id="{728BE859-1006-48E8-B4BA-CBC39098A831}"/>
                  </a:ext>
                </a:extLst>
              </p:cNvPr>
              <p:cNvPicPr/>
              <p:nvPr/>
            </p:nvPicPr>
            <p:blipFill>
              <a:blip r:embed="rId15"/>
              <a:stretch>
                <a:fillRect/>
              </a:stretch>
            </p:blipFill>
            <p:spPr>
              <a:xfrm>
                <a:off x="2115440" y="4223400"/>
                <a:ext cx="1215720" cy="432000"/>
              </a:xfrm>
              <a:prstGeom prst="rect">
                <a:avLst/>
              </a:prstGeom>
            </p:spPr>
          </p:pic>
        </mc:Fallback>
      </mc:AlternateContent>
      <p:grpSp>
        <p:nvGrpSpPr>
          <p:cNvPr id="105" name="그룹 104">
            <a:extLst>
              <a:ext uri="{FF2B5EF4-FFF2-40B4-BE49-F238E27FC236}">
                <a16:creationId xmlns:a16="http://schemas.microsoft.com/office/drawing/2014/main" id="{B34041B4-ACA3-42A6-B95C-82051EACF7F1}"/>
              </a:ext>
            </a:extLst>
          </p:cNvPr>
          <p:cNvGrpSpPr/>
          <p:nvPr/>
        </p:nvGrpSpPr>
        <p:grpSpPr>
          <a:xfrm>
            <a:off x="4745600" y="4122960"/>
            <a:ext cx="4346640" cy="585720"/>
            <a:chOff x="4745600" y="4122960"/>
            <a:chExt cx="4346640" cy="585720"/>
          </a:xfrm>
        </p:grpSpPr>
        <mc:AlternateContent xmlns:mc="http://schemas.openxmlformats.org/markup-compatibility/2006" xmlns:p14="http://schemas.microsoft.com/office/powerpoint/2010/main">
          <mc:Choice Requires="p14">
            <p:contentPart p14:bwMode="auto" r:id="rId16">
              <p14:nvContentPartPr>
                <p14:cNvPr id="103" name="잉크 102">
                  <a:extLst>
                    <a:ext uri="{FF2B5EF4-FFF2-40B4-BE49-F238E27FC236}">
                      <a16:creationId xmlns:a16="http://schemas.microsoft.com/office/drawing/2014/main" id="{1212E1D2-48B7-4CF6-A871-4D2C84A52EA3}"/>
                    </a:ext>
                  </a:extLst>
                </p14:cNvPr>
                <p14:cNvContentPartPr/>
                <p14:nvPr/>
              </p14:nvContentPartPr>
              <p14:xfrm>
                <a:off x="4745600" y="4122960"/>
                <a:ext cx="1437840" cy="575280"/>
              </p14:xfrm>
            </p:contentPart>
          </mc:Choice>
          <mc:Fallback xmlns="">
            <p:pic>
              <p:nvPicPr>
                <p:cNvPr id="103" name="잉크 102">
                  <a:extLst>
                    <a:ext uri="{FF2B5EF4-FFF2-40B4-BE49-F238E27FC236}">
                      <a16:creationId xmlns:a16="http://schemas.microsoft.com/office/drawing/2014/main" id="{1212E1D2-48B7-4CF6-A871-4D2C84A52EA3}"/>
                    </a:ext>
                  </a:extLst>
                </p:cNvPr>
                <p:cNvPicPr/>
                <p:nvPr/>
              </p:nvPicPr>
              <p:blipFill>
                <a:blip r:embed="rId17"/>
                <a:stretch>
                  <a:fillRect/>
                </a:stretch>
              </p:blipFill>
              <p:spPr>
                <a:xfrm>
                  <a:off x="4736960" y="4113960"/>
                  <a:ext cx="1455480" cy="592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4" name="잉크 103">
                  <a:extLst>
                    <a:ext uri="{FF2B5EF4-FFF2-40B4-BE49-F238E27FC236}">
                      <a16:creationId xmlns:a16="http://schemas.microsoft.com/office/drawing/2014/main" id="{3CA686BD-0FD4-4E33-BCC7-D1CA168EDB28}"/>
                    </a:ext>
                  </a:extLst>
                </p14:cNvPr>
                <p14:cNvContentPartPr/>
                <p14:nvPr/>
              </p14:nvContentPartPr>
              <p14:xfrm>
                <a:off x="7453520" y="4280640"/>
                <a:ext cx="1638720" cy="428040"/>
              </p14:xfrm>
            </p:contentPart>
          </mc:Choice>
          <mc:Fallback xmlns="">
            <p:pic>
              <p:nvPicPr>
                <p:cNvPr id="104" name="잉크 103">
                  <a:extLst>
                    <a:ext uri="{FF2B5EF4-FFF2-40B4-BE49-F238E27FC236}">
                      <a16:creationId xmlns:a16="http://schemas.microsoft.com/office/drawing/2014/main" id="{3CA686BD-0FD4-4E33-BCC7-D1CA168EDB28}"/>
                    </a:ext>
                  </a:extLst>
                </p:cNvPr>
                <p:cNvPicPr/>
                <p:nvPr/>
              </p:nvPicPr>
              <p:blipFill>
                <a:blip r:embed="rId19"/>
                <a:stretch>
                  <a:fillRect/>
                </a:stretch>
              </p:blipFill>
              <p:spPr>
                <a:xfrm>
                  <a:off x="7444520" y="4271640"/>
                  <a:ext cx="1656360" cy="445680"/>
                </a:xfrm>
                <a:prstGeom prst="rect">
                  <a:avLst/>
                </a:prstGeom>
              </p:spPr>
            </p:pic>
          </mc:Fallback>
        </mc:AlternateContent>
      </p:grpSp>
      <p:grpSp>
        <p:nvGrpSpPr>
          <p:cNvPr id="120" name="그룹 119">
            <a:extLst>
              <a:ext uri="{FF2B5EF4-FFF2-40B4-BE49-F238E27FC236}">
                <a16:creationId xmlns:a16="http://schemas.microsoft.com/office/drawing/2014/main" id="{D772DF0E-81FE-4085-A8FC-6D13C128B974}"/>
              </a:ext>
            </a:extLst>
          </p:cNvPr>
          <p:cNvGrpSpPr/>
          <p:nvPr/>
        </p:nvGrpSpPr>
        <p:grpSpPr>
          <a:xfrm>
            <a:off x="2161160" y="3999120"/>
            <a:ext cx="1347840" cy="909000"/>
            <a:chOff x="2161160" y="3999120"/>
            <a:chExt cx="1347840" cy="909000"/>
          </a:xfrm>
        </p:grpSpPr>
        <mc:AlternateContent xmlns:mc="http://schemas.openxmlformats.org/markup-compatibility/2006" xmlns:p14="http://schemas.microsoft.com/office/powerpoint/2010/main">
          <mc:Choice Requires="p14">
            <p:contentPart p14:bwMode="auto" r:id="rId20">
              <p14:nvContentPartPr>
                <p14:cNvPr id="106" name="잉크 105">
                  <a:extLst>
                    <a:ext uri="{FF2B5EF4-FFF2-40B4-BE49-F238E27FC236}">
                      <a16:creationId xmlns:a16="http://schemas.microsoft.com/office/drawing/2014/main" id="{2C82096A-BE5B-428D-B030-57C96609F508}"/>
                    </a:ext>
                  </a:extLst>
                </p14:cNvPr>
                <p14:cNvContentPartPr/>
                <p14:nvPr/>
              </p14:nvContentPartPr>
              <p14:xfrm>
                <a:off x="2161160" y="4624080"/>
                <a:ext cx="52560" cy="82080"/>
              </p14:xfrm>
            </p:contentPart>
          </mc:Choice>
          <mc:Fallback xmlns="">
            <p:pic>
              <p:nvPicPr>
                <p:cNvPr id="106" name="잉크 105">
                  <a:extLst>
                    <a:ext uri="{FF2B5EF4-FFF2-40B4-BE49-F238E27FC236}">
                      <a16:creationId xmlns:a16="http://schemas.microsoft.com/office/drawing/2014/main" id="{2C82096A-BE5B-428D-B030-57C96609F508}"/>
                    </a:ext>
                  </a:extLst>
                </p:cNvPr>
                <p:cNvPicPr/>
                <p:nvPr/>
              </p:nvPicPr>
              <p:blipFill>
                <a:blip r:embed="rId21"/>
                <a:stretch>
                  <a:fillRect/>
                </a:stretch>
              </p:blipFill>
              <p:spPr>
                <a:xfrm>
                  <a:off x="2156840" y="4619760"/>
                  <a:ext cx="6120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7" name="잉크 106">
                  <a:extLst>
                    <a:ext uri="{FF2B5EF4-FFF2-40B4-BE49-F238E27FC236}">
                      <a16:creationId xmlns:a16="http://schemas.microsoft.com/office/drawing/2014/main" id="{5B334405-4308-4A46-8B50-D76A1C3188DE}"/>
                    </a:ext>
                  </a:extLst>
                </p14:cNvPr>
                <p14:cNvContentPartPr/>
                <p14:nvPr/>
              </p14:nvContentPartPr>
              <p14:xfrm>
                <a:off x="2222720" y="4374240"/>
                <a:ext cx="25200" cy="77400"/>
              </p14:xfrm>
            </p:contentPart>
          </mc:Choice>
          <mc:Fallback xmlns="">
            <p:pic>
              <p:nvPicPr>
                <p:cNvPr id="107" name="잉크 106">
                  <a:extLst>
                    <a:ext uri="{FF2B5EF4-FFF2-40B4-BE49-F238E27FC236}">
                      <a16:creationId xmlns:a16="http://schemas.microsoft.com/office/drawing/2014/main" id="{5B334405-4308-4A46-8B50-D76A1C3188DE}"/>
                    </a:ext>
                  </a:extLst>
                </p:cNvPr>
                <p:cNvPicPr/>
                <p:nvPr/>
              </p:nvPicPr>
              <p:blipFill>
                <a:blip r:embed="rId23"/>
                <a:stretch>
                  <a:fillRect/>
                </a:stretch>
              </p:blipFill>
              <p:spPr>
                <a:xfrm>
                  <a:off x="2218400" y="4369920"/>
                  <a:ext cx="3384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8" name="잉크 107">
                  <a:extLst>
                    <a:ext uri="{FF2B5EF4-FFF2-40B4-BE49-F238E27FC236}">
                      <a16:creationId xmlns:a16="http://schemas.microsoft.com/office/drawing/2014/main" id="{62679F0A-AA58-4FBB-A2DF-703BEBF16CF4}"/>
                    </a:ext>
                  </a:extLst>
                </p14:cNvPr>
                <p14:cNvContentPartPr/>
                <p14:nvPr/>
              </p14:nvContentPartPr>
              <p14:xfrm>
                <a:off x="2354480" y="4585920"/>
                <a:ext cx="43560" cy="60480"/>
              </p14:xfrm>
            </p:contentPart>
          </mc:Choice>
          <mc:Fallback xmlns="">
            <p:pic>
              <p:nvPicPr>
                <p:cNvPr id="108" name="잉크 107">
                  <a:extLst>
                    <a:ext uri="{FF2B5EF4-FFF2-40B4-BE49-F238E27FC236}">
                      <a16:creationId xmlns:a16="http://schemas.microsoft.com/office/drawing/2014/main" id="{62679F0A-AA58-4FBB-A2DF-703BEBF16CF4}"/>
                    </a:ext>
                  </a:extLst>
                </p:cNvPr>
                <p:cNvPicPr/>
                <p:nvPr/>
              </p:nvPicPr>
              <p:blipFill>
                <a:blip r:embed="rId25"/>
                <a:stretch>
                  <a:fillRect/>
                </a:stretch>
              </p:blipFill>
              <p:spPr>
                <a:xfrm>
                  <a:off x="2350160" y="4581600"/>
                  <a:ext cx="5220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0" name="잉크 109">
                  <a:extLst>
                    <a:ext uri="{FF2B5EF4-FFF2-40B4-BE49-F238E27FC236}">
                      <a16:creationId xmlns:a16="http://schemas.microsoft.com/office/drawing/2014/main" id="{F988A04E-5E0B-425D-9C7F-71CCDE190F2F}"/>
                    </a:ext>
                  </a:extLst>
                </p14:cNvPr>
                <p14:cNvContentPartPr/>
                <p14:nvPr/>
              </p14:nvContentPartPr>
              <p14:xfrm>
                <a:off x="2457080" y="4046640"/>
                <a:ext cx="43560" cy="61560"/>
              </p14:xfrm>
            </p:contentPart>
          </mc:Choice>
          <mc:Fallback xmlns="">
            <p:pic>
              <p:nvPicPr>
                <p:cNvPr id="110" name="잉크 109">
                  <a:extLst>
                    <a:ext uri="{FF2B5EF4-FFF2-40B4-BE49-F238E27FC236}">
                      <a16:creationId xmlns:a16="http://schemas.microsoft.com/office/drawing/2014/main" id="{F988A04E-5E0B-425D-9C7F-71CCDE190F2F}"/>
                    </a:ext>
                  </a:extLst>
                </p:cNvPr>
                <p:cNvPicPr/>
                <p:nvPr/>
              </p:nvPicPr>
              <p:blipFill>
                <a:blip r:embed="rId27"/>
                <a:stretch>
                  <a:fillRect/>
                </a:stretch>
              </p:blipFill>
              <p:spPr>
                <a:xfrm>
                  <a:off x="2452760" y="4042320"/>
                  <a:ext cx="5220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11" name="잉크 110">
                  <a:extLst>
                    <a:ext uri="{FF2B5EF4-FFF2-40B4-BE49-F238E27FC236}">
                      <a16:creationId xmlns:a16="http://schemas.microsoft.com/office/drawing/2014/main" id="{61B7883E-4932-4CCC-A7F8-22AADD6CBF9B}"/>
                    </a:ext>
                  </a:extLst>
                </p14:cNvPr>
                <p14:cNvContentPartPr/>
                <p14:nvPr/>
              </p14:nvContentPartPr>
              <p14:xfrm>
                <a:off x="2610800" y="4182360"/>
                <a:ext cx="84600" cy="32040"/>
              </p14:xfrm>
            </p:contentPart>
          </mc:Choice>
          <mc:Fallback xmlns="">
            <p:pic>
              <p:nvPicPr>
                <p:cNvPr id="111" name="잉크 110">
                  <a:extLst>
                    <a:ext uri="{FF2B5EF4-FFF2-40B4-BE49-F238E27FC236}">
                      <a16:creationId xmlns:a16="http://schemas.microsoft.com/office/drawing/2014/main" id="{61B7883E-4932-4CCC-A7F8-22AADD6CBF9B}"/>
                    </a:ext>
                  </a:extLst>
                </p:cNvPr>
                <p:cNvPicPr/>
                <p:nvPr/>
              </p:nvPicPr>
              <p:blipFill>
                <a:blip r:embed="rId29"/>
                <a:stretch>
                  <a:fillRect/>
                </a:stretch>
              </p:blipFill>
              <p:spPr>
                <a:xfrm>
                  <a:off x="2606480" y="4178040"/>
                  <a:ext cx="9324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12" name="잉크 111">
                  <a:extLst>
                    <a:ext uri="{FF2B5EF4-FFF2-40B4-BE49-F238E27FC236}">
                      <a16:creationId xmlns:a16="http://schemas.microsoft.com/office/drawing/2014/main" id="{4EE6CF34-BE8A-4E3E-8484-8D5331FB6A3D}"/>
                    </a:ext>
                  </a:extLst>
                </p14:cNvPr>
                <p14:cNvContentPartPr/>
                <p14:nvPr/>
              </p14:nvContentPartPr>
              <p14:xfrm>
                <a:off x="2785400" y="3999120"/>
                <a:ext cx="77760" cy="44280"/>
              </p14:xfrm>
            </p:contentPart>
          </mc:Choice>
          <mc:Fallback xmlns="">
            <p:pic>
              <p:nvPicPr>
                <p:cNvPr id="112" name="잉크 111">
                  <a:extLst>
                    <a:ext uri="{FF2B5EF4-FFF2-40B4-BE49-F238E27FC236}">
                      <a16:creationId xmlns:a16="http://schemas.microsoft.com/office/drawing/2014/main" id="{4EE6CF34-BE8A-4E3E-8484-8D5331FB6A3D}"/>
                    </a:ext>
                  </a:extLst>
                </p:cNvPr>
                <p:cNvPicPr/>
                <p:nvPr/>
              </p:nvPicPr>
              <p:blipFill>
                <a:blip r:embed="rId31"/>
                <a:stretch>
                  <a:fillRect/>
                </a:stretch>
              </p:blipFill>
              <p:spPr>
                <a:xfrm>
                  <a:off x="2781080" y="3994800"/>
                  <a:ext cx="864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13" name="잉크 112">
                  <a:extLst>
                    <a:ext uri="{FF2B5EF4-FFF2-40B4-BE49-F238E27FC236}">
                      <a16:creationId xmlns:a16="http://schemas.microsoft.com/office/drawing/2014/main" id="{C0CE5887-ECEB-4818-BA6D-20C4896E3449}"/>
                    </a:ext>
                  </a:extLst>
                </p14:cNvPr>
                <p14:cNvContentPartPr/>
                <p14:nvPr/>
              </p14:nvContentPartPr>
              <p14:xfrm>
                <a:off x="2989520" y="4250400"/>
                <a:ext cx="29160" cy="19440"/>
              </p14:xfrm>
            </p:contentPart>
          </mc:Choice>
          <mc:Fallback xmlns="">
            <p:pic>
              <p:nvPicPr>
                <p:cNvPr id="113" name="잉크 112">
                  <a:extLst>
                    <a:ext uri="{FF2B5EF4-FFF2-40B4-BE49-F238E27FC236}">
                      <a16:creationId xmlns:a16="http://schemas.microsoft.com/office/drawing/2014/main" id="{C0CE5887-ECEB-4818-BA6D-20C4896E3449}"/>
                    </a:ext>
                  </a:extLst>
                </p:cNvPr>
                <p:cNvPicPr/>
                <p:nvPr/>
              </p:nvPicPr>
              <p:blipFill>
                <a:blip r:embed="rId33"/>
                <a:stretch>
                  <a:fillRect/>
                </a:stretch>
              </p:blipFill>
              <p:spPr>
                <a:xfrm>
                  <a:off x="2985200" y="4246080"/>
                  <a:ext cx="37800" cy="280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5" name="잉크 114">
                  <a:extLst>
                    <a:ext uri="{FF2B5EF4-FFF2-40B4-BE49-F238E27FC236}">
                      <a16:creationId xmlns:a16="http://schemas.microsoft.com/office/drawing/2014/main" id="{FC96B57F-FD59-405A-9E1E-8CAC42DA2BE5}"/>
                    </a:ext>
                  </a:extLst>
                </p14:cNvPr>
                <p14:cNvContentPartPr/>
                <p14:nvPr/>
              </p14:nvContentPartPr>
              <p14:xfrm>
                <a:off x="3150800" y="4129440"/>
                <a:ext cx="41040" cy="32040"/>
              </p14:xfrm>
            </p:contentPart>
          </mc:Choice>
          <mc:Fallback xmlns="">
            <p:pic>
              <p:nvPicPr>
                <p:cNvPr id="115" name="잉크 114">
                  <a:extLst>
                    <a:ext uri="{FF2B5EF4-FFF2-40B4-BE49-F238E27FC236}">
                      <a16:creationId xmlns:a16="http://schemas.microsoft.com/office/drawing/2014/main" id="{FC96B57F-FD59-405A-9E1E-8CAC42DA2BE5}"/>
                    </a:ext>
                  </a:extLst>
                </p:cNvPr>
                <p:cNvPicPr/>
                <p:nvPr/>
              </p:nvPicPr>
              <p:blipFill>
                <a:blip r:embed="rId35"/>
                <a:stretch>
                  <a:fillRect/>
                </a:stretch>
              </p:blipFill>
              <p:spPr>
                <a:xfrm>
                  <a:off x="3146480" y="4125120"/>
                  <a:ext cx="49680" cy="406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6" name="잉크 115">
                  <a:extLst>
                    <a:ext uri="{FF2B5EF4-FFF2-40B4-BE49-F238E27FC236}">
                      <a16:creationId xmlns:a16="http://schemas.microsoft.com/office/drawing/2014/main" id="{B90CAE9C-F40A-4235-81C1-045EF5EB954D}"/>
                    </a:ext>
                  </a:extLst>
                </p14:cNvPr>
                <p14:cNvContentPartPr/>
                <p14:nvPr/>
              </p14:nvContentPartPr>
              <p14:xfrm>
                <a:off x="3275720" y="4345800"/>
                <a:ext cx="19440" cy="31680"/>
              </p14:xfrm>
            </p:contentPart>
          </mc:Choice>
          <mc:Fallback xmlns="">
            <p:pic>
              <p:nvPicPr>
                <p:cNvPr id="116" name="잉크 115">
                  <a:extLst>
                    <a:ext uri="{FF2B5EF4-FFF2-40B4-BE49-F238E27FC236}">
                      <a16:creationId xmlns:a16="http://schemas.microsoft.com/office/drawing/2014/main" id="{B90CAE9C-F40A-4235-81C1-045EF5EB954D}"/>
                    </a:ext>
                  </a:extLst>
                </p:cNvPr>
                <p:cNvPicPr/>
                <p:nvPr/>
              </p:nvPicPr>
              <p:blipFill>
                <a:blip r:embed="rId37"/>
                <a:stretch>
                  <a:fillRect/>
                </a:stretch>
              </p:blipFill>
              <p:spPr>
                <a:xfrm>
                  <a:off x="3271400" y="4341480"/>
                  <a:ext cx="280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17" name="잉크 116">
                  <a:extLst>
                    <a:ext uri="{FF2B5EF4-FFF2-40B4-BE49-F238E27FC236}">
                      <a16:creationId xmlns:a16="http://schemas.microsoft.com/office/drawing/2014/main" id="{ECCA44DF-C56A-4664-ADDD-EFBDEF1246B4}"/>
                    </a:ext>
                  </a:extLst>
                </p14:cNvPr>
                <p14:cNvContentPartPr/>
                <p14:nvPr/>
              </p14:nvContentPartPr>
              <p14:xfrm>
                <a:off x="3145040" y="4826400"/>
                <a:ext cx="28800" cy="81720"/>
              </p14:xfrm>
            </p:contentPart>
          </mc:Choice>
          <mc:Fallback xmlns="">
            <p:pic>
              <p:nvPicPr>
                <p:cNvPr id="117" name="잉크 116">
                  <a:extLst>
                    <a:ext uri="{FF2B5EF4-FFF2-40B4-BE49-F238E27FC236}">
                      <a16:creationId xmlns:a16="http://schemas.microsoft.com/office/drawing/2014/main" id="{ECCA44DF-C56A-4664-ADDD-EFBDEF1246B4}"/>
                    </a:ext>
                  </a:extLst>
                </p:cNvPr>
                <p:cNvPicPr/>
                <p:nvPr/>
              </p:nvPicPr>
              <p:blipFill>
                <a:blip r:embed="rId39"/>
                <a:stretch>
                  <a:fillRect/>
                </a:stretch>
              </p:blipFill>
              <p:spPr>
                <a:xfrm>
                  <a:off x="3140720" y="4822080"/>
                  <a:ext cx="374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19" name="잉크 118">
                  <a:extLst>
                    <a:ext uri="{FF2B5EF4-FFF2-40B4-BE49-F238E27FC236}">
                      <a16:creationId xmlns:a16="http://schemas.microsoft.com/office/drawing/2014/main" id="{837EBBC0-58C9-4C8F-888E-5F1D4BFCA84C}"/>
                    </a:ext>
                  </a:extLst>
                </p14:cNvPr>
                <p14:cNvContentPartPr/>
                <p14:nvPr/>
              </p14:nvContentPartPr>
              <p14:xfrm>
                <a:off x="3469400" y="4441920"/>
                <a:ext cx="39600" cy="38880"/>
              </p14:xfrm>
            </p:contentPart>
          </mc:Choice>
          <mc:Fallback xmlns="">
            <p:pic>
              <p:nvPicPr>
                <p:cNvPr id="119" name="잉크 118">
                  <a:extLst>
                    <a:ext uri="{FF2B5EF4-FFF2-40B4-BE49-F238E27FC236}">
                      <a16:creationId xmlns:a16="http://schemas.microsoft.com/office/drawing/2014/main" id="{837EBBC0-58C9-4C8F-888E-5F1D4BFCA84C}"/>
                    </a:ext>
                  </a:extLst>
                </p:cNvPr>
                <p:cNvPicPr/>
                <p:nvPr/>
              </p:nvPicPr>
              <p:blipFill>
                <a:blip r:embed="rId41"/>
                <a:stretch>
                  <a:fillRect/>
                </a:stretch>
              </p:blipFill>
              <p:spPr>
                <a:xfrm>
                  <a:off x="3465080" y="4437600"/>
                  <a:ext cx="48240" cy="47520"/>
                </a:xfrm>
                <a:prstGeom prst="rect">
                  <a:avLst/>
                </a:prstGeom>
              </p:spPr>
            </p:pic>
          </mc:Fallback>
        </mc:AlternateContent>
      </p:grpSp>
      <p:grpSp>
        <p:nvGrpSpPr>
          <p:cNvPr id="136" name="그룹 135">
            <a:extLst>
              <a:ext uri="{FF2B5EF4-FFF2-40B4-BE49-F238E27FC236}">
                <a16:creationId xmlns:a16="http://schemas.microsoft.com/office/drawing/2014/main" id="{33E42864-4D99-4E34-9E9B-0A4CDF5B70FA}"/>
              </a:ext>
            </a:extLst>
          </p:cNvPr>
          <p:cNvGrpSpPr/>
          <p:nvPr/>
        </p:nvGrpSpPr>
        <p:grpSpPr>
          <a:xfrm>
            <a:off x="4756760" y="3953400"/>
            <a:ext cx="1539000" cy="640800"/>
            <a:chOff x="4756760" y="3953400"/>
            <a:chExt cx="1539000" cy="640800"/>
          </a:xfrm>
        </p:grpSpPr>
        <mc:AlternateContent xmlns:mc="http://schemas.openxmlformats.org/markup-compatibility/2006" xmlns:p14="http://schemas.microsoft.com/office/powerpoint/2010/main">
          <mc:Choice Requires="p14">
            <p:contentPart p14:bwMode="auto" r:id="rId42">
              <p14:nvContentPartPr>
                <p14:cNvPr id="121" name="잉크 120">
                  <a:extLst>
                    <a:ext uri="{FF2B5EF4-FFF2-40B4-BE49-F238E27FC236}">
                      <a16:creationId xmlns:a16="http://schemas.microsoft.com/office/drawing/2014/main" id="{09046C91-E6C4-4A4C-B516-6B039496A118}"/>
                    </a:ext>
                  </a:extLst>
                </p14:cNvPr>
                <p14:cNvContentPartPr/>
                <p14:nvPr/>
              </p14:nvContentPartPr>
              <p14:xfrm>
                <a:off x="4756760" y="4371720"/>
                <a:ext cx="34560" cy="61200"/>
              </p14:xfrm>
            </p:contentPart>
          </mc:Choice>
          <mc:Fallback xmlns="">
            <p:pic>
              <p:nvPicPr>
                <p:cNvPr id="121" name="잉크 120">
                  <a:extLst>
                    <a:ext uri="{FF2B5EF4-FFF2-40B4-BE49-F238E27FC236}">
                      <a16:creationId xmlns:a16="http://schemas.microsoft.com/office/drawing/2014/main" id="{09046C91-E6C4-4A4C-B516-6B039496A118}"/>
                    </a:ext>
                  </a:extLst>
                </p:cNvPr>
                <p:cNvPicPr/>
                <p:nvPr/>
              </p:nvPicPr>
              <p:blipFill>
                <a:blip r:embed="rId43"/>
                <a:stretch>
                  <a:fillRect/>
                </a:stretch>
              </p:blipFill>
              <p:spPr>
                <a:xfrm>
                  <a:off x="4752440" y="4367400"/>
                  <a:ext cx="43200" cy="69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22" name="잉크 121">
                  <a:extLst>
                    <a:ext uri="{FF2B5EF4-FFF2-40B4-BE49-F238E27FC236}">
                      <a16:creationId xmlns:a16="http://schemas.microsoft.com/office/drawing/2014/main" id="{2AF58886-3F32-46BC-A52E-7B2806154460}"/>
                    </a:ext>
                  </a:extLst>
                </p14:cNvPr>
                <p14:cNvContentPartPr/>
                <p14:nvPr/>
              </p14:nvContentPartPr>
              <p14:xfrm>
                <a:off x="4887800" y="4216920"/>
                <a:ext cx="37080" cy="50040"/>
              </p14:xfrm>
            </p:contentPart>
          </mc:Choice>
          <mc:Fallback xmlns="">
            <p:pic>
              <p:nvPicPr>
                <p:cNvPr id="122" name="잉크 121">
                  <a:extLst>
                    <a:ext uri="{FF2B5EF4-FFF2-40B4-BE49-F238E27FC236}">
                      <a16:creationId xmlns:a16="http://schemas.microsoft.com/office/drawing/2014/main" id="{2AF58886-3F32-46BC-A52E-7B2806154460}"/>
                    </a:ext>
                  </a:extLst>
                </p:cNvPr>
                <p:cNvPicPr/>
                <p:nvPr/>
              </p:nvPicPr>
              <p:blipFill>
                <a:blip r:embed="rId45"/>
                <a:stretch>
                  <a:fillRect/>
                </a:stretch>
              </p:blipFill>
              <p:spPr>
                <a:xfrm>
                  <a:off x="4883480" y="4212600"/>
                  <a:ext cx="4572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23" name="잉크 122">
                  <a:extLst>
                    <a:ext uri="{FF2B5EF4-FFF2-40B4-BE49-F238E27FC236}">
                      <a16:creationId xmlns:a16="http://schemas.microsoft.com/office/drawing/2014/main" id="{F661DD1E-966B-474F-AA71-B1ADA40930DB}"/>
                    </a:ext>
                  </a:extLst>
                </p14:cNvPr>
                <p14:cNvContentPartPr/>
                <p14:nvPr/>
              </p14:nvContentPartPr>
              <p14:xfrm>
                <a:off x="5071400" y="4419600"/>
                <a:ext cx="44280" cy="60480"/>
              </p14:xfrm>
            </p:contentPart>
          </mc:Choice>
          <mc:Fallback xmlns="">
            <p:pic>
              <p:nvPicPr>
                <p:cNvPr id="123" name="잉크 122">
                  <a:extLst>
                    <a:ext uri="{FF2B5EF4-FFF2-40B4-BE49-F238E27FC236}">
                      <a16:creationId xmlns:a16="http://schemas.microsoft.com/office/drawing/2014/main" id="{F661DD1E-966B-474F-AA71-B1ADA40930DB}"/>
                    </a:ext>
                  </a:extLst>
                </p:cNvPr>
                <p:cNvPicPr/>
                <p:nvPr/>
              </p:nvPicPr>
              <p:blipFill>
                <a:blip r:embed="rId47"/>
                <a:stretch>
                  <a:fillRect/>
                </a:stretch>
              </p:blipFill>
              <p:spPr>
                <a:xfrm>
                  <a:off x="5067080" y="4415280"/>
                  <a:ext cx="529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25" name="잉크 124">
                  <a:extLst>
                    <a:ext uri="{FF2B5EF4-FFF2-40B4-BE49-F238E27FC236}">
                      <a16:creationId xmlns:a16="http://schemas.microsoft.com/office/drawing/2014/main" id="{BFACF7BF-916D-41A1-8C4A-F8731AD34C83}"/>
                    </a:ext>
                  </a:extLst>
                </p14:cNvPr>
                <p14:cNvContentPartPr/>
                <p14:nvPr/>
              </p14:nvContentPartPr>
              <p14:xfrm>
                <a:off x="5156720" y="4042320"/>
                <a:ext cx="24480" cy="67680"/>
              </p14:xfrm>
            </p:contentPart>
          </mc:Choice>
          <mc:Fallback xmlns="">
            <p:pic>
              <p:nvPicPr>
                <p:cNvPr id="125" name="잉크 124">
                  <a:extLst>
                    <a:ext uri="{FF2B5EF4-FFF2-40B4-BE49-F238E27FC236}">
                      <a16:creationId xmlns:a16="http://schemas.microsoft.com/office/drawing/2014/main" id="{BFACF7BF-916D-41A1-8C4A-F8731AD34C83}"/>
                    </a:ext>
                  </a:extLst>
                </p:cNvPr>
                <p:cNvPicPr/>
                <p:nvPr/>
              </p:nvPicPr>
              <p:blipFill>
                <a:blip r:embed="rId49"/>
                <a:stretch>
                  <a:fillRect/>
                </a:stretch>
              </p:blipFill>
              <p:spPr>
                <a:xfrm>
                  <a:off x="5152400" y="4038000"/>
                  <a:ext cx="33120" cy="76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26" name="잉크 125">
                  <a:extLst>
                    <a:ext uri="{FF2B5EF4-FFF2-40B4-BE49-F238E27FC236}">
                      <a16:creationId xmlns:a16="http://schemas.microsoft.com/office/drawing/2014/main" id="{AC020330-8238-4F99-A839-8E451AFD7F32}"/>
                    </a:ext>
                  </a:extLst>
                </p14:cNvPr>
                <p14:cNvContentPartPr/>
                <p14:nvPr/>
              </p14:nvContentPartPr>
              <p14:xfrm>
                <a:off x="5344640" y="4323120"/>
                <a:ext cx="22680" cy="88560"/>
              </p14:xfrm>
            </p:contentPart>
          </mc:Choice>
          <mc:Fallback xmlns="">
            <p:pic>
              <p:nvPicPr>
                <p:cNvPr id="126" name="잉크 125">
                  <a:extLst>
                    <a:ext uri="{FF2B5EF4-FFF2-40B4-BE49-F238E27FC236}">
                      <a16:creationId xmlns:a16="http://schemas.microsoft.com/office/drawing/2014/main" id="{AC020330-8238-4F99-A839-8E451AFD7F32}"/>
                    </a:ext>
                  </a:extLst>
                </p:cNvPr>
                <p:cNvPicPr/>
                <p:nvPr/>
              </p:nvPicPr>
              <p:blipFill>
                <a:blip r:embed="rId51"/>
                <a:stretch>
                  <a:fillRect/>
                </a:stretch>
              </p:blipFill>
              <p:spPr>
                <a:xfrm>
                  <a:off x="5340320" y="4318800"/>
                  <a:ext cx="31320" cy="972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27" name="잉크 126">
                  <a:extLst>
                    <a:ext uri="{FF2B5EF4-FFF2-40B4-BE49-F238E27FC236}">
                      <a16:creationId xmlns:a16="http://schemas.microsoft.com/office/drawing/2014/main" id="{F47BA3B2-0864-4D99-9509-4A8E9E547E0C}"/>
                    </a:ext>
                  </a:extLst>
                </p14:cNvPr>
                <p14:cNvContentPartPr/>
                <p14:nvPr/>
              </p14:nvContentPartPr>
              <p14:xfrm>
                <a:off x="5523200" y="3953400"/>
                <a:ext cx="37800" cy="53640"/>
              </p14:xfrm>
            </p:contentPart>
          </mc:Choice>
          <mc:Fallback xmlns="">
            <p:pic>
              <p:nvPicPr>
                <p:cNvPr id="127" name="잉크 126">
                  <a:extLst>
                    <a:ext uri="{FF2B5EF4-FFF2-40B4-BE49-F238E27FC236}">
                      <a16:creationId xmlns:a16="http://schemas.microsoft.com/office/drawing/2014/main" id="{F47BA3B2-0864-4D99-9509-4A8E9E547E0C}"/>
                    </a:ext>
                  </a:extLst>
                </p:cNvPr>
                <p:cNvPicPr/>
                <p:nvPr/>
              </p:nvPicPr>
              <p:blipFill>
                <a:blip r:embed="rId53"/>
                <a:stretch>
                  <a:fillRect/>
                </a:stretch>
              </p:blipFill>
              <p:spPr>
                <a:xfrm>
                  <a:off x="5518880" y="3949080"/>
                  <a:ext cx="4644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28" name="잉크 127">
                  <a:extLst>
                    <a:ext uri="{FF2B5EF4-FFF2-40B4-BE49-F238E27FC236}">
                      <a16:creationId xmlns:a16="http://schemas.microsoft.com/office/drawing/2014/main" id="{E6F5E7F9-A14C-40CA-A423-1CAE73A0070D}"/>
                    </a:ext>
                  </a:extLst>
                </p14:cNvPr>
                <p14:cNvContentPartPr/>
                <p14:nvPr/>
              </p14:nvContentPartPr>
              <p14:xfrm>
                <a:off x="5589080" y="4249320"/>
                <a:ext cx="49320" cy="90000"/>
              </p14:xfrm>
            </p:contentPart>
          </mc:Choice>
          <mc:Fallback xmlns="">
            <p:pic>
              <p:nvPicPr>
                <p:cNvPr id="128" name="잉크 127">
                  <a:extLst>
                    <a:ext uri="{FF2B5EF4-FFF2-40B4-BE49-F238E27FC236}">
                      <a16:creationId xmlns:a16="http://schemas.microsoft.com/office/drawing/2014/main" id="{E6F5E7F9-A14C-40CA-A423-1CAE73A0070D}"/>
                    </a:ext>
                  </a:extLst>
                </p:cNvPr>
                <p:cNvPicPr/>
                <p:nvPr/>
              </p:nvPicPr>
              <p:blipFill>
                <a:blip r:embed="rId55"/>
                <a:stretch>
                  <a:fillRect/>
                </a:stretch>
              </p:blipFill>
              <p:spPr>
                <a:xfrm>
                  <a:off x="5584760" y="4245000"/>
                  <a:ext cx="5796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29" name="잉크 128">
                  <a:extLst>
                    <a:ext uri="{FF2B5EF4-FFF2-40B4-BE49-F238E27FC236}">
                      <a16:creationId xmlns:a16="http://schemas.microsoft.com/office/drawing/2014/main" id="{932A3670-9C47-4CFE-B929-96B31D2D4EBC}"/>
                    </a:ext>
                  </a:extLst>
                </p14:cNvPr>
                <p14:cNvContentPartPr/>
                <p14:nvPr/>
              </p14:nvContentPartPr>
              <p14:xfrm>
                <a:off x="5750360" y="4018560"/>
                <a:ext cx="52200" cy="56520"/>
              </p14:xfrm>
            </p:contentPart>
          </mc:Choice>
          <mc:Fallback xmlns="">
            <p:pic>
              <p:nvPicPr>
                <p:cNvPr id="129" name="잉크 128">
                  <a:extLst>
                    <a:ext uri="{FF2B5EF4-FFF2-40B4-BE49-F238E27FC236}">
                      <a16:creationId xmlns:a16="http://schemas.microsoft.com/office/drawing/2014/main" id="{932A3670-9C47-4CFE-B929-96B31D2D4EBC}"/>
                    </a:ext>
                  </a:extLst>
                </p:cNvPr>
                <p:cNvPicPr/>
                <p:nvPr/>
              </p:nvPicPr>
              <p:blipFill>
                <a:blip r:embed="rId57"/>
                <a:stretch>
                  <a:fillRect/>
                </a:stretch>
              </p:blipFill>
              <p:spPr>
                <a:xfrm>
                  <a:off x="5746040" y="4014240"/>
                  <a:ext cx="608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30" name="잉크 129">
                  <a:extLst>
                    <a:ext uri="{FF2B5EF4-FFF2-40B4-BE49-F238E27FC236}">
                      <a16:creationId xmlns:a16="http://schemas.microsoft.com/office/drawing/2014/main" id="{3D7097E0-6B18-4253-AC07-065DF5C4D7BA}"/>
                    </a:ext>
                  </a:extLst>
                </p14:cNvPr>
                <p14:cNvContentPartPr/>
                <p14:nvPr/>
              </p14:nvContentPartPr>
              <p14:xfrm>
                <a:off x="5992640" y="4120080"/>
                <a:ext cx="60480" cy="29520"/>
              </p14:xfrm>
            </p:contentPart>
          </mc:Choice>
          <mc:Fallback xmlns="">
            <p:pic>
              <p:nvPicPr>
                <p:cNvPr id="130" name="잉크 129">
                  <a:extLst>
                    <a:ext uri="{FF2B5EF4-FFF2-40B4-BE49-F238E27FC236}">
                      <a16:creationId xmlns:a16="http://schemas.microsoft.com/office/drawing/2014/main" id="{3D7097E0-6B18-4253-AC07-065DF5C4D7BA}"/>
                    </a:ext>
                  </a:extLst>
                </p:cNvPr>
                <p:cNvPicPr/>
                <p:nvPr/>
              </p:nvPicPr>
              <p:blipFill>
                <a:blip r:embed="rId59"/>
                <a:stretch>
                  <a:fillRect/>
                </a:stretch>
              </p:blipFill>
              <p:spPr>
                <a:xfrm>
                  <a:off x="5988320" y="4115760"/>
                  <a:ext cx="691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31" name="잉크 130">
                  <a:extLst>
                    <a:ext uri="{FF2B5EF4-FFF2-40B4-BE49-F238E27FC236}">
                      <a16:creationId xmlns:a16="http://schemas.microsoft.com/office/drawing/2014/main" id="{6068EAF0-D0E3-4BFB-B02A-C9D0E5FCBE57}"/>
                    </a:ext>
                  </a:extLst>
                </p14:cNvPr>
                <p14:cNvContentPartPr/>
                <p14:nvPr/>
              </p14:nvContentPartPr>
              <p14:xfrm>
                <a:off x="5935040" y="4378560"/>
                <a:ext cx="39960" cy="42120"/>
              </p14:xfrm>
            </p:contentPart>
          </mc:Choice>
          <mc:Fallback xmlns="">
            <p:pic>
              <p:nvPicPr>
                <p:cNvPr id="131" name="잉크 130">
                  <a:extLst>
                    <a:ext uri="{FF2B5EF4-FFF2-40B4-BE49-F238E27FC236}">
                      <a16:creationId xmlns:a16="http://schemas.microsoft.com/office/drawing/2014/main" id="{6068EAF0-D0E3-4BFB-B02A-C9D0E5FCBE57}"/>
                    </a:ext>
                  </a:extLst>
                </p:cNvPr>
                <p:cNvPicPr/>
                <p:nvPr/>
              </p:nvPicPr>
              <p:blipFill>
                <a:blip r:embed="rId61"/>
                <a:stretch>
                  <a:fillRect/>
                </a:stretch>
              </p:blipFill>
              <p:spPr>
                <a:xfrm>
                  <a:off x="5930720" y="4374240"/>
                  <a:ext cx="4860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33" name="잉크 132">
                  <a:extLst>
                    <a:ext uri="{FF2B5EF4-FFF2-40B4-BE49-F238E27FC236}">
                      <a16:creationId xmlns:a16="http://schemas.microsoft.com/office/drawing/2014/main" id="{DC499556-B356-4836-85D9-6123840497C1}"/>
                    </a:ext>
                  </a:extLst>
                </p14:cNvPr>
                <p14:cNvContentPartPr/>
                <p14:nvPr/>
              </p14:nvContentPartPr>
              <p14:xfrm>
                <a:off x="5983640" y="4534080"/>
                <a:ext cx="27360" cy="60120"/>
              </p14:xfrm>
            </p:contentPart>
          </mc:Choice>
          <mc:Fallback xmlns="">
            <p:pic>
              <p:nvPicPr>
                <p:cNvPr id="133" name="잉크 132">
                  <a:extLst>
                    <a:ext uri="{FF2B5EF4-FFF2-40B4-BE49-F238E27FC236}">
                      <a16:creationId xmlns:a16="http://schemas.microsoft.com/office/drawing/2014/main" id="{DC499556-B356-4836-85D9-6123840497C1}"/>
                    </a:ext>
                  </a:extLst>
                </p:cNvPr>
                <p:cNvPicPr/>
                <p:nvPr/>
              </p:nvPicPr>
              <p:blipFill>
                <a:blip r:embed="rId63"/>
                <a:stretch>
                  <a:fillRect/>
                </a:stretch>
              </p:blipFill>
              <p:spPr>
                <a:xfrm>
                  <a:off x="5979320" y="4529760"/>
                  <a:ext cx="36000" cy="68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34" name="잉크 133">
                  <a:extLst>
                    <a:ext uri="{FF2B5EF4-FFF2-40B4-BE49-F238E27FC236}">
                      <a16:creationId xmlns:a16="http://schemas.microsoft.com/office/drawing/2014/main" id="{B6A9E49E-A93B-4C0A-A2CF-F619B691453D}"/>
                    </a:ext>
                  </a:extLst>
                </p14:cNvPr>
                <p14:cNvContentPartPr/>
                <p14:nvPr/>
              </p14:nvContentPartPr>
              <p14:xfrm>
                <a:off x="6045920" y="4385760"/>
                <a:ext cx="60480" cy="52200"/>
              </p14:xfrm>
            </p:contentPart>
          </mc:Choice>
          <mc:Fallback xmlns="">
            <p:pic>
              <p:nvPicPr>
                <p:cNvPr id="134" name="잉크 133">
                  <a:extLst>
                    <a:ext uri="{FF2B5EF4-FFF2-40B4-BE49-F238E27FC236}">
                      <a16:creationId xmlns:a16="http://schemas.microsoft.com/office/drawing/2014/main" id="{B6A9E49E-A93B-4C0A-A2CF-F619B691453D}"/>
                    </a:ext>
                  </a:extLst>
                </p:cNvPr>
                <p:cNvPicPr/>
                <p:nvPr/>
              </p:nvPicPr>
              <p:blipFill>
                <a:blip r:embed="rId65"/>
                <a:stretch>
                  <a:fillRect/>
                </a:stretch>
              </p:blipFill>
              <p:spPr>
                <a:xfrm>
                  <a:off x="6041600" y="4381440"/>
                  <a:ext cx="6912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35" name="잉크 134">
                  <a:extLst>
                    <a:ext uri="{FF2B5EF4-FFF2-40B4-BE49-F238E27FC236}">
                      <a16:creationId xmlns:a16="http://schemas.microsoft.com/office/drawing/2014/main" id="{4CCFB56F-256C-4E29-BC3D-E41339E97768}"/>
                    </a:ext>
                  </a:extLst>
                </p14:cNvPr>
                <p14:cNvContentPartPr/>
                <p14:nvPr/>
              </p14:nvContentPartPr>
              <p14:xfrm>
                <a:off x="6232400" y="4508880"/>
                <a:ext cx="63360" cy="50760"/>
              </p14:xfrm>
            </p:contentPart>
          </mc:Choice>
          <mc:Fallback xmlns="">
            <p:pic>
              <p:nvPicPr>
                <p:cNvPr id="135" name="잉크 134">
                  <a:extLst>
                    <a:ext uri="{FF2B5EF4-FFF2-40B4-BE49-F238E27FC236}">
                      <a16:creationId xmlns:a16="http://schemas.microsoft.com/office/drawing/2014/main" id="{4CCFB56F-256C-4E29-BC3D-E41339E97768}"/>
                    </a:ext>
                  </a:extLst>
                </p:cNvPr>
                <p:cNvPicPr/>
                <p:nvPr/>
              </p:nvPicPr>
              <p:blipFill>
                <a:blip r:embed="rId67"/>
                <a:stretch>
                  <a:fillRect/>
                </a:stretch>
              </p:blipFill>
              <p:spPr>
                <a:xfrm>
                  <a:off x="6228080" y="4504560"/>
                  <a:ext cx="72000" cy="59400"/>
                </a:xfrm>
                <a:prstGeom prst="rect">
                  <a:avLst/>
                </a:prstGeom>
              </p:spPr>
            </p:pic>
          </mc:Fallback>
        </mc:AlternateContent>
      </p:grpSp>
      <p:grpSp>
        <p:nvGrpSpPr>
          <p:cNvPr id="139" name="그룹 138">
            <a:extLst>
              <a:ext uri="{FF2B5EF4-FFF2-40B4-BE49-F238E27FC236}">
                <a16:creationId xmlns:a16="http://schemas.microsoft.com/office/drawing/2014/main" id="{E4BBE310-022E-47DC-80CB-1DE2EE62CB7C}"/>
              </a:ext>
            </a:extLst>
          </p:cNvPr>
          <p:cNvGrpSpPr/>
          <p:nvPr/>
        </p:nvGrpSpPr>
        <p:grpSpPr>
          <a:xfrm>
            <a:off x="7426880" y="4367760"/>
            <a:ext cx="270000" cy="275040"/>
            <a:chOff x="7426880" y="4367760"/>
            <a:chExt cx="270000" cy="275040"/>
          </a:xfrm>
        </p:grpSpPr>
        <mc:AlternateContent xmlns:mc="http://schemas.openxmlformats.org/markup-compatibility/2006" xmlns:p14="http://schemas.microsoft.com/office/powerpoint/2010/main">
          <mc:Choice Requires="p14">
            <p:contentPart p14:bwMode="auto" r:id="rId68">
              <p14:nvContentPartPr>
                <p14:cNvPr id="137" name="잉크 136">
                  <a:extLst>
                    <a:ext uri="{FF2B5EF4-FFF2-40B4-BE49-F238E27FC236}">
                      <a16:creationId xmlns:a16="http://schemas.microsoft.com/office/drawing/2014/main" id="{23EC8193-6946-4850-BA93-B981803F9F70}"/>
                    </a:ext>
                  </a:extLst>
                </p14:cNvPr>
                <p14:cNvContentPartPr/>
                <p14:nvPr/>
              </p14:nvContentPartPr>
              <p14:xfrm>
                <a:off x="7426880" y="4551000"/>
                <a:ext cx="55440" cy="91800"/>
              </p14:xfrm>
            </p:contentPart>
          </mc:Choice>
          <mc:Fallback xmlns="">
            <p:pic>
              <p:nvPicPr>
                <p:cNvPr id="137" name="잉크 136">
                  <a:extLst>
                    <a:ext uri="{FF2B5EF4-FFF2-40B4-BE49-F238E27FC236}">
                      <a16:creationId xmlns:a16="http://schemas.microsoft.com/office/drawing/2014/main" id="{23EC8193-6946-4850-BA93-B981803F9F70}"/>
                    </a:ext>
                  </a:extLst>
                </p:cNvPr>
                <p:cNvPicPr/>
                <p:nvPr/>
              </p:nvPicPr>
              <p:blipFill>
                <a:blip r:embed="rId69"/>
                <a:stretch>
                  <a:fillRect/>
                </a:stretch>
              </p:blipFill>
              <p:spPr>
                <a:xfrm>
                  <a:off x="7422560" y="4546680"/>
                  <a:ext cx="64080" cy="1004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38" name="잉크 137">
                  <a:extLst>
                    <a:ext uri="{FF2B5EF4-FFF2-40B4-BE49-F238E27FC236}">
                      <a16:creationId xmlns:a16="http://schemas.microsoft.com/office/drawing/2014/main" id="{88D0F4C6-20D0-4A3E-9FA4-78F0D310F220}"/>
                    </a:ext>
                  </a:extLst>
                </p14:cNvPr>
                <p14:cNvContentPartPr/>
                <p14:nvPr/>
              </p14:nvContentPartPr>
              <p14:xfrm>
                <a:off x="7625240" y="4367760"/>
                <a:ext cx="71640" cy="75600"/>
              </p14:xfrm>
            </p:contentPart>
          </mc:Choice>
          <mc:Fallback xmlns="">
            <p:pic>
              <p:nvPicPr>
                <p:cNvPr id="138" name="잉크 137">
                  <a:extLst>
                    <a:ext uri="{FF2B5EF4-FFF2-40B4-BE49-F238E27FC236}">
                      <a16:creationId xmlns:a16="http://schemas.microsoft.com/office/drawing/2014/main" id="{88D0F4C6-20D0-4A3E-9FA4-78F0D310F220}"/>
                    </a:ext>
                  </a:extLst>
                </p:cNvPr>
                <p:cNvPicPr/>
                <p:nvPr/>
              </p:nvPicPr>
              <p:blipFill>
                <a:blip r:embed="rId71"/>
                <a:stretch>
                  <a:fillRect/>
                </a:stretch>
              </p:blipFill>
              <p:spPr>
                <a:xfrm>
                  <a:off x="7620920" y="4363440"/>
                  <a:ext cx="80280" cy="84240"/>
                </a:xfrm>
                <a:prstGeom prst="rect">
                  <a:avLst/>
                </a:prstGeom>
              </p:spPr>
            </p:pic>
          </mc:Fallback>
        </mc:AlternateContent>
      </p:grpSp>
      <p:grpSp>
        <p:nvGrpSpPr>
          <p:cNvPr id="144" name="그룹 143">
            <a:extLst>
              <a:ext uri="{FF2B5EF4-FFF2-40B4-BE49-F238E27FC236}">
                <a16:creationId xmlns:a16="http://schemas.microsoft.com/office/drawing/2014/main" id="{21E85EC5-218B-4F20-86A8-359D4DC5A022}"/>
              </a:ext>
            </a:extLst>
          </p:cNvPr>
          <p:cNvGrpSpPr/>
          <p:nvPr/>
        </p:nvGrpSpPr>
        <p:grpSpPr>
          <a:xfrm>
            <a:off x="8073080" y="4206480"/>
            <a:ext cx="906840" cy="442080"/>
            <a:chOff x="8073080" y="4206480"/>
            <a:chExt cx="906840" cy="442080"/>
          </a:xfrm>
        </p:grpSpPr>
        <mc:AlternateContent xmlns:mc="http://schemas.openxmlformats.org/markup-compatibility/2006" xmlns:p14="http://schemas.microsoft.com/office/powerpoint/2010/main">
          <mc:Choice Requires="p14">
            <p:contentPart p14:bwMode="auto" r:id="rId72">
              <p14:nvContentPartPr>
                <p14:cNvPr id="140" name="잉크 139">
                  <a:extLst>
                    <a:ext uri="{FF2B5EF4-FFF2-40B4-BE49-F238E27FC236}">
                      <a16:creationId xmlns:a16="http://schemas.microsoft.com/office/drawing/2014/main" id="{AA99F70E-67FC-4DD9-8718-9BC3783FF9E7}"/>
                    </a:ext>
                  </a:extLst>
                </p14:cNvPr>
                <p14:cNvContentPartPr/>
                <p14:nvPr/>
              </p14:nvContentPartPr>
              <p14:xfrm>
                <a:off x="8073080" y="4545240"/>
                <a:ext cx="56520" cy="103320"/>
              </p14:xfrm>
            </p:contentPart>
          </mc:Choice>
          <mc:Fallback xmlns="">
            <p:pic>
              <p:nvPicPr>
                <p:cNvPr id="140" name="잉크 139">
                  <a:extLst>
                    <a:ext uri="{FF2B5EF4-FFF2-40B4-BE49-F238E27FC236}">
                      <a16:creationId xmlns:a16="http://schemas.microsoft.com/office/drawing/2014/main" id="{AA99F70E-67FC-4DD9-8718-9BC3783FF9E7}"/>
                    </a:ext>
                  </a:extLst>
                </p:cNvPr>
                <p:cNvPicPr/>
                <p:nvPr/>
              </p:nvPicPr>
              <p:blipFill>
                <a:blip r:embed="rId73"/>
                <a:stretch>
                  <a:fillRect/>
                </a:stretch>
              </p:blipFill>
              <p:spPr>
                <a:xfrm>
                  <a:off x="8068760" y="4540920"/>
                  <a:ext cx="65160" cy="1119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41" name="잉크 140">
                  <a:extLst>
                    <a:ext uri="{FF2B5EF4-FFF2-40B4-BE49-F238E27FC236}">
                      <a16:creationId xmlns:a16="http://schemas.microsoft.com/office/drawing/2014/main" id="{437D2F1E-E3AC-46A2-BD4F-BECE73157C95}"/>
                    </a:ext>
                  </a:extLst>
                </p14:cNvPr>
                <p14:cNvContentPartPr/>
                <p14:nvPr/>
              </p14:nvContentPartPr>
              <p14:xfrm>
                <a:off x="8400320" y="4206480"/>
                <a:ext cx="67320" cy="83520"/>
              </p14:xfrm>
            </p:contentPart>
          </mc:Choice>
          <mc:Fallback xmlns="">
            <p:pic>
              <p:nvPicPr>
                <p:cNvPr id="141" name="잉크 140">
                  <a:extLst>
                    <a:ext uri="{FF2B5EF4-FFF2-40B4-BE49-F238E27FC236}">
                      <a16:creationId xmlns:a16="http://schemas.microsoft.com/office/drawing/2014/main" id="{437D2F1E-E3AC-46A2-BD4F-BECE73157C95}"/>
                    </a:ext>
                  </a:extLst>
                </p:cNvPr>
                <p:cNvPicPr/>
                <p:nvPr/>
              </p:nvPicPr>
              <p:blipFill>
                <a:blip r:embed="rId75"/>
                <a:stretch>
                  <a:fillRect/>
                </a:stretch>
              </p:blipFill>
              <p:spPr>
                <a:xfrm>
                  <a:off x="8396000" y="4202160"/>
                  <a:ext cx="7596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42" name="잉크 141">
                  <a:extLst>
                    <a:ext uri="{FF2B5EF4-FFF2-40B4-BE49-F238E27FC236}">
                      <a16:creationId xmlns:a16="http://schemas.microsoft.com/office/drawing/2014/main" id="{CA05C77D-B995-4031-8079-FBDB2B3FE196}"/>
                    </a:ext>
                  </a:extLst>
                </p14:cNvPr>
                <p14:cNvContentPartPr/>
                <p14:nvPr/>
              </p14:nvContentPartPr>
              <p14:xfrm>
                <a:off x="8635400" y="4473960"/>
                <a:ext cx="71280" cy="96480"/>
              </p14:xfrm>
            </p:contentPart>
          </mc:Choice>
          <mc:Fallback xmlns="">
            <p:pic>
              <p:nvPicPr>
                <p:cNvPr id="142" name="잉크 141">
                  <a:extLst>
                    <a:ext uri="{FF2B5EF4-FFF2-40B4-BE49-F238E27FC236}">
                      <a16:creationId xmlns:a16="http://schemas.microsoft.com/office/drawing/2014/main" id="{CA05C77D-B995-4031-8079-FBDB2B3FE196}"/>
                    </a:ext>
                  </a:extLst>
                </p:cNvPr>
                <p:cNvPicPr/>
                <p:nvPr/>
              </p:nvPicPr>
              <p:blipFill>
                <a:blip r:embed="rId77"/>
                <a:stretch>
                  <a:fillRect/>
                </a:stretch>
              </p:blipFill>
              <p:spPr>
                <a:xfrm>
                  <a:off x="8631080" y="4469640"/>
                  <a:ext cx="799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43" name="잉크 142">
                  <a:extLst>
                    <a:ext uri="{FF2B5EF4-FFF2-40B4-BE49-F238E27FC236}">
                      <a16:creationId xmlns:a16="http://schemas.microsoft.com/office/drawing/2014/main" id="{1ED958F3-AA58-48C1-8658-22B939CB3550}"/>
                    </a:ext>
                  </a:extLst>
                </p14:cNvPr>
                <p14:cNvContentPartPr/>
                <p14:nvPr/>
              </p14:nvContentPartPr>
              <p14:xfrm>
                <a:off x="8907560" y="4342560"/>
                <a:ext cx="72360" cy="89640"/>
              </p14:xfrm>
            </p:contentPart>
          </mc:Choice>
          <mc:Fallback xmlns="">
            <p:pic>
              <p:nvPicPr>
                <p:cNvPr id="143" name="잉크 142">
                  <a:extLst>
                    <a:ext uri="{FF2B5EF4-FFF2-40B4-BE49-F238E27FC236}">
                      <a16:creationId xmlns:a16="http://schemas.microsoft.com/office/drawing/2014/main" id="{1ED958F3-AA58-48C1-8658-22B939CB3550}"/>
                    </a:ext>
                  </a:extLst>
                </p:cNvPr>
                <p:cNvPicPr/>
                <p:nvPr/>
              </p:nvPicPr>
              <p:blipFill>
                <a:blip r:embed="rId79"/>
                <a:stretch>
                  <a:fillRect/>
                </a:stretch>
              </p:blipFill>
              <p:spPr>
                <a:xfrm>
                  <a:off x="8903240" y="4338240"/>
                  <a:ext cx="81000" cy="98280"/>
                </a:xfrm>
                <a:prstGeom prst="rect">
                  <a:avLst/>
                </a:prstGeom>
              </p:spPr>
            </p:pic>
          </mc:Fallback>
        </mc:AlternateContent>
      </p:grpSp>
      <p:sp>
        <p:nvSpPr>
          <p:cNvPr id="147" name="TextBox 146">
            <a:extLst>
              <a:ext uri="{FF2B5EF4-FFF2-40B4-BE49-F238E27FC236}">
                <a16:creationId xmlns:a16="http://schemas.microsoft.com/office/drawing/2014/main" id="{80B11728-558B-463A-AC19-BC27683C996E}"/>
              </a:ext>
            </a:extLst>
          </p:cNvPr>
          <p:cNvSpPr txBox="1"/>
          <p:nvPr/>
        </p:nvSpPr>
        <p:spPr>
          <a:xfrm>
            <a:off x="1881440" y="5549640"/>
            <a:ext cx="1441080" cy="646331"/>
          </a:xfrm>
          <a:prstGeom prst="rect">
            <a:avLst/>
          </a:prstGeom>
          <a:noFill/>
        </p:spPr>
        <p:txBody>
          <a:bodyPr wrap="square" rtlCol="0">
            <a:spAutoFit/>
          </a:bodyPr>
          <a:lstStyle/>
          <a:p>
            <a:r>
              <a:rPr lang="en-US" altLang="ko-KR" dirty="0"/>
              <a:t>Underfit</a:t>
            </a:r>
          </a:p>
          <a:p>
            <a:r>
              <a:rPr lang="en-US" altLang="ko-KR" dirty="0"/>
              <a:t>(high bias)</a:t>
            </a:r>
            <a:endParaRPr lang="ko-KR" altLang="en-US" dirty="0"/>
          </a:p>
        </p:txBody>
      </p:sp>
      <p:sp>
        <p:nvSpPr>
          <p:cNvPr id="148" name="TextBox 147">
            <a:extLst>
              <a:ext uri="{FF2B5EF4-FFF2-40B4-BE49-F238E27FC236}">
                <a16:creationId xmlns:a16="http://schemas.microsoft.com/office/drawing/2014/main" id="{E6921D3C-BA4D-460D-A4DC-CD03A17BD775}"/>
              </a:ext>
            </a:extLst>
          </p:cNvPr>
          <p:cNvSpPr txBox="1"/>
          <p:nvPr/>
        </p:nvSpPr>
        <p:spPr>
          <a:xfrm>
            <a:off x="4998320" y="5581680"/>
            <a:ext cx="1437840" cy="369332"/>
          </a:xfrm>
          <a:prstGeom prst="rect">
            <a:avLst/>
          </a:prstGeom>
          <a:noFill/>
        </p:spPr>
        <p:txBody>
          <a:bodyPr wrap="square" rtlCol="0">
            <a:spAutoFit/>
          </a:bodyPr>
          <a:lstStyle/>
          <a:p>
            <a:r>
              <a:rPr lang="en-US" altLang="ko-KR" dirty="0"/>
              <a:t>Just right</a:t>
            </a:r>
            <a:endParaRPr lang="ko-KR" altLang="en-US" dirty="0"/>
          </a:p>
        </p:txBody>
      </p:sp>
      <p:sp>
        <p:nvSpPr>
          <p:cNvPr id="149" name="TextBox 148">
            <a:extLst>
              <a:ext uri="{FF2B5EF4-FFF2-40B4-BE49-F238E27FC236}">
                <a16:creationId xmlns:a16="http://schemas.microsoft.com/office/drawing/2014/main" id="{F6FB7CE3-8D4D-4CBD-9CC2-3EAE7FA35FE8}"/>
              </a:ext>
            </a:extLst>
          </p:cNvPr>
          <p:cNvSpPr txBox="1"/>
          <p:nvPr/>
        </p:nvSpPr>
        <p:spPr>
          <a:xfrm>
            <a:off x="7804220" y="5618529"/>
            <a:ext cx="1827460" cy="646331"/>
          </a:xfrm>
          <a:prstGeom prst="rect">
            <a:avLst/>
          </a:prstGeom>
          <a:noFill/>
        </p:spPr>
        <p:txBody>
          <a:bodyPr wrap="square" rtlCol="0">
            <a:spAutoFit/>
          </a:bodyPr>
          <a:lstStyle/>
          <a:p>
            <a:r>
              <a:rPr lang="en-US" altLang="ko-KR" dirty="0"/>
              <a:t>Overfit</a:t>
            </a:r>
          </a:p>
          <a:p>
            <a:r>
              <a:rPr lang="en-US" altLang="ko-KR" dirty="0"/>
              <a:t>(high variance)</a:t>
            </a:r>
            <a:endParaRPr lang="ko-KR" altLang="en-US" dirty="0"/>
          </a:p>
        </p:txBody>
      </p:sp>
      <p:sp>
        <p:nvSpPr>
          <p:cNvPr id="150" name="TextBox 149">
            <a:extLst>
              <a:ext uri="{FF2B5EF4-FFF2-40B4-BE49-F238E27FC236}">
                <a16:creationId xmlns:a16="http://schemas.microsoft.com/office/drawing/2014/main" id="{58FD712D-5FAC-4019-8A08-927152135A74}"/>
              </a:ext>
            </a:extLst>
          </p:cNvPr>
          <p:cNvSpPr txBox="1"/>
          <p:nvPr/>
        </p:nvSpPr>
        <p:spPr>
          <a:xfrm>
            <a:off x="2892482" y="5300742"/>
            <a:ext cx="1214298" cy="5309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b="0" i="0" dirty="0">
                <a:solidFill>
                  <a:srgbClr val="000000"/>
                </a:solidFill>
                <a:effectLst/>
                <a:latin typeface="noto"/>
              </a:rPr>
              <a:t>Too simple</a:t>
            </a:r>
            <a:endParaRPr lang="en-US" altLang="ko-KR" dirty="0"/>
          </a:p>
          <a:p>
            <a:r>
              <a:rPr lang="en-US" altLang="ko-KR" sz="1050" dirty="0"/>
              <a:t>(</a:t>
            </a:r>
            <a:r>
              <a:rPr lang="ko-KR" altLang="en-US" sz="1050" dirty="0"/>
              <a:t>너무 단순해서</a:t>
            </a:r>
            <a:r>
              <a:rPr lang="en-US" altLang="ko-KR" sz="1050" dirty="0"/>
              <a:t>)</a:t>
            </a:r>
            <a:endParaRPr lang="ko-KR" altLang="en-US" sz="1050" dirty="0"/>
          </a:p>
        </p:txBody>
      </p:sp>
      <p:sp>
        <p:nvSpPr>
          <p:cNvPr id="52" name="TextBox 51">
            <a:extLst>
              <a:ext uri="{FF2B5EF4-FFF2-40B4-BE49-F238E27FC236}">
                <a16:creationId xmlns:a16="http://schemas.microsoft.com/office/drawing/2014/main" id="{8FB88CA3-BC39-4591-AB44-ED4E85F6A09D}"/>
              </a:ext>
            </a:extLst>
          </p:cNvPr>
          <p:cNvSpPr txBox="1"/>
          <p:nvPr/>
        </p:nvSpPr>
        <p:spPr>
          <a:xfrm>
            <a:off x="8808885" y="5293048"/>
            <a:ext cx="1455190" cy="5386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b="0" i="0" dirty="0">
                <a:solidFill>
                  <a:srgbClr val="000000"/>
                </a:solidFill>
                <a:effectLst/>
                <a:latin typeface="noto"/>
              </a:rPr>
              <a:t>Too  complex</a:t>
            </a:r>
          </a:p>
          <a:p>
            <a:r>
              <a:rPr lang="en-US" altLang="ko-KR" sz="1100" dirty="0"/>
              <a:t>(</a:t>
            </a:r>
            <a:r>
              <a:rPr lang="ko-KR" altLang="en-US" sz="1100" dirty="0"/>
              <a:t>너무 복잡해서</a:t>
            </a:r>
            <a:r>
              <a:rPr lang="en-US" altLang="ko-KR" sz="1100" dirty="0"/>
              <a:t>)</a:t>
            </a:r>
            <a:endParaRPr lang="ko-KR" altLang="en-US" sz="1100" dirty="0"/>
          </a:p>
        </p:txBody>
      </p:sp>
      <p:sp>
        <p:nvSpPr>
          <p:cNvPr id="4" name="TextBox 3">
            <a:extLst>
              <a:ext uri="{FF2B5EF4-FFF2-40B4-BE49-F238E27FC236}">
                <a16:creationId xmlns:a16="http://schemas.microsoft.com/office/drawing/2014/main" id="{04CA99CC-26FF-4DD7-8145-D86394252934}"/>
              </a:ext>
            </a:extLst>
          </p:cNvPr>
          <p:cNvSpPr txBox="1"/>
          <p:nvPr/>
        </p:nvSpPr>
        <p:spPr>
          <a:xfrm>
            <a:off x="982133" y="1236035"/>
            <a:ext cx="9144000" cy="369332"/>
          </a:xfrm>
          <a:prstGeom prst="rect">
            <a:avLst/>
          </a:prstGeom>
          <a:noFill/>
        </p:spPr>
        <p:txBody>
          <a:bodyPr wrap="square" rtlCol="0">
            <a:spAutoFit/>
          </a:bodyPr>
          <a:lstStyle/>
          <a:p>
            <a:r>
              <a:rPr lang="en-US" altLang="ko-KR" b="0" i="0" dirty="0">
                <a:solidFill>
                  <a:srgbClr val="000000"/>
                </a:solidFill>
                <a:effectLst/>
                <a:latin typeface="noto"/>
              </a:rPr>
              <a:t>Bias and variance mean model errors. (bias</a:t>
            </a:r>
            <a:r>
              <a:rPr lang="ko-KR" altLang="en-US" b="0" i="0" dirty="0">
                <a:solidFill>
                  <a:srgbClr val="000000"/>
                </a:solidFill>
                <a:effectLst/>
                <a:latin typeface="noto"/>
              </a:rPr>
              <a:t>와 </a:t>
            </a:r>
            <a:r>
              <a:rPr lang="en-US" altLang="ko-KR" b="0" i="0" dirty="0">
                <a:solidFill>
                  <a:srgbClr val="000000"/>
                </a:solidFill>
                <a:effectLst/>
                <a:latin typeface="noto"/>
              </a:rPr>
              <a:t>variance</a:t>
            </a:r>
            <a:r>
              <a:rPr lang="ko-KR" altLang="en-US" b="0" i="0" dirty="0">
                <a:solidFill>
                  <a:srgbClr val="000000"/>
                </a:solidFill>
                <a:effectLst/>
                <a:latin typeface="noto"/>
              </a:rPr>
              <a:t>는 모델의 에러를 의미함</a:t>
            </a:r>
            <a:r>
              <a:rPr lang="en-US" altLang="ko-KR" b="0" i="0" dirty="0">
                <a:solidFill>
                  <a:srgbClr val="000000"/>
                </a:solidFill>
                <a:effectLst/>
                <a:latin typeface="noto"/>
              </a:rPr>
              <a:t>)</a:t>
            </a:r>
            <a:endParaRPr lang="ko-KR" altLang="en-US" dirty="0"/>
          </a:p>
        </p:txBody>
      </p:sp>
      <p:sp>
        <p:nvSpPr>
          <p:cNvPr id="5" name="TextBox 4">
            <a:extLst>
              <a:ext uri="{FF2B5EF4-FFF2-40B4-BE49-F238E27FC236}">
                <a16:creationId xmlns:a16="http://schemas.microsoft.com/office/drawing/2014/main" id="{3DD9B2D0-89F5-4842-996D-7DFD8700C825}"/>
              </a:ext>
            </a:extLst>
          </p:cNvPr>
          <p:cNvSpPr txBox="1"/>
          <p:nvPr/>
        </p:nvSpPr>
        <p:spPr>
          <a:xfrm>
            <a:off x="990870" y="1771027"/>
            <a:ext cx="10515600" cy="1077218"/>
          </a:xfrm>
          <a:prstGeom prst="rect">
            <a:avLst/>
          </a:prstGeom>
          <a:noFill/>
        </p:spPr>
        <p:txBody>
          <a:bodyPr wrap="square" rtlCol="0">
            <a:spAutoFit/>
          </a:bodyPr>
          <a:lstStyle/>
          <a:p>
            <a:r>
              <a:rPr lang="en-US" altLang="ko-KR" b="0" i="0" dirty="0">
                <a:solidFill>
                  <a:srgbClr val="000000"/>
                </a:solidFill>
                <a:effectLst/>
                <a:latin typeface="noto"/>
              </a:rPr>
              <a:t>If the predictions and the correct answers are far away, the </a:t>
            </a:r>
            <a:r>
              <a:rPr lang="en-US" altLang="ko-KR" b="1" i="0" dirty="0">
                <a:solidFill>
                  <a:srgbClr val="000000"/>
                </a:solidFill>
                <a:effectLst/>
                <a:latin typeface="noto"/>
              </a:rPr>
              <a:t>bias</a:t>
            </a:r>
            <a:r>
              <a:rPr lang="en-US" altLang="ko-KR" b="0" i="0" dirty="0">
                <a:solidFill>
                  <a:srgbClr val="000000"/>
                </a:solidFill>
                <a:effectLst/>
                <a:latin typeface="noto"/>
              </a:rPr>
              <a:t> of the results is high.</a:t>
            </a:r>
          </a:p>
          <a:p>
            <a:r>
              <a:rPr lang="en-US" altLang="ko-KR" sz="1400" b="0" i="0" dirty="0">
                <a:solidFill>
                  <a:srgbClr val="000000"/>
                </a:solidFill>
                <a:effectLst/>
                <a:latin typeface="noto"/>
              </a:rPr>
              <a:t>(</a:t>
            </a:r>
            <a:r>
              <a:rPr lang="ko-KR" altLang="en-US" sz="1400" dirty="0" err="1"/>
              <a:t>예측값들과</a:t>
            </a:r>
            <a:r>
              <a:rPr lang="ko-KR" altLang="en-US" sz="1400" dirty="0"/>
              <a:t> 정답이 멀리 떨어져 있으면 결과의 편향</a:t>
            </a:r>
            <a:r>
              <a:rPr lang="en-US" altLang="ko-KR" sz="1400" dirty="0"/>
              <a:t>(bias)</a:t>
            </a:r>
            <a:r>
              <a:rPr lang="ko-KR" altLang="en-US" sz="1400" dirty="0"/>
              <a:t>가 높다</a:t>
            </a:r>
            <a:r>
              <a:rPr lang="en-US" altLang="ko-KR" sz="1400" dirty="0"/>
              <a:t>.</a:t>
            </a:r>
            <a:r>
              <a:rPr lang="en-US" altLang="ko-KR" sz="1400" b="0" i="0" dirty="0">
                <a:solidFill>
                  <a:srgbClr val="000000"/>
                </a:solidFill>
                <a:effectLst/>
                <a:latin typeface="noto"/>
              </a:rPr>
              <a:t>)</a:t>
            </a:r>
          </a:p>
          <a:p>
            <a:r>
              <a:rPr lang="en-US" altLang="ko-KR" b="0" i="0" dirty="0">
                <a:solidFill>
                  <a:srgbClr val="000000"/>
                </a:solidFill>
                <a:effectLst/>
                <a:latin typeface="noto"/>
              </a:rPr>
              <a:t>If the predicted values are scattered far between themselves, the </a:t>
            </a:r>
            <a:r>
              <a:rPr lang="en-US" altLang="ko-KR" b="1" i="0" dirty="0">
                <a:solidFill>
                  <a:srgbClr val="000000"/>
                </a:solidFill>
                <a:effectLst/>
                <a:latin typeface="noto"/>
              </a:rPr>
              <a:t>variance</a:t>
            </a:r>
            <a:r>
              <a:rPr lang="en-US" altLang="ko-KR" b="0" i="0" dirty="0">
                <a:solidFill>
                  <a:srgbClr val="000000"/>
                </a:solidFill>
                <a:effectLst/>
                <a:latin typeface="noto"/>
              </a:rPr>
              <a:t> of the results is high.</a:t>
            </a:r>
          </a:p>
          <a:p>
            <a:r>
              <a:rPr lang="en-US" altLang="ko-KR" sz="1400" dirty="0"/>
              <a:t>(</a:t>
            </a:r>
            <a:r>
              <a:rPr lang="ko-KR" altLang="en-US" sz="1400" dirty="0" err="1"/>
              <a:t>예측값들이</a:t>
            </a:r>
            <a:r>
              <a:rPr lang="ko-KR" altLang="en-US" sz="1400" dirty="0"/>
              <a:t> 자기들끼리 멀리 흩어져 있으면 결과의 분산</a:t>
            </a:r>
            <a:r>
              <a:rPr lang="en-US" altLang="ko-KR" sz="1400" dirty="0"/>
              <a:t>(Variance)</a:t>
            </a:r>
            <a:r>
              <a:rPr lang="ko-KR" altLang="en-US" sz="1400" dirty="0"/>
              <a:t>이 높다</a:t>
            </a:r>
            <a:r>
              <a:rPr lang="en-US" altLang="ko-KR" sz="1400" dirty="0"/>
              <a:t>.)</a:t>
            </a:r>
            <a:endParaRPr lang="ko-KR" altLang="en-US" sz="1400" dirty="0"/>
          </a:p>
        </p:txBody>
      </p:sp>
    </p:spTree>
    <p:extLst>
      <p:ext uri="{BB962C8B-B14F-4D97-AF65-F5344CB8AC3E}">
        <p14:creationId xmlns:p14="http://schemas.microsoft.com/office/powerpoint/2010/main" val="3410597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C07DB2-7971-4340-9D34-F5A276B197DC}"/>
              </a:ext>
            </a:extLst>
          </p:cNvPr>
          <p:cNvSpPr>
            <a:spLocks noGrp="1"/>
          </p:cNvSpPr>
          <p:nvPr>
            <p:ph type="title"/>
          </p:nvPr>
        </p:nvSpPr>
        <p:spPr>
          <a:xfrm>
            <a:off x="392480" y="46096"/>
            <a:ext cx="10515600" cy="1325563"/>
          </a:xfrm>
        </p:spPr>
        <p:txBody>
          <a:bodyPr/>
          <a:lstStyle/>
          <a:p>
            <a:r>
              <a:rPr lang="en-US" altLang="ko-KR" b="1" dirty="0"/>
              <a:t>Regularization</a:t>
            </a:r>
            <a:endParaRPr lang="ko-KR" altLang="en-US" b="1" dirty="0"/>
          </a:p>
        </p:txBody>
      </p:sp>
      <p:sp>
        <p:nvSpPr>
          <p:cNvPr id="3" name="TextBox 2">
            <a:extLst>
              <a:ext uri="{FF2B5EF4-FFF2-40B4-BE49-F238E27FC236}">
                <a16:creationId xmlns:a16="http://schemas.microsoft.com/office/drawing/2014/main" id="{48A99438-D2F6-4504-9801-9315B987C10A}"/>
              </a:ext>
            </a:extLst>
          </p:cNvPr>
          <p:cNvSpPr txBox="1"/>
          <p:nvPr/>
        </p:nvSpPr>
        <p:spPr>
          <a:xfrm>
            <a:off x="785980" y="1105254"/>
            <a:ext cx="10784840" cy="369332"/>
          </a:xfrm>
          <a:prstGeom prst="rect">
            <a:avLst/>
          </a:prstGeom>
          <a:noFill/>
        </p:spPr>
        <p:txBody>
          <a:bodyPr wrap="square" rtlCol="0">
            <a:spAutoFit/>
          </a:bodyPr>
          <a:lstStyle/>
          <a:p>
            <a:r>
              <a:rPr lang="en-US" altLang="ko-KR" b="0" i="0" dirty="0">
                <a:solidFill>
                  <a:srgbClr val="000000"/>
                </a:solidFill>
                <a:effectLst/>
                <a:latin typeface="noto"/>
              </a:rPr>
              <a:t>This is a method to prevent overfitting of the model.(</a:t>
            </a:r>
            <a:r>
              <a:rPr lang="ko-KR" altLang="en-US" b="0" i="0" dirty="0">
                <a:solidFill>
                  <a:srgbClr val="000000"/>
                </a:solidFill>
                <a:effectLst/>
                <a:latin typeface="noto"/>
              </a:rPr>
              <a:t>모델의 </a:t>
            </a:r>
            <a:r>
              <a:rPr lang="en-US" altLang="ko-KR" b="0" i="0" dirty="0">
                <a:solidFill>
                  <a:srgbClr val="000000"/>
                </a:solidFill>
                <a:effectLst/>
                <a:latin typeface="noto"/>
              </a:rPr>
              <a:t>overfit</a:t>
            </a:r>
            <a:r>
              <a:rPr lang="en-US" altLang="ko-KR" dirty="0">
                <a:solidFill>
                  <a:srgbClr val="000000"/>
                </a:solidFill>
                <a:latin typeface="noto"/>
              </a:rPr>
              <a:t>ting</a:t>
            </a:r>
            <a:r>
              <a:rPr lang="ko-KR" altLang="en-US" dirty="0">
                <a:solidFill>
                  <a:srgbClr val="000000"/>
                </a:solidFill>
                <a:latin typeface="noto"/>
              </a:rPr>
              <a:t>을 방지하기 위한 방법</a:t>
            </a:r>
            <a:r>
              <a:rPr lang="en-US" altLang="ko-KR" b="0" i="0" dirty="0">
                <a:solidFill>
                  <a:srgbClr val="000000"/>
                </a:solidFill>
                <a:effectLst/>
                <a:latin typeface="noto"/>
              </a:rPr>
              <a:t>)</a:t>
            </a:r>
            <a:endParaRPr lang="ko-KR" altLang="en-US" dirty="0"/>
          </a:p>
        </p:txBody>
      </p:sp>
      <p:sp>
        <p:nvSpPr>
          <p:cNvPr id="282" name="TextBox 281">
            <a:extLst>
              <a:ext uri="{FF2B5EF4-FFF2-40B4-BE49-F238E27FC236}">
                <a16:creationId xmlns:a16="http://schemas.microsoft.com/office/drawing/2014/main" id="{A309F20B-1E26-4087-BC5F-D4925FA539E8}"/>
              </a:ext>
            </a:extLst>
          </p:cNvPr>
          <p:cNvSpPr txBox="1"/>
          <p:nvPr/>
        </p:nvSpPr>
        <p:spPr>
          <a:xfrm>
            <a:off x="867650" y="1783670"/>
            <a:ext cx="6252510" cy="369332"/>
          </a:xfrm>
          <a:prstGeom prst="rect">
            <a:avLst/>
          </a:prstGeom>
          <a:noFill/>
        </p:spPr>
        <p:txBody>
          <a:bodyPr wrap="square" rtlCol="0">
            <a:spAutoFit/>
          </a:bodyPr>
          <a:lstStyle/>
          <a:p>
            <a:r>
              <a:rPr lang="en-US" altLang="ko-KR" dirty="0"/>
              <a:t>Logistic regression (</a:t>
            </a:r>
            <a:r>
              <a:rPr lang="ko-KR" altLang="en-US" dirty="0"/>
              <a:t>로지스틱 회귀함수 비용</a:t>
            </a:r>
            <a:r>
              <a:rPr lang="en-US" altLang="ko-KR" dirty="0"/>
              <a:t>)</a:t>
            </a:r>
            <a:endParaRPr lang="ko-KR"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391EF73-EB59-4DF3-9761-CEA0B3C80DA1}"/>
                  </a:ext>
                </a:extLst>
              </p:cNvPr>
              <p:cNvSpPr txBox="1"/>
              <p:nvPr/>
            </p:nvSpPr>
            <p:spPr>
              <a:xfrm>
                <a:off x="1009941" y="2190442"/>
                <a:ext cx="6180779" cy="508537"/>
              </a:xfrm>
              <a:prstGeom prst="rect">
                <a:avLst/>
              </a:prstGeom>
              <a:noFill/>
            </p:spPr>
            <p:txBody>
              <a:bodyPr wrap="square" rtlCol="0">
                <a:spAutoFit/>
              </a:bodyPr>
              <a:lstStyle/>
              <a:p>
                <a14:m>
                  <m:oMath xmlns:m="http://schemas.openxmlformats.org/officeDocument/2006/math">
                    <m:r>
                      <m:rPr>
                        <m:sty m:val="p"/>
                      </m:rPr>
                      <a:rPr lang="en-US" altLang="ko-KR" i="1" smtClean="0">
                        <a:latin typeface="Cambria Math" panose="02040503050406030204" pitchFamily="18" charset="0"/>
                      </a:rPr>
                      <m:t>J</m:t>
                    </m:r>
                  </m:oMath>
                </a14:m>
                <a:r>
                  <a:rPr lang="en-US" altLang="ko-KR" dirty="0"/>
                  <a:t>(</a:t>
                </a:r>
                <a:r>
                  <a:rPr lang="en-US" altLang="ko-KR" dirty="0" err="1"/>
                  <a:t>w,b</a:t>
                </a:r>
                <a:r>
                  <a:rPr lang="en-US" altLang="ko-KR" dirty="0"/>
                  <a:t>) = </a:t>
                </a:r>
                <a14:m>
                  <m:oMath xmlns:m="http://schemas.openxmlformats.org/officeDocument/2006/math">
                    <m:f>
                      <m:fPr>
                        <m:ctrlPr>
                          <a:rPr lang="en-US" altLang="ko-KR" i="1" smtClean="0">
                            <a:latin typeface="Cambria Math" panose="02040503050406030204" pitchFamily="18" charset="0"/>
                          </a:rPr>
                        </m:ctrlPr>
                      </m:fPr>
                      <m:num>
                        <m:r>
                          <a:rPr lang="en-US" altLang="ko-KR" i="1">
                            <a:latin typeface="Cambria Math" panose="02040503050406030204" pitchFamily="18" charset="0"/>
                          </a:rPr>
                          <m:t>1</m:t>
                        </m:r>
                      </m:num>
                      <m:den>
                        <m:r>
                          <m:rPr>
                            <m:sty m:val="p"/>
                          </m:rPr>
                          <a:rPr lang="en-US" altLang="ko-KR" i="1">
                            <a:latin typeface="Cambria Math" panose="02040503050406030204" pitchFamily="18" charset="0"/>
                          </a:rPr>
                          <m:t>m</m:t>
                        </m:r>
                      </m:den>
                    </m:f>
                    <m:nary>
                      <m:naryPr>
                        <m:chr m:val="∑"/>
                        <m:ctrlPr>
                          <a:rPr lang="en-US" altLang="ko-KR" i="1" smtClean="0">
                            <a:latin typeface="Cambria Math" panose="02040503050406030204" pitchFamily="18" charset="0"/>
                          </a:rPr>
                        </m:ctrlPr>
                      </m:naryPr>
                      <m:sub>
                        <m:r>
                          <m:rPr>
                            <m:sty m:val="p"/>
                            <m:brk m:alnAt="23"/>
                          </m:rPr>
                          <a:rPr lang="en-US" altLang="ko-KR" i="1">
                            <a:latin typeface="Cambria Math" panose="02040503050406030204" pitchFamily="18" charset="0"/>
                          </a:rPr>
                          <m:t>i</m:t>
                        </m:r>
                        <m:r>
                          <a:rPr lang="en-US" altLang="ko-KR" i="1">
                            <a:latin typeface="Cambria Math" panose="02040503050406030204" pitchFamily="18" charset="0"/>
                          </a:rPr>
                          <m:t>=1</m:t>
                        </m:r>
                      </m:sub>
                      <m:sup>
                        <m:r>
                          <m:rPr>
                            <m:sty m:val="p"/>
                          </m:rPr>
                          <a:rPr lang="en-US" altLang="ko-KR" i="1">
                            <a:latin typeface="Cambria Math" panose="02040503050406030204" pitchFamily="18" charset="0"/>
                          </a:rPr>
                          <m:t>m</m:t>
                        </m:r>
                      </m:sup>
                      <m:e>
                        <m:r>
                          <m:rPr>
                            <m:sty m:val="p"/>
                          </m:rPr>
                          <a:rPr lang="en-US" altLang="ko-KR" i="1">
                            <a:latin typeface="Cambria Math" panose="02040503050406030204" pitchFamily="18" charset="0"/>
                          </a:rPr>
                          <m:t>L</m:t>
                        </m:r>
                        <m:d>
                          <m:dPr>
                            <m:ctrlPr>
                              <a:rPr lang="en-US" altLang="ko-KR" i="1">
                                <a:latin typeface="Cambria Math" panose="02040503050406030204" pitchFamily="18" charset="0"/>
                              </a:rPr>
                            </m:ctrlPr>
                          </m:dPr>
                          <m:e>
                            <m:sSup>
                              <m:sSupPr>
                                <m:ctrlPr>
                                  <a:rPr lang="en-US" altLang="ko-KR" i="1" smtClean="0">
                                    <a:latin typeface="Cambria Math" panose="02040503050406030204" pitchFamily="18" charset="0"/>
                                  </a:rPr>
                                </m:ctrlPr>
                              </m:sSupPr>
                              <m:e>
                                <m:acc>
                                  <m:accPr>
                                    <m:chr m:val="̂"/>
                                    <m:ctrlPr>
                                      <a:rPr lang="en-US" altLang="ko-KR" i="1" smtClean="0">
                                        <a:latin typeface="Cambria Math" panose="02040503050406030204" pitchFamily="18" charset="0"/>
                                      </a:rPr>
                                    </m:ctrlPr>
                                  </m:accPr>
                                  <m:e>
                                    <m:r>
                                      <m:rPr>
                                        <m:sty m:val="p"/>
                                      </m:rPr>
                                      <a:rPr lang="en-US" altLang="ko-KR" i="1">
                                        <a:latin typeface="Cambria Math" panose="02040503050406030204" pitchFamily="18" charset="0"/>
                                      </a:rPr>
                                      <m:t>y</m:t>
                                    </m:r>
                                  </m:e>
                                </m:acc>
                              </m:e>
                              <m:sup>
                                <m:d>
                                  <m:dPr>
                                    <m:ctrlPr>
                                      <a:rPr lang="en-US" altLang="ko-KR" i="1" smtClean="0">
                                        <a:latin typeface="Cambria Math" panose="02040503050406030204" pitchFamily="18" charset="0"/>
                                      </a:rPr>
                                    </m:ctrlPr>
                                  </m:dPr>
                                  <m:e>
                                    <m:r>
                                      <a:rPr lang="en-US" altLang="ko-KR" i="1" smtClean="0">
                                        <a:latin typeface="Cambria Math" panose="02040503050406030204" pitchFamily="18" charset="0"/>
                                      </a:rPr>
                                      <m:t>𝑖</m:t>
                                    </m:r>
                                  </m:e>
                                </m:d>
                              </m:sup>
                            </m:sSup>
                            <m:r>
                              <a:rPr lang="en-US" altLang="ko-KR" i="1">
                                <a:latin typeface="Cambria Math" panose="02040503050406030204" pitchFamily="18" charset="0"/>
                              </a:rPr>
                              <m:t>,</m:t>
                            </m:r>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y</m:t>
                                </m:r>
                              </m:e>
                              <m:sup>
                                <m:d>
                                  <m:dPr>
                                    <m:ctrlPr>
                                      <a:rPr lang="en-US" altLang="ko-KR" i="1" smtClean="0">
                                        <a:latin typeface="Cambria Math" panose="02040503050406030204" pitchFamily="18" charset="0"/>
                                      </a:rPr>
                                    </m:ctrlPr>
                                  </m:dPr>
                                  <m:e>
                                    <m:r>
                                      <a:rPr lang="en-US" altLang="ko-KR" i="1" smtClean="0">
                                        <a:latin typeface="Cambria Math" panose="02040503050406030204" pitchFamily="18" charset="0"/>
                                      </a:rPr>
                                      <m:t>𝑖</m:t>
                                    </m:r>
                                  </m:e>
                                </m:d>
                              </m:sup>
                            </m:sSup>
                          </m:e>
                        </m:d>
                        <m:r>
                          <a:rPr lang="en-US" altLang="ko-KR" b="0" i="1" smtClean="0">
                            <a:latin typeface="Cambria Math" panose="02040503050406030204" pitchFamily="18" charset="0"/>
                          </a:rPr>
                          <m:t>  </m:t>
                        </m:r>
                        <m:r>
                          <a:rPr lang="en-US" altLang="ko-KR" i="1">
                            <a:latin typeface="Cambria Math" panose="02040503050406030204" pitchFamily="18" charset="0"/>
                          </a:rPr>
                          <m:t>+</m:t>
                        </m:r>
                        <m:r>
                          <a:rPr lang="en-US" altLang="ko-KR" b="0" i="1" smtClean="0">
                            <a:latin typeface="Cambria Math" panose="02040503050406030204" pitchFamily="18" charset="0"/>
                          </a:rPr>
                          <m:t> </m:t>
                        </m:r>
                        <m:f>
                          <m:fPr>
                            <m:ctrlPr>
                              <a:rPr lang="en-US" altLang="ko-KR" b="0" i="1" smtClean="0">
                                <a:latin typeface="Cambria Math" panose="02040503050406030204" pitchFamily="18" charset="0"/>
                              </a:rPr>
                            </m:ctrlPr>
                          </m:fPr>
                          <m:num>
                            <m:r>
                              <a:rPr lang="ko-KR" altLang="en-US" b="0" i="1" smtClean="0">
                                <a:latin typeface="Cambria Math" panose="02040503050406030204" pitchFamily="18" charset="0"/>
                              </a:rPr>
                              <m:t>𝜆</m:t>
                            </m:r>
                          </m:num>
                          <m:den>
                            <m:r>
                              <a:rPr lang="en-US" altLang="ko-KR" i="1">
                                <a:latin typeface="Cambria Math" panose="02040503050406030204" pitchFamily="18" charset="0"/>
                              </a:rPr>
                              <m:t>2</m:t>
                            </m:r>
                            <m:r>
                              <m:rPr>
                                <m:sty m:val="p"/>
                              </m:rPr>
                              <a:rPr lang="en-US" altLang="ko-KR" i="1">
                                <a:latin typeface="Cambria Math" panose="02040503050406030204" pitchFamily="18" charset="0"/>
                              </a:rPr>
                              <m:t>m</m:t>
                            </m:r>
                          </m:den>
                        </m:f>
                        <m:r>
                          <a:rPr lang="en-US" altLang="ko-KR" i="1">
                            <a:latin typeface="Cambria Math" panose="02040503050406030204" pitchFamily="18" charset="0"/>
                          </a:rPr>
                          <m:t>||</m:t>
                        </m:r>
                        <m:r>
                          <m:rPr>
                            <m:sty m:val="p"/>
                          </m:rPr>
                          <a:rPr lang="en-US" altLang="ko-KR" i="1">
                            <a:latin typeface="Cambria Math" panose="02040503050406030204" pitchFamily="18" charset="0"/>
                          </a:rPr>
                          <m:t>w</m:t>
                        </m:r>
                        <m:sSubSup>
                          <m:sSubSupPr>
                            <m:ctrlPr>
                              <a:rPr lang="en-US" altLang="ko-KR" i="1" smtClean="0">
                                <a:latin typeface="Cambria Math" panose="02040503050406030204" pitchFamily="18" charset="0"/>
                              </a:rPr>
                            </m:ctrlPr>
                          </m:sSubSupPr>
                          <m:e>
                            <m:r>
                              <a:rPr lang="en-US" altLang="ko-KR" i="1">
                                <a:latin typeface="Cambria Math" panose="02040503050406030204" pitchFamily="18" charset="0"/>
                              </a:rPr>
                              <m:t>||</m:t>
                            </m:r>
                          </m:e>
                          <m:sub>
                            <m:r>
                              <a:rPr lang="en-US" altLang="ko-KR" i="1">
                                <a:latin typeface="Cambria Math" panose="02040503050406030204" pitchFamily="18" charset="0"/>
                              </a:rPr>
                              <m:t>2</m:t>
                            </m:r>
                          </m:sub>
                          <m:sup>
                            <m:r>
                              <a:rPr lang="en-US" altLang="ko-KR" i="1">
                                <a:latin typeface="Cambria Math" panose="02040503050406030204" pitchFamily="18" charset="0"/>
                              </a:rPr>
                              <m:t>2</m:t>
                            </m:r>
                          </m:sup>
                        </m:sSubSup>
                      </m:e>
                    </m:nary>
                  </m:oMath>
                </a14:m>
                <a:endParaRPr lang="ko-KR" altLang="en-US" dirty="0"/>
              </a:p>
            </p:txBody>
          </p:sp>
        </mc:Choice>
        <mc:Fallback xmlns="">
          <p:sp>
            <p:nvSpPr>
              <p:cNvPr id="4" name="TextBox 3">
                <a:extLst>
                  <a:ext uri="{FF2B5EF4-FFF2-40B4-BE49-F238E27FC236}">
                    <a16:creationId xmlns:a16="http://schemas.microsoft.com/office/drawing/2014/main" id="{A391EF73-EB59-4DF3-9761-CEA0B3C80DA1}"/>
                  </a:ext>
                </a:extLst>
              </p:cNvPr>
              <p:cNvSpPr txBox="1">
                <a:spLocks noRot="1" noChangeAspect="1" noMove="1" noResize="1" noEditPoints="1" noAdjustHandles="1" noChangeArrowheads="1" noChangeShapeType="1" noTextEdit="1"/>
              </p:cNvSpPr>
              <p:nvPr/>
            </p:nvSpPr>
            <p:spPr>
              <a:xfrm>
                <a:off x="1009941" y="2190442"/>
                <a:ext cx="6180779" cy="508537"/>
              </a:xfrm>
              <a:prstGeom prst="rect">
                <a:avLst/>
              </a:prstGeom>
              <a:blipFill>
                <a:blip r:embed="rId3"/>
                <a:stretch>
                  <a:fillRect l="-197" t="-72619" b="-120238"/>
                </a:stretch>
              </a:blipFill>
            </p:spPr>
            <p:txBody>
              <a:bodyPr/>
              <a:lstStyle/>
              <a:p>
                <a:r>
                  <a:rPr lang="ko-KR" altLang="en-US">
                    <a:noFill/>
                  </a:rPr>
                  <a:t> </a:t>
                </a:r>
              </a:p>
            </p:txBody>
          </p:sp>
        </mc:Fallback>
      </mc:AlternateContent>
      <p:sp>
        <p:nvSpPr>
          <p:cNvPr id="5" name="TextBox 4">
            <a:extLst>
              <a:ext uri="{FF2B5EF4-FFF2-40B4-BE49-F238E27FC236}">
                <a16:creationId xmlns:a16="http://schemas.microsoft.com/office/drawing/2014/main" id="{10CA519E-19CB-408E-BAA5-B22E764EB652}"/>
              </a:ext>
            </a:extLst>
          </p:cNvPr>
          <p:cNvSpPr txBox="1"/>
          <p:nvPr/>
        </p:nvSpPr>
        <p:spPr>
          <a:xfrm>
            <a:off x="906851" y="2899054"/>
            <a:ext cx="3699870" cy="369332"/>
          </a:xfrm>
          <a:prstGeom prst="rect">
            <a:avLst/>
          </a:prstGeom>
          <a:noFill/>
        </p:spPr>
        <p:txBody>
          <a:bodyPr wrap="square" rtlCol="0">
            <a:spAutoFit/>
          </a:bodyPr>
          <a:lstStyle/>
          <a:p>
            <a:r>
              <a:rPr lang="en-US" altLang="ko-KR" b="1" dirty="0"/>
              <a:t>- L2 regularization</a:t>
            </a:r>
            <a:endParaRPr lang="ko-KR" altLang="en-US" b="1"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F786A81-8A1D-427A-87ED-EF57EA9BA3BE}"/>
                  </a:ext>
                </a:extLst>
              </p:cNvPr>
              <p:cNvSpPr txBox="1"/>
              <p:nvPr/>
            </p:nvSpPr>
            <p:spPr>
              <a:xfrm>
                <a:off x="1110051" y="3468461"/>
                <a:ext cx="5201362" cy="451470"/>
              </a:xfrm>
              <a:prstGeom prst="rect">
                <a:avLst/>
              </a:prstGeom>
              <a:noFill/>
            </p:spPr>
            <p:txBody>
              <a:bodyPr wrap="square" rtlCol="0">
                <a:spAutoFit/>
              </a:bodyPr>
              <a:lstStyle/>
              <a:p>
                <a14:m>
                  <m:oMath xmlns:m="http://schemas.openxmlformats.org/officeDocument/2006/math">
                    <m:r>
                      <a:rPr lang="en-US" altLang="ko-KR" i="1" smtClean="0">
                        <a:latin typeface="Cambria Math" panose="02040503050406030204" pitchFamily="18" charset="0"/>
                      </a:rPr>
                      <m:t>||</m:t>
                    </m:r>
                    <m:r>
                      <m:rPr>
                        <m:sty m:val="p"/>
                      </m:rPr>
                      <a:rPr lang="en-US" altLang="ko-KR" i="1" smtClean="0">
                        <a:latin typeface="Cambria Math" panose="02040503050406030204" pitchFamily="18" charset="0"/>
                      </a:rPr>
                      <m:t>w</m:t>
                    </m:r>
                    <m:sSubSup>
                      <m:sSubSupPr>
                        <m:ctrlPr>
                          <a:rPr lang="en-US" altLang="ko-KR" i="1" smtClean="0">
                            <a:latin typeface="Cambria Math" panose="02040503050406030204" pitchFamily="18" charset="0"/>
                          </a:rPr>
                        </m:ctrlPr>
                      </m:sSubSupPr>
                      <m:e>
                        <m:r>
                          <a:rPr lang="en-US" altLang="ko-KR" i="1">
                            <a:latin typeface="Cambria Math" panose="02040503050406030204" pitchFamily="18" charset="0"/>
                          </a:rPr>
                          <m:t>||</m:t>
                        </m:r>
                      </m:e>
                      <m:sub>
                        <m:r>
                          <a:rPr lang="en-US" altLang="ko-KR" i="1">
                            <a:latin typeface="Cambria Math" panose="02040503050406030204" pitchFamily="18" charset="0"/>
                          </a:rPr>
                          <m:t>2</m:t>
                        </m:r>
                      </m:sub>
                      <m:sup>
                        <m:r>
                          <a:rPr lang="en-US" altLang="ko-KR" i="1">
                            <a:latin typeface="Cambria Math" panose="02040503050406030204" pitchFamily="18" charset="0"/>
                          </a:rPr>
                          <m:t>2</m:t>
                        </m:r>
                      </m:sup>
                    </m:sSubSup>
                    <m:r>
                      <a:rPr lang="en-US" altLang="ko-KR" b="0" i="1" smtClean="0">
                        <a:latin typeface="Cambria Math" panose="02040503050406030204" pitchFamily="18" charset="0"/>
                      </a:rPr>
                      <m:t> </m:t>
                    </m:r>
                  </m:oMath>
                </a14:m>
                <a:r>
                  <a:rPr lang="en-US" altLang="ko-KR" dirty="0"/>
                  <a:t>= </a:t>
                </a:r>
                <a14:m>
                  <m:oMath xmlns:m="http://schemas.openxmlformats.org/officeDocument/2006/math">
                    <m:nary>
                      <m:naryPr>
                        <m:chr m:val="∑"/>
                        <m:ctrlPr>
                          <a:rPr lang="en-US" altLang="ko-KR" i="1" smtClean="0">
                            <a:latin typeface="Cambria Math" panose="02040503050406030204" pitchFamily="18" charset="0"/>
                          </a:rPr>
                        </m:ctrlPr>
                      </m:naryPr>
                      <m:sub>
                        <m:r>
                          <m:rPr>
                            <m:sty m:val="p"/>
                            <m:brk m:alnAt="23"/>
                          </m:rPr>
                          <a:rPr lang="en-US" altLang="ko-KR" i="1">
                            <a:latin typeface="Cambria Math" panose="02040503050406030204" pitchFamily="18" charset="0"/>
                          </a:rPr>
                          <m:t>j</m:t>
                        </m:r>
                        <m:r>
                          <a:rPr lang="en-US" altLang="ko-KR" i="1">
                            <a:latin typeface="Cambria Math" panose="02040503050406030204" pitchFamily="18" charset="0"/>
                          </a:rPr>
                          <m:t>=1</m:t>
                        </m:r>
                      </m:sub>
                      <m:sup>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n</m:t>
                            </m:r>
                          </m:e>
                          <m:sub>
                            <m:r>
                              <m:rPr>
                                <m:sty m:val="p"/>
                              </m:rPr>
                              <a:rPr lang="en-US" altLang="ko-KR" i="1">
                                <a:latin typeface="Cambria Math" panose="02040503050406030204" pitchFamily="18" charset="0"/>
                              </a:rPr>
                              <m:t>x</m:t>
                            </m:r>
                          </m:sub>
                        </m:sSub>
                      </m:sup>
                      <m:e>
                        <m:sSup>
                          <m:sSupPr>
                            <m:ctrlPr>
                              <a:rPr lang="en-US" altLang="ko-KR" i="1" smtClean="0">
                                <a:latin typeface="Cambria Math" panose="02040503050406030204" pitchFamily="18" charset="0"/>
                              </a:rPr>
                            </m:ctrlPr>
                          </m:sSupPr>
                          <m:e>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w</m:t>
                                </m:r>
                              </m:e>
                              <m:sub>
                                <m:r>
                                  <m:rPr>
                                    <m:sty m:val="p"/>
                                  </m:rPr>
                                  <a:rPr lang="en-US" altLang="ko-KR" i="1">
                                    <a:latin typeface="Cambria Math" panose="02040503050406030204" pitchFamily="18" charset="0"/>
                                  </a:rPr>
                                  <m:t>j</m:t>
                                </m:r>
                              </m:sub>
                            </m:sSub>
                          </m:e>
                          <m:sup>
                            <m:r>
                              <a:rPr lang="en-US" altLang="ko-KR" i="1">
                                <a:latin typeface="Cambria Math" panose="02040503050406030204" pitchFamily="18" charset="0"/>
                              </a:rPr>
                              <m:t>2</m:t>
                            </m:r>
                          </m:sup>
                        </m:sSup>
                        <m:r>
                          <a:rPr lang="en-US" altLang="ko-KR" b="0" i="1" smtClean="0">
                            <a:latin typeface="Cambria Math" panose="02040503050406030204" pitchFamily="18" charset="0"/>
                          </a:rPr>
                          <m:t> </m:t>
                        </m:r>
                        <m:r>
                          <a:rPr lang="en-US" altLang="ko-KR" i="1">
                            <a:latin typeface="Cambria Math" panose="02040503050406030204" pitchFamily="18" charset="0"/>
                          </a:rPr>
                          <m:t>=</m:t>
                        </m:r>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r>
                              <m:rPr>
                                <m:sty m:val="p"/>
                              </m:rPr>
                              <a:rPr lang="en-US" altLang="ko-KR" i="1">
                                <a:latin typeface="Cambria Math" panose="02040503050406030204" pitchFamily="18" charset="0"/>
                              </a:rPr>
                              <m:t>w</m:t>
                            </m:r>
                          </m:e>
                          <m:sup>
                            <m:r>
                              <m:rPr>
                                <m:sty m:val="p"/>
                              </m:rPr>
                              <a:rPr lang="en-US" altLang="ko-KR" i="1">
                                <a:latin typeface="Cambria Math" panose="02040503050406030204" pitchFamily="18" charset="0"/>
                              </a:rPr>
                              <m:t>T</m:t>
                            </m:r>
                          </m:sup>
                        </m:sSup>
                        <m:r>
                          <m:rPr>
                            <m:sty m:val="p"/>
                          </m:rPr>
                          <a:rPr lang="en-US" altLang="ko-KR" i="1">
                            <a:latin typeface="Cambria Math" panose="02040503050406030204" pitchFamily="18" charset="0"/>
                          </a:rPr>
                          <m:t>w</m:t>
                        </m:r>
                      </m:e>
                    </m:nary>
                  </m:oMath>
                </a14:m>
                <a:endParaRPr lang="ko-KR" altLang="en-US" dirty="0"/>
              </a:p>
            </p:txBody>
          </p:sp>
        </mc:Choice>
        <mc:Fallback xmlns="">
          <p:sp>
            <p:nvSpPr>
              <p:cNvPr id="6" name="TextBox 5">
                <a:extLst>
                  <a:ext uri="{FF2B5EF4-FFF2-40B4-BE49-F238E27FC236}">
                    <a16:creationId xmlns:a16="http://schemas.microsoft.com/office/drawing/2014/main" id="{BF786A81-8A1D-427A-87ED-EF57EA9BA3BE}"/>
                  </a:ext>
                </a:extLst>
              </p:cNvPr>
              <p:cNvSpPr txBox="1">
                <a:spLocks noRot="1" noChangeAspect="1" noMove="1" noResize="1" noEditPoints="1" noAdjustHandles="1" noChangeArrowheads="1" noChangeShapeType="1" noTextEdit="1"/>
              </p:cNvSpPr>
              <p:nvPr/>
            </p:nvSpPr>
            <p:spPr>
              <a:xfrm>
                <a:off x="1110051" y="3468461"/>
                <a:ext cx="5201362" cy="451470"/>
              </a:xfrm>
              <a:prstGeom prst="rect">
                <a:avLst/>
              </a:prstGeom>
              <a:blipFill>
                <a:blip r:embed="rId4"/>
                <a:stretch>
                  <a:fillRect l="-352" t="-93243" b="-139189"/>
                </a:stretch>
              </a:blipFill>
            </p:spPr>
            <p:txBody>
              <a:bodyPr/>
              <a:lstStyle/>
              <a:p>
                <a:r>
                  <a:rPr lang="ko-KR" altLang="en-US">
                    <a:noFill/>
                  </a:rPr>
                  <a:t> </a:t>
                </a:r>
              </a:p>
            </p:txBody>
          </p:sp>
        </mc:Fallback>
      </mc:AlternateContent>
      <p:sp>
        <p:nvSpPr>
          <p:cNvPr id="7" name="TextBox 6">
            <a:extLst>
              <a:ext uri="{FF2B5EF4-FFF2-40B4-BE49-F238E27FC236}">
                <a16:creationId xmlns:a16="http://schemas.microsoft.com/office/drawing/2014/main" id="{6C7559CF-74F2-4876-9E10-DA6A1D1384C7}"/>
              </a:ext>
            </a:extLst>
          </p:cNvPr>
          <p:cNvSpPr txBox="1"/>
          <p:nvPr/>
        </p:nvSpPr>
        <p:spPr>
          <a:xfrm>
            <a:off x="6299200" y="1783670"/>
            <a:ext cx="4439547"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b="0" i="0" dirty="0">
                <a:solidFill>
                  <a:srgbClr val="000000"/>
                </a:solidFill>
                <a:effectLst/>
                <a:latin typeface="noto"/>
              </a:rPr>
              <a:t> You need to do to add regularization to your Logistic regression is to add it to a modulation parameter called Lambda.</a:t>
            </a:r>
            <a:endParaRPr lang="ko-KR" altLang="en-US" dirty="0"/>
          </a:p>
        </p:txBody>
      </p:sp>
      <p:cxnSp>
        <p:nvCxnSpPr>
          <p:cNvPr id="9" name="연결선: 구부러짐 8">
            <a:extLst>
              <a:ext uri="{FF2B5EF4-FFF2-40B4-BE49-F238E27FC236}">
                <a16:creationId xmlns:a16="http://schemas.microsoft.com/office/drawing/2014/main" id="{B2D1DD62-C00D-4035-AA48-4F57106B5265}"/>
              </a:ext>
            </a:extLst>
          </p:cNvPr>
          <p:cNvCxnSpPr>
            <a:cxnSpLocks/>
          </p:cNvCxnSpPr>
          <p:nvPr/>
        </p:nvCxnSpPr>
        <p:spPr>
          <a:xfrm rot="10800000" flipV="1">
            <a:off x="5164667" y="2190442"/>
            <a:ext cx="1134534" cy="271645"/>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7D9A9F4F-B166-4AF8-8BF5-4A622E6DCF1C}"/>
              </a:ext>
            </a:extLst>
          </p:cNvPr>
          <p:cNvSpPr txBox="1"/>
          <p:nvPr/>
        </p:nvSpPr>
        <p:spPr>
          <a:xfrm>
            <a:off x="1110050" y="4120006"/>
            <a:ext cx="10182345" cy="369332"/>
          </a:xfrm>
          <a:prstGeom prst="rect">
            <a:avLst/>
          </a:prstGeom>
          <a:noFill/>
        </p:spPr>
        <p:txBody>
          <a:bodyPr wrap="square" rtlCol="0">
            <a:spAutoFit/>
          </a:bodyPr>
          <a:lstStyle/>
          <a:p>
            <a:r>
              <a:rPr lang="en-US" altLang="ko-KR" b="0" i="0" dirty="0">
                <a:solidFill>
                  <a:srgbClr val="000000"/>
                </a:solidFill>
                <a:effectLst/>
                <a:latin typeface="noto"/>
              </a:rPr>
              <a:t>It is to add the squared weight value to the cost function. So the weight value is learned not to be too large.</a:t>
            </a:r>
            <a:endParaRPr lang="ko-KR" altLang="en-US" dirty="0"/>
          </a:p>
        </p:txBody>
      </p:sp>
      <p:sp>
        <p:nvSpPr>
          <p:cNvPr id="14" name="TextBox 13">
            <a:extLst>
              <a:ext uri="{FF2B5EF4-FFF2-40B4-BE49-F238E27FC236}">
                <a16:creationId xmlns:a16="http://schemas.microsoft.com/office/drawing/2014/main" id="{5091212C-7822-4DBF-BA04-523B5DEE6C36}"/>
              </a:ext>
            </a:extLst>
          </p:cNvPr>
          <p:cNvSpPr txBox="1"/>
          <p:nvPr/>
        </p:nvSpPr>
        <p:spPr>
          <a:xfrm>
            <a:off x="1009941" y="4798422"/>
            <a:ext cx="2920082" cy="369332"/>
          </a:xfrm>
          <a:prstGeom prst="rect">
            <a:avLst/>
          </a:prstGeom>
          <a:noFill/>
        </p:spPr>
        <p:txBody>
          <a:bodyPr wrap="square" rtlCol="0">
            <a:spAutoFit/>
          </a:bodyPr>
          <a:lstStyle/>
          <a:p>
            <a:r>
              <a:rPr lang="en-US" altLang="ko-KR" b="1" dirty="0"/>
              <a:t>- L1 regularization</a:t>
            </a:r>
            <a:endParaRPr lang="ko-KR" altLang="en-US" b="1"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657F392-89F0-46A4-8B7F-43B1A03A9B2A}"/>
                  </a:ext>
                </a:extLst>
              </p:cNvPr>
              <p:cNvSpPr txBox="1"/>
              <p:nvPr/>
            </p:nvSpPr>
            <p:spPr>
              <a:xfrm>
                <a:off x="1256080" y="5367829"/>
                <a:ext cx="8788400" cy="508537"/>
              </a:xfrm>
              <a:prstGeom prst="rect">
                <a:avLst/>
              </a:prstGeom>
              <a:noFill/>
            </p:spPr>
            <p:txBody>
              <a:bodyPr wrap="square" rtlCol="0">
                <a:spAutoFit/>
              </a:bodyPr>
              <a:lstStyle/>
              <a:p>
                <a14:m>
                  <m:oMath xmlns:m="http://schemas.openxmlformats.org/officeDocument/2006/math">
                    <m:f>
                      <m:fPr>
                        <m:ctrlPr>
                          <a:rPr lang="en-US" altLang="ko-KR" i="1" smtClean="0">
                            <a:latin typeface="Cambria Math" panose="02040503050406030204" pitchFamily="18" charset="0"/>
                          </a:rPr>
                        </m:ctrlPr>
                      </m:fPr>
                      <m:num>
                        <m:r>
                          <a:rPr lang="ko-KR" altLang="en-US" i="1" smtClean="0">
                            <a:latin typeface="Cambria Math" panose="02040503050406030204" pitchFamily="18" charset="0"/>
                          </a:rPr>
                          <m:t>𝜆</m:t>
                        </m:r>
                      </m:num>
                      <m:den>
                        <m:r>
                          <a:rPr lang="en-US" altLang="ko-KR" i="1">
                            <a:latin typeface="Cambria Math" panose="02040503050406030204" pitchFamily="18" charset="0"/>
                          </a:rPr>
                          <m:t>2</m:t>
                        </m:r>
                        <m:r>
                          <m:rPr>
                            <m:sty m:val="p"/>
                          </m:rPr>
                          <a:rPr lang="en-US" altLang="ko-KR" i="1">
                            <a:latin typeface="Cambria Math" panose="02040503050406030204" pitchFamily="18" charset="0"/>
                          </a:rPr>
                          <m:t>m</m:t>
                        </m:r>
                      </m:den>
                    </m:f>
                    <m:nary>
                      <m:naryPr>
                        <m:chr m:val="∑"/>
                        <m:ctrlPr>
                          <a:rPr lang="en-US" altLang="ko-KR" i="1" smtClean="0">
                            <a:latin typeface="Cambria Math" panose="02040503050406030204" pitchFamily="18" charset="0"/>
                          </a:rPr>
                        </m:ctrlPr>
                      </m:naryPr>
                      <m:sub>
                        <m:r>
                          <m:rPr>
                            <m:sty m:val="p"/>
                            <m:brk m:alnAt="23"/>
                          </m:rPr>
                          <a:rPr lang="en-US" altLang="ko-KR" i="1">
                            <a:latin typeface="Cambria Math" panose="02040503050406030204" pitchFamily="18" charset="0"/>
                          </a:rPr>
                          <m:t>j</m:t>
                        </m:r>
                        <m:r>
                          <a:rPr lang="en-US" altLang="ko-KR" i="1">
                            <a:latin typeface="Cambria Math" panose="02040503050406030204" pitchFamily="18" charset="0"/>
                          </a:rPr>
                          <m:t>=1</m:t>
                        </m:r>
                      </m:sub>
                      <m:sup>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n</m:t>
                            </m:r>
                          </m:e>
                          <m:sub>
                            <m:r>
                              <m:rPr>
                                <m:sty m:val="p"/>
                              </m:rPr>
                              <a:rPr lang="en-US" altLang="ko-KR" i="1">
                                <a:latin typeface="Cambria Math" panose="02040503050406030204" pitchFamily="18" charset="0"/>
                              </a:rPr>
                              <m:t>x</m:t>
                            </m:r>
                          </m:sub>
                        </m:sSub>
                      </m:sup>
                      <m:e>
                        <m:d>
                          <m:dPr>
                            <m:begChr m:val="|"/>
                            <m:endChr m:val="|"/>
                            <m:ctrlPr>
                              <a:rPr lang="en-US" altLang="ko-KR" i="1" smtClean="0">
                                <a:latin typeface="Cambria Math" panose="02040503050406030204" pitchFamily="18" charset="0"/>
                              </a:rPr>
                            </m:ctrlPr>
                          </m:dPr>
                          <m:e>
                            <m:sSub>
                              <m:sSubPr>
                                <m:ctrlPr>
                                  <a:rPr lang="en-US" altLang="ko-KR" i="1" smtClean="0">
                                    <a:latin typeface="Cambria Math" panose="02040503050406030204" pitchFamily="18" charset="0"/>
                                  </a:rPr>
                                </m:ctrlPr>
                              </m:sSubPr>
                              <m:e>
                                <m:r>
                                  <m:rPr>
                                    <m:sty m:val="p"/>
                                  </m:rPr>
                                  <a:rPr lang="en-US" altLang="ko-KR" i="1">
                                    <a:latin typeface="Cambria Math" panose="02040503050406030204" pitchFamily="18" charset="0"/>
                                  </a:rPr>
                                  <m:t>w</m:t>
                                </m:r>
                              </m:e>
                              <m:sub>
                                <m:r>
                                  <m:rPr>
                                    <m:sty m:val="p"/>
                                  </m:rPr>
                                  <a:rPr lang="en-US" altLang="ko-KR" i="1">
                                    <a:latin typeface="Cambria Math" panose="02040503050406030204" pitchFamily="18" charset="0"/>
                                  </a:rPr>
                                  <m:t>j</m:t>
                                </m:r>
                              </m:sub>
                            </m:sSub>
                          </m:e>
                        </m:d>
                      </m:e>
                    </m:nary>
                  </m:oMath>
                </a14:m>
                <a:r>
                  <a:rPr lang="ko-KR" altLang="en-US" dirty="0"/>
                  <a:t> </a:t>
                </a:r>
                <a:r>
                  <a:rPr lang="en-US" altLang="ko-KR" dirty="0"/>
                  <a:t>= </a:t>
                </a:r>
                <a14:m>
                  <m:oMath xmlns:m="http://schemas.openxmlformats.org/officeDocument/2006/math">
                    <m:f>
                      <m:fPr>
                        <m:ctrlPr>
                          <a:rPr lang="en-US" altLang="ko-KR" i="1" smtClean="0">
                            <a:latin typeface="Cambria Math" panose="02040503050406030204" pitchFamily="18" charset="0"/>
                          </a:rPr>
                        </m:ctrlPr>
                      </m:fPr>
                      <m:num>
                        <m:r>
                          <a:rPr lang="ko-KR" altLang="en-US" i="1" smtClean="0">
                            <a:latin typeface="Cambria Math" panose="02040503050406030204" pitchFamily="18" charset="0"/>
                          </a:rPr>
                          <m:t>𝜆</m:t>
                        </m:r>
                      </m:num>
                      <m:den>
                        <m:r>
                          <a:rPr lang="en-US" altLang="ko-KR" i="1">
                            <a:latin typeface="Cambria Math" panose="02040503050406030204" pitchFamily="18" charset="0"/>
                          </a:rPr>
                          <m:t>2</m:t>
                        </m:r>
                        <m:r>
                          <m:rPr>
                            <m:sty m:val="p"/>
                          </m:rPr>
                          <a:rPr lang="en-US" altLang="ko-KR" i="1" smtClean="0">
                            <a:latin typeface="Cambria Math" panose="02040503050406030204" pitchFamily="18" charset="0"/>
                          </a:rPr>
                          <m:t>m</m:t>
                        </m:r>
                      </m:den>
                    </m:f>
                  </m:oMath>
                </a14:m>
                <a:r>
                  <a:rPr lang="en-US" altLang="ko-KR" dirty="0"/>
                  <a:t>||w</a:t>
                </a:r>
                <a14:m>
                  <m:oMath xmlns:m="http://schemas.openxmlformats.org/officeDocument/2006/math">
                    <m:sSub>
                      <m:sSubPr>
                        <m:ctrlPr>
                          <a:rPr lang="en-US" altLang="ko-KR" i="1" smtClean="0">
                            <a:latin typeface="Cambria Math" panose="02040503050406030204" pitchFamily="18" charset="0"/>
                          </a:rPr>
                        </m:ctrlPr>
                      </m:sSubPr>
                      <m:e>
                        <m:r>
                          <a:rPr lang="en-US" altLang="ko-KR" i="1">
                            <a:latin typeface="Cambria Math" panose="02040503050406030204" pitchFamily="18" charset="0"/>
                          </a:rPr>
                          <m:t>||</m:t>
                        </m:r>
                      </m:e>
                      <m:sub>
                        <m:r>
                          <a:rPr lang="en-US" altLang="ko-KR" i="1">
                            <a:latin typeface="Cambria Math" panose="02040503050406030204" pitchFamily="18" charset="0"/>
                          </a:rPr>
                          <m:t>1</m:t>
                        </m:r>
                      </m:sub>
                    </m:sSub>
                  </m:oMath>
                </a14:m>
                <a:endParaRPr lang="ko-KR" altLang="en-US" dirty="0"/>
              </a:p>
            </p:txBody>
          </p:sp>
        </mc:Choice>
        <mc:Fallback xmlns="">
          <p:sp>
            <p:nvSpPr>
              <p:cNvPr id="15" name="TextBox 14">
                <a:extLst>
                  <a:ext uri="{FF2B5EF4-FFF2-40B4-BE49-F238E27FC236}">
                    <a16:creationId xmlns:a16="http://schemas.microsoft.com/office/drawing/2014/main" id="{4657F392-89F0-46A4-8B7F-43B1A03A9B2A}"/>
                  </a:ext>
                </a:extLst>
              </p:cNvPr>
              <p:cNvSpPr txBox="1">
                <a:spLocks noRot="1" noChangeAspect="1" noMove="1" noResize="1" noEditPoints="1" noAdjustHandles="1" noChangeArrowheads="1" noChangeShapeType="1" noTextEdit="1"/>
              </p:cNvSpPr>
              <p:nvPr/>
            </p:nvSpPr>
            <p:spPr>
              <a:xfrm>
                <a:off x="1256080" y="5367829"/>
                <a:ext cx="8788400" cy="508537"/>
              </a:xfrm>
              <a:prstGeom prst="rect">
                <a:avLst/>
              </a:prstGeom>
              <a:blipFill>
                <a:blip r:embed="rId5"/>
                <a:stretch>
                  <a:fillRect l="-555" t="-73494" b="-122892"/>
                </a:stretch>
              </a:blipFill>
            </p:spPr>
            <p:txBody>
              <a:bodyPr/>
              <a:lstStyle/>
              <a:p>
                <a:r>
                  <a:rPr lang="ko-KR" altLang="en-US">
                    <a:noFill/>
                  </a:rPr>
                  <a:t> </a:t>
                </a:r>
              </a:p>
            </p:txBody>
          </p:sp>
        </mc:Fallback>
      </mc:AlternateContent>
      <p:sp>
        <p:nvSpPr>
          <p:cNvPr id="16" name="TextBox 15">
            <a:extLst>
              <a:ext uri="{FF2B5EF4-FFF2-40B4-BE49-F238E27FC236}">
                <a16:creationId xmlns:a16="http://schemas.microsoft.com/office/drawing/2014/main" id="{935A18B4-1F82-4707-9619-7BB234D6ADCA}"/>
              </a:ext>
            </a:extLst>
          </p:cNvPr>
          <p:cNvSpPr txBox="1"/>
          <p:nvPr/>
        </p:nvSpPr>
        <p:spPr>
          <a:xfrm>
            <a:off x="4471112" y="5148271"/>
            <a:ext cx="4317781"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dirty="0"/>
              <a:t>w will be sparse </a:t>
            </a:r>
            <a:r>
              <a:rPr lang="en-US" altLang="ko-KR" sz="1100" dirty="0"/>
              <a:t>(w</a:t>
            </a:r>
            <a:r>
              <a:rPr lang="ko-KR" altLang="en-US" sz="1100" dirty="0"/>
              <a:t>가 희박해짐</a:t>
            </a:r>
            <a:r>
              <a:rPr lang="en-US" altLang="ko-KR" sz="1100" dirty="0"/>
              <a:t>. W</a:t>
            </a:r>
            <a:r>
              <a:rPr lang="ko-KR" altLang="en-US" sz="1100" dirty="0"/>
              <a:t>가 대부분 </a:t>
            </a:r>
            <a:r>
              <a:rPr lang="en-US" altLang="ko-KR" sz="1100" dirty="0"/>
              <a:t>0</a:t>
            </a:r>
            <a:r>
              <a:rPr lang="ko-KR" altLang="en-US" sz="1100" dirty="0" err="1"/>
              <a:t>이여서</a:t>
            </a:r>
            <a:r>
              <a:rPr lang="en-US" altLang="ko-KR" sz="1100" dirty="0"/>
              <a:t>.)</a:t>
            </a:r>
            <a:endParaRPr lang="ko-KR" altLang="en-US" sz="1100" dirty="0"/>
          </a:p>
        </p:txBody>
      </p:sp>
      <p:cxnSp>
        <p:nvCxnSpPr>
          <p:cNvPr id="18" name="연결선: 구부러짐 17">
            <a:extLst>
              <a:ext uri="{FF2B5EF4-FFF2-40B4-BE49-F238E27FC236}">
                <a16:creationId xmlns:a16="http://schemas.microsoft.com/office/drawing/2014/main" id="{E5D60E66-A5A6-44B4-846C-9FD30DE0720D}"/>
              </a:ext>
            </a:extLst>
          </p:cNvPr>
          <p:cNvCxnSpPr>
            <a:cxnSpLocks/>
            <a:stCxn id="16" idx="1"/>
          </p:cNvCxnSpPr>
          <p:nvPr/>
        </p:nvCxnSpPr>
        <p:spPr>
          <a:xfrm rot="10800000" flipV="1">
            <a:off x="3701988" y="5332937"/>
            <a:ext cx="769124" cy="336364"/>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2D80C2F-7EAE-46CA-A3A5-8600B2E0CF3B}"/>
              </a:ext>
            </a:extLst>
          </p:cNvPr>
          <p:cNvSpPr txBox="1"/>
          <p:nvPr/>
        </p:nvSpPr>
        <p:spPr>
          <a:xfrm>
            <a:off x="1110050" y="5936776"/>
            <a:ext cx="10560879" cy="646331"/>
          </a:xfrm>
          <a:prstGeom prst="rect">
            <a:avLst/>
          </a:prstGeom>
          <a:noFill/>
        </p:spPr>
        <p:txBody>
          <a:bodyPr wrap="square" rtlCol="0">
            <a:spAutoFit/>
          </a:bodyPr>
          <a:lstStyle/>
          <a:p>
            <a:r>
              <a:rPr lang="en-US" altLang="ko-KR" b="0" i="0" dirty="0">
                <a:solidFill>
                  <a:srgbClr val="000000"/>
                </a:solidFill>
                <a:effectLst/>
                <a:latin typeface="noto"/>
              </a:rPr>
              <a:t>Add the weighted absolute value to the cost function. If the weight is small, it becomes zero and disappears.</a:t>
            </a:r>
            <a:endParaRPr lang="en-US" altLang="ko-KR" b="1" i="0" dirty="0">
              <a:solidFill>
                <a:srgbClr val="000000"/>
              </a:solidFill>
              <a:effectLst/>
              <a:latin typeface="noto"/>
            </a:endParaRPr>
          </a:p>
          <a:p>
            <a:r>
              <a:rPr lang="en-US" altLang="ko-KR" b="0" i="0" dirty="0">
                <a:solidFill>
                  <a:srgbClr val="000000"/>
                </a:solidFill>
                <a:effectLst/>
                <a:latin typeface="noto"/>
              </a:rPr>
              <a:t>So L1 is a regularization that causes the state to be sparse. </a:t>
            </a:r>
            <a:endParaRPr lang="ko-KR" altLang="en-US" dirty="0"/>
          </a:p>
        </p:txBody>
      </p:sp>
    </p:spTree>
    <p:extLst>
      <p:ext uri="{BB962C8B-B14F-4D97-AF65-F5344CB8AC3E}">
        <p14:creationId xmlns:p14="http://schemas.microsoft.com/office/powerpoint/2010/main" val="424330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CE118B5-B7D3-4D03-A230-003285EBAA78}"/>
              </a:ext>
            </a:extLst>
          </p:cNvPr>
          <p:cNvSpPr txBox="1"/>
          <p:nvPr/>
        </p:nvSpPr>
        <p:spPr>
          <a:xfrm>
            <a:off x="390617" y="526002"/>
            <a:ext cx="7279690" cy="369332"/>
          </a:xfrm>
          <a:prstGeom prst="rect">
            <a:avLst/>
          </a:prstGeom>
          <a:noFill/>
        </p:spPr>
        <p:txBody>
          <a:bodyPr wrap="square" rtlCol="0">
            <a:spAutoFit/>
          </a:bodyPr>
          <a:lstStyle/>
          <a:p>
            <a:r>
              <a:rPr lang="en-US" altLang="ko-KR" b="0" i="0" dirty="0">
                <a:solidFill>
                  <a:srgbClr val="000000"/>
                </a:solidFill>
                <a:effectLst/>
                <a:latin typeface="noto"/>
              </a:rPr>
              <a:t>Deleting nodes at random. </a:t>
            </a:r>
            <a:r>
              <a:rPr lang="en-US" altLang="ko-KR" dirty="0">
                <a:solidFill>
                  <a:srgbClr val="000000"/>
                </a:solidFill>
                <a:latin typeface="noto"/>
              </a:rPr>
              <a:t>S</a:t>
            </a:r>
            <a:r>
              <a:rPr lang="en-US" altLang="ko-KR" b="0" i="0" dirty="0">
                <a:solidFill>
                  <a:srgbClr val="000000"/>
                </a:solidFill>
                <a:effectLst/>
                <a:latin typeface="noto"/>
              </a:rPr>
              <a:t>o it becomes a smaller neural network</a:t>
            </a:r>
            <a:endParaRPr lang="ko-KR" altLang="en-US" dirty="0"/>
          </a:p>
        </p:txBody>
      </p:sp>
      <p:sp>
        <p:nvSpPr>
          <p:cNvPr id="9" name="TextBox 8">
            <a:extLst>
              <a:ext uri="{FF2B5EF4-FFF2-40B4-BE49-F238E27FC236}">
                <a16:creationId xmlns:a16="http://schemas.microsoft.com/office/drawing/2014/main" id="{48C671B6-E9B2-43F9-9D2C-6B752EA35F3A}"/>
              </a:ext>
            </a:extLst>
          </p:cNvPr>
          <p:cNvSpPr txBox="1"/>
          <p:nvPr/>
        </p:nvSpPr>
        <p:spPr>
          <a:xfrm>
            <a:off x="152249" y="146534"/>
            <a:ext cx="3699870" cy="369332"/>
          </a:xfrm>
          <a:prstGeom prst="rect">
            <a:avLst/>
          </a:prstGeom>
          <a:noFill/>
        </p:spPr>
        <p:txBody>
          <a:bodyPr wrap="square" rtlCol="0">
            <a:spAutoFit/>
          </a:bodyPr>
          <a:lstStyle/>
          <a:p>
            <a:r>
              <a:rPr lang="en-US" altLang="ko-KR" b="1" dirty="0"/>
              <a:t>- Dropout regularization</a:t>
            </a:r>
            <a:endParaRPr lang="ko-KR" altLang="en-US" b="1" dirty="0"/>
          </a:p>
        </p:txBody>
      </p:sp>
    </p:spTree>
    <p:extLst>
      <p:ext uri="{BB962C8B-B14F-4D97-AF65-F5344CB8AC3E}">
        <p14:creationId xmlns:p14="http://schemas.microsoft.com/office/powerpoint/2010/main" val="362661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609CB601-D3DB-4A7F-96E9-B58ECE0CB529}"/>
              </a:ext>
            </a:extLst>
          </p:cNvPr>
          <p:cNvSpPr>
            <a:spLocks noGrp="1"/>
          </p:cNvSpPr>
          <p:nvPr>
            <p:ph type="title"/>
          </p:nvPr>
        </p:nvSpPr>
        <p:spPr>
          <a:xfrm>
            <a:off x="205681" y="79898"/>
            <a:ext cx="10515600" cy="1069759"/>
          </a:xfrm>
        </p:spPr>
        <p:txBody>
          <a:bodyPr/>
          <a:lstStyle/>
          <a:p>
            <a:r>
              <a:rPr lang="en-US" altLang="ko-KR" b="1" i="0" dirty="0">
                <a:solidFill>
                  <a:srgbClr val="000000"/>
                </a:solidFill>
                <a:effectLst/>
                <a:latin typeface="noto"/>
              </a:rPr>
              <a:t>Another way to solve Overfit</a:t>
            </a:r>
            <a:endParaRPr lang="ko-KR" altLang="en-US" b="1" dirty="0"/>
          </a:p>
        </p:txBody>
      </p:sp>
      <p:sp>
        <p:nvSpPr>
          <p:cNvPr id="9" name="TextBox 8">
            <a:extLst>
              <a:ext uri="{FF2B5EF4-FFF2-40B4-BE49-F238E27FC236}">
                <a16:creationId xmlns:a16="http://schemas.microsoft.com/office/drawing/2014/main" id="{466453F8-E425-41CA-8F29-49FFFFC853DA}"/>
              </a:ext>
            </a:extLst>
          </p:cNvPr>
          <p:cNvSpPr txBox="1"/>
          <p:nvPr/>
        </p:nvSpPr>
        <p:spPr>
          <a:xfrm>
            <a:off x="285579" y="1149657"/>
            <a:ext cx="6195119" cy="646331"/>
          </a:xfrm>
          <a:prstGeom prst="rect">
            <a:avLst/>
          </a:prstGeom>
          <a:noFill/>
        </p:spPr>
        <p:txBody>
          <a:bodyPr wrap="square" rtlCol="0">
            <a:spAutoFit/>
          </a:bodyPr>
          <a:lstStyle/>
          <a:p>
            <a:r>
              <a:rPr lang="en-US" altLang="ko-KR" b="1" dirty="0"/>
              <a:t>- Data augmentation </a:t>
            </a:r>
            <a:r>
              <a:rPr lang="en-US" altLang="ko-KR" sz="1200" dirty="0"/>
              <a:t>(</a:t>
            </a:r>
            <a:r>
              <a:rPr lang="ko-KR" altLang="en-US" sz="1200" dirty="0"/>
              <a:t>데이터 증식 또는 증강</a:t>
            </a:r>
            <a:r>
              <a:rPr lang="en-US" altLang="ko-KR" sz="1200" dirty="0"/>
              <a:t>)</a:t>
            </a:r>
          </a:p>
          <a:p>
            <a:endParaRPr lang="ko-KR" altLang="en-US" dirty="0"/>
          </a:p>
        </p:txBody>
      </p:sp>
      <p:sp>
        <p:nvSpPr>
          <p:cNvPr id="10" name="TextBox 9">
            <a:extLst>
              <a:ext uri="{FF2B5EF4-FFF2-40B4-BE49-F238E27FC236}">
                <a16:creationId xmlns:a16="http://schemas.microsoft.com/office/drawing/2014/main" id="{E93D358A-26CE-410B-BB86-1C5D79C3C4CA}"/>
              </a:ext>
            </a:extLst>
          </p:cNvPr>
          <p:cNvSpPr txBox="1"/>
          <p:nvPr/>
        </p:nvSpPr>
        <p:spPr>
          <a:xfrm>
            <a:off x="559292" y="1573085"/>
            <a:ext cx="10990557" cy="830997"/>
          </a:xfrm>
          <a:prstGeom prst="rect">
            <a:avLst/>
          </a:prstGeom>
          <a:noFill/>
        </p:spPr>
        <p:txBody>
          <a:bodyPr wrap="square" rtlCol="0">
            <a:spAutoFit/>
          </a:bodyPr>
          <a:lstStyle/>
          <a:p>
            <a:r>
              <a:rPr lang="en-US" altLang="ko-KR" b="0" i="0" dirty="0">
                <a:solidFill>
                  <a:srgbClr val="000000"/>
                </a:solidFill>
                <a:effectLst/>
                <a:latin typeface="noto"/>
              </a:rPr>
              <a:t>If the amount of data is small, how to intentionally transform and add existing data to increase the amount of learning data. This is because overfitting occurs even if the learning data is too small</a:t>
            </a:r>
          </a:p>
          <a:p>
            <a:r>
              <a:rPr lang="en-US" altLang="ko-KR" sz="1200" dirty="0"/>
              <a:t>(</a:t>
            </a:r>
            <a:r>
              <a:rPr lang="ko-KR" altLang="en-US" sz="1200" dirty="0"/>
              <a:t>데이터의 양이 적을 경우 의도적으로 기존의 데이터를 변형하고 추가해서 학습데이터 양을 늘리는 방법</a:t>
            </a:r>
            <a:r>
              <a:rPr lang="en-US" altLang="ko-KR" sz="1200" dirty="0"/>
              <a:t>, </a:t>
            </a:r>
            <a:r>
              <a:rPr lang="ko-KR" altLang="en-US" sz="1200" dirty="0"/>
              <a:t>학습 데이터가 너무 작아도 </a:t>
            </a:r>
            <a:r>
              <a:rPr lang="en-US" altLang="ko-KR" sz="1200" dirty="0"/>
              <a:t>overfitting </a:t>
            </a:r>
            <a:r>
              <a:rPr lang="ko-KR" altLang="en-US" sz="1200" dirty="0"/>
              <a:t>발생</a:t>
            </a:r>
            <a:r>
              <a:rPr lang="en-US" altLang="ko-KR" sz="1200" dirty="0"/>
              <a:t>)</a:t>
            </a:r>
            <a:endParaRPr lang="ko-KR" altLang="en-US" sz="1200" dirty="0"/>
          </a:p>
        </p:txBody>
      </p:sp>
      <p:sp>
        <p:nvSpPr>
          <p:cNvPr id="11" name="TextBox 10">
            <a:extLst>
              <a:ext uri="{FF2B5EF4-FFF2-40B4-BE49-F238E27FC236}">
                <a16:creationId xmlns:a16="http://schemas.microsoft.com/office/drawing/2014/main" id="{B4A877B1-CADE-4D06-BB3D-F23A18C02A37}"/>
              </a:ext>
            </a:extLst>
          </p:cNvPr>
          <p:cNvSpPr txBox="1"/>
          <p:nvPr/>
        </p:nvSpPr>
        <p:spPr>
          <a:xfrm>
            <a:off x="285579" y="3244334"/>
            <a:ext cx="6195119" cy="369332"/>
          </a:xfrm>
          <a:prstGeom prst="rect">
            <a:avLst/>
          </a:prstGeom>
          <a:noFill/>
        </p:spPr>
        <p:txBody>
          <a:bodyPr wrap="square" rtlCol="0">
            <a:spAutoFit/>
          </a:bodyPr>
          <a:lstStyle/>
          <a:p>
            <a:r>
              <a:rPr lang="en-US" altLang="ko-KR" b="1" dirty="0"/>
              <a:t>- Early stopping</a:t>
            </a:r>
            <a:endParaRPr lang="ko-KR" altLang="en-US" dirty="0"/>
          </a:p>
        </p:txBody>
      </p:sp>
      <mc:AlternateContent xmlns:mc="http://schemas.openxmlformats.org/markup-compatibility/2006" xmlns:p14="http://schemas.microsoft.com/office/powerpoint/2010/main">
        <mc:Choice Requires="p14">
          <p:contentPart p14:bwMode="auto" r:id="rId3">
            <p14:nvContentPartPr>
              <p14:cNvPr id="12" name="잉크 11">
                <a:extLst>
                  <a:ext uri="{FF2B5EF4-FFF2-40B4-BE49-F238E27FC236}">
                    <a16:creationId xmlns:a16="http://schemas.microsoft.com/office/drawing/2014/main" id="{8A3E7C1C-093D-4406-9612-8ED79CCB5C45}"/>
                  </a:ext>
                </a:extLst>
              </p14:cNvPr>
              <p14:cNvContentPartPr/>
              <p14:nvPr/>
            </p14:nvContentPartPr>
            <p14:xfrm>
              <a:off x="1072485" y="3870517"/>
              <a:ext cx="360" cy="1562040"/>
            </p14:xfrm>
          </p:contentPart>
        </mc:Choice>
        <mc:Fallback xmlns="">
          <p:pic>
            <p:nvPicPr>
              <p:cNvPr id="12" name="잉크 11">
                <a:extLst>
                  <a:ext uri="{FF2B5EF4-FFF2-40B4-BE49-F238E27FC236}">
                    <a16:creationId xmlns:a16="http://schemas.microsoft.com/office/drawing/2014/main" id="{8A3E7C1C-093D-4406-9612-8ED79CCB5C45}"/>
                  </a:ext>
                </a:extLst>
              </p:cNvPr>
              <p:cNvPicPr/>
              <p:nvPr/>
            </p:nvPicPr>
            <p:blipFill>
              <a:blip r:embed="rId4"/>
              <a:stretch>
                <a:fillRect/>
              </a:stretch>
            </p:blipFill>
            <p:spPr>
              <a:xfrm>
                <a:off x="1068165" y="3866197"/>
                <a:ext cx="9000" cy="15706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잉크 12">
                <a:extLst>
                  <a:ext uri="{FF2B5EF4-FFF2-40B4-BE49-F238E27FC236}">
                    <a16:creationId xmlns:a16="http://schemas.microsoft.com/office/drawing/2014/main" id="{84CB8437-4418-4290-8A60-251743141EF2}"/>
                  </a:ext>
                </a:extLst>
              </p14:cNvPr>
              <p14:cNvContentPartPr/>
              <p14:nvPr/>
            </p14:nvContentPartPr>
            <p14:xfrm>
              <a:off x="834165" y="5246437"/>
              <a:ext cx="1788840" cy="360"/>
            </p14:xfrm>
          </p:contentPart>
        </mc:Choice>
        <mc:Fallback xmlns="">
          <p:pic>
            <p:nvPicPr>
              <p:cNvPr id="13" name="잉크 12">
                <a:extLst>
                  <a:ext uri="{FF2B5EF4-FFF2-40B4-BE49-F238E27FC236}">
                    <a16:creationId xmlns:a16="http://schemas.microsoft.com/office/drawing/2014/main" id="{84CB8437-4418-4290-8A60-251743141EF2}"/>
                  </a:ext>
                </a:extLst>
              </p:cNvPr>
              <p:cNvPicPr/>
              <p:nvPr/>
            </p:nvPicPr>
            <p:blipFill>
              <a:blip r:embed="rId6"/>
              <a:stretch>
                <a:fillRect/>
              </a:stretch>
            </p:blipFill>
            <p:spPr>
              <a:xfrm>
                <a:off x="829845" y="5242117"/>
                <a:ext cx="179748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잉크 13">
                <a:extLst>
                  <a:ext uri="{FF2B5EF4-FFF2-40B4-BE49-F238E27FC236}">
                    <a16:creationId xmlns:a16="http://schemas.microsoft.com/office/drawing/2014/main" id="{C8FB8E09-772C-46F0-BACB-250467B97CB8}"/>
                  </a:ext>
                </a:extLst>
              </p14:cNvPr>
              <p14:cNvContentPartPr/>
              <p14:nvPr/>
            </p14:nvContentPartPr>
            <p14:xfrm>
              <a:off x="1144845" y="4056997"/>
              <a:ext cx="1323000" cy="1055160"/>
            </p14:xfrm>
          </p:contentPart>
        </mc:Choice>
        <mc:Fallback xmlns="">
          <p:pic>
            <p:nvPicPr>
              <p:cNvPr id="14" name="잉크 13">
                <a:extLst>
                  <a:ext uri="{FF2B5EF4-FFF2-40B4-BE49-F238E27FC236}">
                    <a16:creationId xmlns:a16="http://schemas.microsoft.com/office/drawing/2014/main" id="{C8FB8E09-772C-46F0-BACB-250467B97CB8}"/>
                  </a:ext>
                </a:extLst>
              </p:cNvPr>
              <p:cNvPicPr/>
              <p:nvPr/>
            </p:nvPicPr>
            <p:blipFill>
              <a:blip r:embed="rId8"/>
              <a:stretch>
                <a:fillRect/>
              </a:stretch>
            </p:blipFill>
            <p:spPr>
              <a:xfrm>
                <a:off x="1140525" y="4052677"/>
                <a:ext cx="1331640" cy="1063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6" name="잉크 15">
                <a:extLst>
                  <a:ext uri="{FF2B5EF4-FFF2-40B4-BE49-F238E27FC236}">
                    <a16:creationId xmlns:a16="http://schemas.microsoft.com/office/drawing/2014/main" id="{D66303B7-195A-431C-B18D-8548BC7B3CF5}"/>
                  </a:ext>
                </a:extLst>
              </p14:cNvPr>
              <p14:cNvContentPartPr/>
              <p14:nvPr/>
            </p14:nvContentPartPr>
            <p14:xfrm>
              <a:off x="1153485" y="4092277"/>
              <a:ext cx="1245600" cy="686520"/>
            </p14:xfrm>
          </p:contentPart>
        </mc:Choice>
        <mc:Fallback xmlns="">
          <p:pic>
            <p:nvPicPr>
              <p:cNvPr id="16" name="잉크 15">
                <a:extLst>
                  <a:ext uri="{FF2B5EF4-FFF2-40B4-BE49-F238E27FC236}">
                    <a16:creationId xmlns:a16="http://schemas.microsoft.com/office/drawing/2014/main" id="{D66303B7-195A-431C-B18D-8548BC7B3CF5}"/>
                  </a:ext>
                </a:extLst>
              </p:cNvPr>
              <p:cNvPicPr/>
              <p:nvPr/>
            </p:nvPicPr>
            <p:blipFill>
              <a:blip r:embed="rId10"/>
              <a:stretch>
                <a:fillRect/>
              </a:stretch>
            </p:blipFill>
            <p:spPr>
              <a:xfrm>
                <a:off x="1149165" y="4087957"/>
                <a:ext cx="1254240" cy="695160"/>
              </a:xfrm>
              <a:prstGeom prst="rect">
                <a:avLst/>
              </a:prstGeom>
            </p:spPr>
          </p:pic>
        </mc:Fallback>
      </mc:AlternateContent>
      <p:sp>
        <p:nvSpPr>
          <p:cNvPr id="17" name="TextBox 16">
            <a:extLst>
              <a:ext uri="{FF2B5EF4-FFF2-40B4-BE49-F238E27FC236}">
                <a16:creationId xmlns:a16="http://schemas.microsoft.com/office/drawing/2014/main" id="{0A542EBD-A9C2-4A3E-B60E-6821C42BD021}"/>
              </a:ext>
            </a:extLst>
          </p:cNvPr>
          <p:cNvSpPr txBox="1"/>
          <p:nvPr/>
        </p:nvSpPr>
        <p:spPr>
          <a:xfrm>
            <a:off x="2623005" y="4944862"/>
            <a:ext cx="1681945" cy="369332"/>
          </a:xfrm>
          <a:prstGeom prst="rect">
            <a:avLst/>
          </a:prstGeom>
          <a:noFill/>
        </p:spPr>
        <p:txBody>
          <a:bodyPr wrap="square" rtlCol="0">
            <a:spAutoFit/>
          </a:bodyPr>
          <a:lstStyle/>
          <a:p>
            <a:r>
              <a:rPr lang="en-US" altLang="ko-KR" dirty="0"/>
              <a:t>Training error</a:t>
            </a:r>
            <a:endParaRPr lang="ko-KR" altLang="en-US" dirty="0"/>
          </a:p>
        </p:txBody>
      </p:sp>
      <p:sp>
        <p:nvSpPr>
          <p:cNvPr id="18" name="TextBox 17">
            <a:extLst>
              <a:ext uri="{FF2B5EF4-FFF2-40B4-BE49-F238E27FC236}">
                <a16:creationId xmlns:a16="http://schemas.microsoft.com/office/drawing/2014/main" id="{BB0E81B0-3198-4F8D-8578-85D19D0177ED}"/>
              </a:ext>
            </a:extLst>
          </p:cNvPr>
          <p:cNvSpPr txBox="1"/>
          <p:nvPr/>
        </p:nvSpPr>
        <p:spPr>
          <a:xfrm>
            <a:off x="2574636" y="4323724"/>
            <a:ext cx="1681945" cy="369332"/>
          </a:xfrm>
          <a:prstGeom prst="rect">
            <a:avLst/>
          </a:prstGeom>
          <a:noFill/>
        </p:spPr>
        <p:txBody>
          <a:bodyPr wrap="square" rtlCol="0">
            <a:spAutoFit/>
          </a:bodyPr>
          <a:lstStyle/>
          <a:p>
            <a:r>
              <a:rPr lang="en-US" altLang="ko-KR" dirty="0"/>
              <a:t>Dev error</a:t>
            </a:r>
            <a:endParaRPr lang="ko-KR" altLang="en-US" dirty="0"/>
          </a:p>
        </p:txBody>
      </p:sp>
      <p:sp>
        <p:nvSpPr>
          <p:cNvPr id="19" name="타원 18">
            <a:extLst>
              <a:ext uri="{FF2B5EF4-FFF2-40B4-BE49-F238E27FC236}">
                <a16:creationId xmlns:a16="http://schemas.microsoft.com/office/drawing/2014/main" id="{0EFC332E-9E16-47BA-9B27-95DACC344E61}"/>
              </a:ext>
            </a:extLst>
          </p:cNvPr>
          <p:cNvSpPr/>
          <p:nvPr/>
        </p:nvSpPr>
        <p:spPr>
          <a:xfrm>
            <a:off x="1499586" y="4693056"/>
            <a:ext cx="124287" cy="12102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3F4D58E7-77D0-4D3F-A1F9-138B1CE39B3B}"/>
              </a:ext>
            </a:extLst>
          </p:cNvPr>
          <p:cNvSpPr txBox="1"/>
          <p:nvPr/>
        </p:nvSpPr>
        <p:spPr>
          <a:xfrm>
            <a:off x="559292" y="5654920"/>
            <a:ext cx="4900474" cy="369332"/>
          </a:xfrm>
          <a:prstGeom prst="rect">
            <a:avLst/>
          </a:prstGeom>
          <a:noFill/>
        </p:spPr>
        <p:txBody>
          <a:bodyPr wrap="square" rtlCol="0">
            <a:spAutoFit/>
          </a:bodyPr>
          <a:lstStyle/>
          <a:p>
            <a:r>
              <a:rPr lang="en-US" altLang="ko-KR" b="0" i="0" dirty="0">
                <a:solidFill>
                  <a:srgbClr val="000000"/>
                </a:solidFill>
                <a:effectLst/>
                <a:latin typeface="noto"/>
              </a:rPr>
              <a:t>Early termination before overfitting</a:t>
            </a:r>
            <a:endParaRPr lang="ko-KR" altLang="en-US" dirty="0"/>
          </a:p>
        </p:txBody>
      </p:sp>
      <p:grpSp>
        <p:nvGrpSpPr>
          <p:cNvPr id="5" name="그룹 4">
            <a:extLst>
              <a:ext uri="{FF2B5EF4-FFF2-40B4-BE49-F238E27FC236}">
                <a16:creationId xmlns:a16="http://schemas.microsoft.com/office/drawing/2014/main" id="{36CF2F8D-640B-4C68-A82B-41718DF2463B}"/>
              </a:ext>
            </a:extLst>
          </p:cNvPr>
          <p:cNvGrpSpPr/>
          <p:nvPr/>
        </p:nvGrpSpPr>
        <p:grpSpPr>
          <a:xfrm>
            <a:off x="2041245" y="4704997"/>
            <a:ext cx="165240" cy="272880"/>
            <a:chOff x="2041245" y="4704997"/>
            <a:chExt cx="165240" cy="272880"/>
          </a:xfrm>
        </p:grpSpPr>
        <mc:AlternateContent xmlns:mc="http://schemas.openxmlformats.org/markup-compatibility/2006">
          <mc:Choice xmlns:p14="http://schemas.microsoft.com/office/powerpoint/2010/main" Requires="p14">
            <p:contentPart p14:bwMode="auto" r:id="rId11">
              <p14:nvContentPartPr>
                <p14:cNvPr id="2" name="잉크 1">
                  <a:extLst>
                    <a:ext uri="{FF2B5EF4-FFF2-40B4-BE49-F238E27FC236}">
                      <a16:creationId xmlns:a16="http://schemas.microsoft.com/office/drawing/2014/main" id="{38C31827-7CCE-4E9F-A5FA-BDC9CA2D1F50}"/>
                    </a:ext>
                  </a:extLst>
                </p14:cNvPr>
                <p14:cNvContentPartPr/>
                <p14:nvPr/>
              </p14:nvContentPartPr>
              <p14:xfrm>
                <a:off x="2093805" y="4704997"/>
                <a:ext cx="63360" cy="267120"/>
              </p14:xfrm>
            </p:contentPart>
          </mc:Choice>
          <mc:Fallback>
            <p:pic>
              <p:nvPicPr>
                <p:cNvPr id="2" name="잉크 1">
                  <a:extLst>
                    <a:ext uri="{FF2B5EF4-FFF2-40B4-BE49-F238E27FC236}">
                      <a16:creationId xmlns:a16="http://schemas.microsoft.com/office/drawing/2014/main" id="{38C31827-7CCE-4E9F-A5FA-BDC9CA2D1F50}"/>
                    </a:ext>
                  </a:extLst>
                </p:cNvPr>
                <p:cNvPicPr/>
                <p:nvPr/>
              </p:nvPicPr>
              <p:blipFill>
                <a:blip r:embed="rId12"/>
                <a:stretch>
                  <a:fillRect/>
                </a:stretch>
              </p:blipFill>
              <p:spPr>
                <a:xfrm>
                  <a:off x="2085165" y="4695997"/>
                  <a:ext cx="810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 name="잉크 2">
                  <a:extLst>
                    <a:ext uri="{FF2B5EF4-FFF2-40B4-BE49-F238E27FC236}">
                      <a16:creationId xmlns:a16="http://schemas.microsoft.com/office/drawing/2014/main" id="{C51B842D-9A7A-4087-BE6F-554016164C44}"/>
                    </a:ext>
                  </a:extLst>
                </p14:cNvPr>
                <p14:cNvContentPartPr/>
                <p14:nvPr/>
              </p14:nvContentPartPr>
              <p14:xfrm>
                <a:off x="2110725" y="4704997"/>
                <a:ext cx="87840" cy="85320"/>
              </p14:xfrm>
            </p:contentPart>
          </mc:Choice>
          <mc:Fallback>
            <p:pic>
              <p:nvPicPr>
                <p:cNvPr id="3" name="잉크 2">
                  <a:extLst>
                    <a:ext uri="{FF2B5EF4-FFF2-40B4-BE49-F238E27FC236}">
                      <a16:creationId xmlns:a16="http://schemas.microsoft.com/office/drawing/2014/main" id="{C51B842D-9A7A-4087-BE6F-554016164C44}"/>
                    </a:ext>
                  </a:extLst>
                </p:cNvPr>
                <p:cNvPicPr/>
                <p:nvPr/>
              </p:nvPicPr>
              <p:blipFill>
                <a:blip r:embed="rId14"/>
                <a:stretch>
                  <a:fillRect/>
                </a:stretch>
              </p:blipFill>
              <p:spPr>
                <a:xfrm>
                  <a:off x="2101725" y="4695997"/>
                  <a:ext cx="1054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 name="잉크 3">
                  <a:extLst>
                    <a:ext uri="{FF2B5EF4-FFF2-40B4-BE49-F238E27FC236}">
                      <a16:creationId xmlns:a16="http://schemas.microsoft.com/office/drawing/2014/main" id="{4B139439-08EE-4507-A30F-17AFB1A95A0D}"/>
                    </a:ext>
                  </a:extLst>
                </p14:cNvPr>
                <p14:cNvContentPartPr/>
                <p14:nvPr/>
              </p14:nvContentPartPr>
              <p14:xfrm>
                <a:off x="2041245" y="4897957"/>
                <a:ext cx="165240" cy="79920"/>
              </p14:xfrm>
            </p:contentPart>
          </mc:Choice>
          <mc:Fallback>
            <p:pic>
              <p:nvPicPr>
                <p:cNvPr id="4" name="잉크 3">
                  <a:extLst>
                    <a:ext uri="{FF2B5EF4-FFF2-40B4-BE49-F238E27FC236}">
                      <a16:creationId xmlns:a16="http://schemas.microsoft.com/office/drawing/2014/main" id="{4B139439-08EE-4507-A30F-17AFB1A95A0D}"/>
                    </a:ext>
                  </a:extLst>
                </p:cNvPr>
                <p:cNvPicPr/>
                <p:nvPr/>
              </p:nvPicPr>
              <p:blipFill>
                <a:blip r:embed="rId16"/>
                <a:stretch>
                  <a:fillRect/>
                </a:stretch>
              </p:blipFill>
              <p:spPr>
                <a:xfrm>
                  <a:off x="2032605" y="4888957"/>
                  <a:ext cx="182880" cy="97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6" name="잉크 5">
                <a:extLst>
                  <a:ext uri="{FF2B5EF4-FFF2-40B4-BE49-F238E27FC236}">
                    <a16:creationId xmlns:a16="http://schemas.microsoft.com/office/drawing/2014/main" id="{EDDE3254-3761-4AF3-9EC0-0EC04355A916}"/>
                  </a:ext>
                </a:extLst>
              </p14:cNvPr>
              <p14:cNvContentPartPr/>
              <p14:nvPr/>
            </p14:nvContentPartPr>
            <p14:xfrm>
              <a:off x="1544445" y="4793557"/>
              <a:ext cx="360" cy="42120"/>
            </p14:xfrm>
          </p:contentPart>
        </mc:Choice>
        <mc:Fallback>
          <p:pic>
            <p:nvPicPr>
              <p:cNvPr id="6" name="잉크 5">
                <a:extLst>
                  <a:ext uri="{FF2B5EF4-FFF2-40B4-BE49-F238E27FC236}">
                    <a16:creationId xmlns:a16="http://schemas.microsoft.com/office/drawing/2014/main" id="{EDDE3254-3761-4AF3-9EC0-0EC04355A916}"/>
                  </a:ext>
                </a:extLst>
              </p:cNvPr>
              <p:cNvPicPr/>
              <p:nvPr/>
            </p:nvPicPr>
            <p:blipFill>
              <a:blip r:embed="rId18"/>
              <a:stretch>
                <a:fillRect/>
              </a:stretch>
            </p:blipFill>
            <p:spPr>
              <a:xfrm>
                <a:off x="1535805" y="4784917"/>
                <a:ext cx="18000" cy="59760"/>
              </a:xfrm>
              <a:prstGeom prst="rect">
                <a:avLst/>
              </a:prstGeom>
            </p:spPr>
          </p:pic>
        </mc:Fallback>
      </mc:AlternateContent>
    </p:spTree>
    <p:extLst>
      <p:ext uri="{BB962C8B-B14F-4D97-AF65-F5344CB8AC3E}">
        <p14:creationId xmlns:p14="http://schemas.microsoft.com/office/powerpoint/2010/main" val="192824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A8F9730-4FD6-4779-8853-5398F59ECA8E}"/>
                  </a:ext>
                </a:extLst>
              </p:cNvPr>
              <p:cNvSpPr txBox="1"/>
              <p:nvPr/>
            </p:nvSpPr>
            <p:spPr>
              <a:xfrm>
                <a:off x="1219200" y="1528128"/>
                <a:ext cx="3169920" cy="853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𝜇</m:t>
                      </m:r>
                      <m:r>
                        <a:rPr lang="en-US" altLang="ko-KR" i="1" smtClean="0">
                          <a:latin typeface="Cambria Math" panose="02040503050406030204" pitchFamily="18" charset="0"/>
                          <a:ea typeface="Cambria Math" panose="02040503050406030204" pitchFamily="18" charset="0"/>
                        </a:rPr>
                        <m:t>=</m:t>
                      </m:r>
                      <m:f>
                        <m:fPr>
                          <m:ctrlPr>
                            <a:rPr lang="en-US" altLang="ko-KR"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1 </m:t>
                          </m:r>
                        </m:num>
                        <m:den>
                          <m:r>
                            <a:rPr lang="en-US" altLang="ko-KR" b="0" i="1" smtClean="0">
                              <a:latin typeface="Cambria Math" panose="02040503050406030204" pitchFamily="18" charset="0"/>
                              <a:ea typeface="Cambria Math" panose="02040503050406030204" pitchFamily="18" charset="0"/>
                            </a:rPr>
                            <m:t>𝑚</m:t>
                          </m:r>
                        </m:den>
                      </m:f>
                      <m:r>
                        <a:rPr lang="en-US" altLang="ko-KR" b="0" i="1" smtClean="0">
                          <a:latin typeface="Cambria Math" panose="02040503050406030204" pitchFamily="18" charset="0"/>
                          <a:ea typeface="Cambria Math" panose="02040503050406030204" pitchFamily="18" charset="0"/>
                        </a:rPr>
                        <m:t> </m:t>
                      </m:r>
                      <m:nary>
                        <m:naryPr>
                          <m:chr m:val="∑"/>
                          <m:ctrlPr>
                            <a:rPr lang="en-US" altLang="ko-KR" b="0" i="1" smtClean="0">
                              <a:latin typeface="Cambria Math" panose="02040503050406030204" pitchFamily="18" charset="0"/>
                              <a:ea typeface="Cambria Math" panose="02040503050406030204" pitchFamily="18" charset="0"/>
                            </a:rPr>
                          </m:ctrlPr>
                        </m:naryPr>
                        <m:sub>
                          <m:r>
                            <m:rPr>
                              <m:brk m:alnAt="23"/>
                            </m:rP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=1</m:t>
                          </m:r>
                        </m:sub>
                        <m:sup>
                          <m:r>
                            <a:rPr lang="en-US" altLang="ko-KR" b="0" i="1" smtClean="0">
                              <a:latin typeface="Cambria Math" panose="02040503050406030204" pitchFamily="18" charset="0"/>
                              <a:ea typeface="Cambria Math" panose="02040503050406030204" pitchFamily="18" charset="0"/>
                            </a:rPr>
                            <m:t>𝑚</m:t>
                          </m:r>
                        </m:sup>
                        <m:e>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𝑥</m:t>
                              </m:r>
                            </m:e>
                            <m:sup>
                              <m:r>
                                <a:rPr lang="en-US" altLang="ko-KR" b="0"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m:t>
                              </m:r>
                            </m:sup>
                          </m:sSup>
                        </m:e>
                      </m:nary>
                    </m:oMath>
                  </m:oMathPara>
                </a14:m>
                <a:endParaRPr lang="ko-KR" altLang="en-US" dirty="0"/>
              </a:p>
            </p:txBody>
          </p:sp>
        </mc:Choice>
        <mc:Fallback xmlns="">
          <p:sp>
            <p:nvSpPr>
              <p:cNvPr id="3" name="TextBox 2">
                <a:extLst>
                  <a:ext uri="{FF2B5EF4-FFF2-40B4-BE49-F238E27FC236}">
                    <a16:creationId xmlns:a16="http://schemas.microsoft.com/office/drawing/2014/main" id="{CA8F9730-4FD6-4779-8853-5398F59ECA8E}"/>
                  </a:ext>
                </a:extLst>
              </p:cNvPr>
              <p:cNvSpPr txBox="1">
                <a:spLocks noRot="1" noChangeAspect="1" noMove="1" noResize="1" noEditPoints="1" noAdjustHandles="1" noChangeArrowheads="1" noChangeShapeType="1" noTextEdit="1"/>
              </p:cNvSpPr>
              <p:nvPr/>
            </p:nvSpPr>
            <p:spPr>
              <a:xfrm>
                <a:off x="1219200" y="1528128"/>
                <a:ext cx="3169920" cy="853311"/>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411A39C-54DD-458E-9FFF-3F5B9CBE249D}"/>
                  </a:ext>
                </a:extLst>
              </p:cNvPr>
              <p:cNvSpPr txBox="1"/>
              <p:nvPr/>
            </p:nvSpPr>
            <p:spPr>
              <a:xfrm>
                <a:off x="3029061" y="1795761"/>
                <a:ext cx="4450080" cy="3745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𝑥</m:t>
                      </m:r>
                      <m:r>
                        <a:rPr lang="en-US" altLang="ko-KR" b="0" i="1" smtClean="0">
                          <a:latin typeface="Cambria Math" panose="02040503050406030204" pitchFamily="18" charset="0"/>
                        </a:rPr>
                        <m:t>≔</m:t>
                      </m:r>
                      <m:r>
                        <a:rPr lang="en-US" altLang="ko-KR" b="0" i="1" smtClean="0">
                          <a:latin typeface="Cambria Math" panose="02040503050406030204" pitchFamily="18" charset="0"/>
                        </a:rPr>
                        <m:t>𝑥</m:t>
                      </m:r>
                      <m:r>
                        <a:rPr lang="en-US" altLang="ko-KR" b="0" i="1" smtClean="0">
                          <a:latin typeface="Cambria Math" panose="02040503050406030204" pitchFamily="18" charset="0"/>
                        </a:rPr>
                        <m:t> − </m:t>
                      </m:r>
                      <m:r>
                        <a:rPr lang="ko-KR" altLang="en-US" b="0" i="1" smtClean="0">
                          <a:latin typeface="Cambria Math" panose="02040503050406030204" pitchFamily="18" charset="0"/>
                        </a:rPr>
                        <m:t>𝜇</m:t>
                      </m:r>
                    </m:oMath>
                  </m:oMathPara>
                </a14:m>
                <a:endParaRPr lang="ko-KR" altLang="en-US" dirty="0"/>
              </a:p>
            </p:txBody>
          </p:sp>
        </mc:Choice>
        <mc:Fallback xmlns="">
          <p:sp>
            <p:nvSpPr>
              <p:cNvPr id="4" name="TextBox 3">
                <a:extLst>
                  <a:ext uri="{FF2B5EF4-FFF2-40B4-BE49-F238E27FC236}">
                    <a16:creationId xmlns:a16="http://schemas.microsoft.com/office/drawing/2014/main" id="{F411A39C-54DD-458E-9FFF-3F5B9CBE249D}"/>
                  </a:ext>
                </a:extLst>
              </p:cNvPr>
              <p:cNvSpPr txBox="1">
                <a:spLocks noRot="1" noChangeAspect="1" noMove="1" noResize="1" noEditPoints="1" noAdjustHandles="1" noChangeArrowheads="1" noChangeShapeType="1" noTextEdit="1"/>
              </p:cNvSpPr>
              <p:nvPr/>
            </p:nvSpPr>
            <p:spPr>
              <a:xfrm>
                <a:off x="3029061" y="1795761"/>
                <a:ext cx="4450080" cy="374526"/>
              </a:xfrm>
              <a:prstGeom prst="rect">
                <a:avLst/>
              </a:prstGeom>
              <a:blipFill>
                <a:blip r:embed="rId3"/>
                <a:stretch>
                  <a:fillRect b="-65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BC6E64B-C87E-40F2-9C88-51747DA14DE0}"/>
                  </a:ext>
                </a:extLst>
              </p:cNvPr>
              <p:cNvSpPr txBox="1"/>
              <p:nvPr/>
            </p:nvSpPr>
            <p:spPr>
              <a:xfrm>
                <a:off x="6096000" y="1504789"/>
                <a:ext cx="4876800" cy="853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ko-KR" altLang="en-US" i="1" smtClean="0">
                              <a:latin typeface="Cambria Math" panose="02040503050406030204" pitchFamily="18" charset="0"/>
                            </a:rPr>
                            <m:t>𝜎</m:t>
                          </m:r>
                          <m:r>
                            <a:rPr lang="en-US" altLang="ko-KR" b="0" i="1" smtClean="0">
                              <a:latin typeface="Cambria Math" panose="02040503050406030204" pitchFamily="18" charset="0"/>
                            </a:rPr>
                            <m:t> </m:t>
                          </m:r>
                        </m:e>
                        <m:sup>
                          <m:r>
                            <a:rPr lang="en-US" altLang="ko-KR" b="0" i="1" smtClean="0">
                              <a:latin typeface="Cambria Math" panose="02040503050406030204" pitchFamily="18" charset="0"/>
                            </a:rPr>
                            <m:t>2       </m:t>
                          </m:r>
                        </m:sup>
                      </m:sSup>
                      <m:r>
                        <a:rPr lang="en-US" altLang="ko-KR" i="1" smtClean="0">
                          <a:latin typeface="Cambria Math" panose="02040503050406030204" pitchFamily="18" charset="0"/>
                          <a:ea typeface="Cambria Math" panose="02040503050406030204" pitchFamily="18" charset="0"/>
                        </a:rPr>
                        <m:t>=</m:t>
                      </m:r>
                      <m:r>
                        <a:rPr lang="en-US" altLang="ko-KR" b="0" i="1" smtClean="0">
                          <a:latin typeface="Cambria Math" panose="02040503050406030204" pitchFamily="18" charset="0"/>
                          <a:ea typeface="Cambria Math" panose="02040503050406030204" pitchFamily="18" charset="0"/>
                        </a:rPr>
                        <m:t> </m:t>
                      </m:r>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m:t>
                          </m:r>
                        </m:num>
                        <m:den>
                          <m:r>
                            <a:rPr lang="en-US" altLang="ko-KR" b="0" i="1" smtClean="0">
                              <a:latin typeface="Cambria Math" panose="02040503050406030204" pitchFamily="18" charset="0"/>
                              <a:ea typeface="Cambria Math" panose="02040503050406030204" pitchFamily="18" charset="0"/>
                            </a:rPr>
                            <m:t>𝑚</m:t>
                          </m:r>
                        </m:den>
                      </m:f>
                      <m:nary>
                        <m:naryPr>
                          <m:chr m:val="∑"/>
                          <m:ctrlPr>
                            <a:rPr lang="en-US" altLang="ko-KR" b="0" i="1" smtClean="0">
                              <a:latin typeface="Cambria Math" panose="02040503050406030204" pitchFamily="18" charset="0"/>
                              <a:ea typeface="Cambria Math" panose="02040503050406030204" pitchFamily="18" charset="0"/>
                            </a:rPr>
                          </m:ctrlPr>
                        </m:naryPr>
                        <m:sub>
                          <m:r>
                            <m:rPr>
                              <m:brk m:alnAt="23"/>
                            </m:rPr>
                            <a:rPr lang="en-US" altLang="ko-KR" b="0" i="1" smtClean="0">
                              <a:latin typeface="Cambria Math" panose="02040503050406030204" pitchFamily="18" charset="0"/>
                              <a:ea typeface="Cambria Math" panose="02040503050406030204" pitchFamily="18" charset="0"/>
                            </a:rPr>
                            <m:t>𝑖</m:t>
                          </m:r>
                          <m:r>
                            <a:rPr lang="en-US" altLang="ko-KR" b="0" i="1" smtClean="0">
                              <a:latin typeface="Cambria Math" panose="02040503050406030204" pitchFamily="18" charset="0"/>
                              <a:ea typeface="Cambria Math" panose="02040503050406030204" pitchFamily="18" charset="0"/>
                            </a:rPr>
                            <m:t>=1</m:t>
                          </m:r>
                        </m:sub>
                        <m:sup>
                          <m:r>
                            <a:rPr lang="en-US" altLang="ko-KR" b="0" i="1" smtClean="0">
                              <a:latin typeface="Cambria Math" panose="02040503050406030204" pitchFamily="18" charset="0"/>
                              <a:ea typeface="Cambria Math" panose="02040503050406030204" pitchFamily="18" charset="0"/>
                            </a:rPr>
                            <m:t>𝑚</m:t>
                          </m:r>
                        </m:sup>
                        <m:e>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m:t>
                              </m:r>
                              <m:sSup>
                                <m:sSupPr>
                                  <m:ctrlPr>
                                    <a:rPr lang="en-US" altLang="ko-KR" b="0" i="1" smtClean="0">
                                      <a:latin typeface="Cambria Math" panose="02040503050406030204" pitchFamily="18" charset="0"/>
                                      <a:ea typeface="Cambria Math" panose="02040503050406030204" pitchFamily="18" charset="0"/>
                                    </a:rPr>
                                  </m:ctrlPr>
                                </m:sSupPr>
                                <m:e>
                                  <m:r>
                                    <a:rPr lang="en-US" altLang="ko-KR" b="0" i="1" smtClean="0">
                                      <a:latin typeface="Cambria Math" panose="02040503050406030204" pitchFamily="18" charset="0"/>
                                      <a:ea typeface="Cambria Math" panose="02040503050406030204" pitchFamily="18" charset="0"/>
                                    </a:rPr>
                                    <m:t>𝑥</m:t>
                                  </m:r>
                                </m:e>
                                <m:sup>
                                  <m:d>
                                    <m:dPr>
                                      <m:ctrlPr>
                                        <a:rPr lang="en-US" altLang="ko-KR" b="0" i="1" smtClean="0">
                                          <a:latin typeface="Cambria Math" panose="02040503050406030204" pitchFamily="18" charset="0"/>
                                          <a:ea typeface="Cambria Math" panose="02040503050406030204" pitchFamily="18" charset="0"/>
                                        </a:rPr>
                                      </m:ctrlPr>
                                    </m:dPr>
                                    <m:e>
                                      <m:r>
                                        <a:rPr lang="en-US" altLang="ko-KR" b="0" i="1" smtClean="0">
                                          <a:latin typeface="Cambria Math" panose="02040503050406030204" pitchFamily="18" charset="0"/>
                                          <a:ea typeface="Cambria Math" panose="02040503050406030204" pitchFamily="18" charset="0"/>
                                        </a:rPr>
                                        <m:t>𝑖</m:t>
                                      </m:r>
                                    </m:e>
                                  </m:d>
                                </m:sup>
                              </m:sSup>
                              <m:r>
                                <a:rPr lang="en-US" altLang="ko-KR" b="0" i="1" smtClean="0">
                                  <a:latin typeface="Cambria Math" panose="02040503050406030204" pitchFamily="18" charset="0"/>
                                  <a:ea typeface="Cambria Math" panose="02040503050406030204" pitchFamily="18" charset="0"/>
                                </a:rPr>
                                <m:t>−</m:t>
                              </m:r>
                              <m:r>
                                <a:rPr lang="ko-KR" altLang="en-US" b="0" i="1" smtClean="0">
                                  <a:latin typeface="Cambria Math" panose="02040503050406030204" pitchFamily="18" charset="0"/>
                                  <a:ea typeface="Cambria Math" panose="02040503050406030204" pitchFamily="18" charset="0"/>
                                </a:rPr>
                                <m:t>𝜇</m:t>
                              </m:r>
                              <m:r>
                                <a:rPr lang="en-US" altLang="ko-KR" b="0" i="1" smtClean="0">
                                  <a:latin typeface="Cambria Math" panose="02040503050406030204" pitchFamily="18" charset="0"/>
                                  <a:ea typeface="Cambria Math" panose="02040503050406030204" pitchFamily="18" charset="0"/>
                                </a:rPr>
                                <m:t>)</m:t>
                              </m:r>
                            </m:e>
                            <m:sup>
                              <m:r>
                                <a:rPr lang="en-US" altLang="ko-KR" b="0" i="1" smtClean="0">
                                  <a:latin typeface="Cambria Math" panose="02040503050406030204" pitchFamily="18" charset="0"/>
                                  <a:ea typeface="Cambria Math" panose="02040503050406030204" pitchFamily="18" charset="0"/>
                                </a:rPr>
                                <m:t>2</m:t>
                              </m:r>
                            </m:sup>
                          </m:sSup>
                        </m:e>
                      </m:nary>
                    </m:oMath>
                  </m:oMathPara>
                </a14:m>
                <a:endParaRPr lang="ko-KR" altLang="en-US" dirty="0"/>
              </a:p>
            </p:txBody>
          </p:sp>
        </mc:Choice>
        <mc:Fallback xmlns="">
          <p:sp>
            <p:nvSpPr>
              <p:cNvPr id="5" name="TextBox 4">
                <a:extLst>
                  <a:ext uri="{FF2B5EF4-FFF2-40B4-BE49-F238E27FC236}">
                    <a16:creationId xmlns:a16="http://schemas.microsoft.com/office/drawing/2014/main" id="{CBC6E64B-C87E-40F2-9C88-51747DA14DE0}"/>
                  </a:ext>
                </a:extLst>
              </p:cNvPr>
              <p:cNvSpPr txBox="1">
                <a:spLocks noRot="1" noChangeAspect="1" noMove="1" noResize="1" noEditPoints="1" noAdjustHandles="1" noChangeArrowheads="1" noChangeShapeType="1" noTextEdit="1"/>
              </p:cNvSpPr>
              <p:nvPr/>
            </p:nvSpPr>
            <p:spPr>
              <a:xfrm>
                <a:off x="6096000" y="1504789"/>
                <a:ext cx="4876800" cy="853311"/>
              </a:xfrm>
              <a:prstGeom prst="rect">
                <a:avLst/>
              </a:prstGeom>
              <a:blipFill>
                <a:blip r:embed="rId4"/>
                <a:stretch>
                  <a:fillRect/>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3A06267D-54BB-4934-BE28-DEE3C780095B}"/>
              </a:ext>
            </a:extLst>
          </p:cNvPr>
          <p:cNvSpPr txBox="1"/>
          <p:nvPr/>
        </p:nvSpPr>
        <p:spPr>
          <a:xfrm>
            <a:off x="1501140" y="4868207"/>
            <a:ext cx="9875520" cy="646331"/>
          </a:xfrm>
          <a:prstGeom prst="rect">
            <a:avLst/>
          </a:prstGeom>
          <a:noFill/>
        </p:spPr>
        <p:txBody>
          <a:bodyPr wrap="square" rtlCol="0">
            <a:spAutoFit/>
          </a:bodyPr>
          <a:lstStyle/>
          <a:p>
            <a:pPr marL="342900" indent="-342900">
              <a:buAutoNum type="arabicPeriod"/>
            </a:pPr>
            <a:r>
              <a:rPr lang="en-US" altLang="ko-KR" b="0" i="0" dirty="0">
                <a:solidFill>
                  <a:srgbClr val="000000"/>
                </a:solidFill>
                <a:effectLst/>
                <a:latin typeface="noto"/>
              </a:rPr>
              <a:t>Subtract the mean, and then it moves to zero. </a:t>
            </a:r>
            <a:r>
              <a:rPr lang="en-US" altLang="ko-KR" sz="1200" b="0" i="0" dirty="0">
                <a:solidFill>
                  <a:srgbClr val="000000"/>
                </a:solidFill>
                <a:effectLst/>
                <a:latin typeface="noto"/>
              </a:rPr>
              <a:t>(</a:t>
            </a:r>
            <a:r>
              <a:rPr lang="ko-KR" altLang="en-US" sz="1200" dirty="0"/>
              <a:t>평균을 뺀다</a:t>
            </a:r>
            <a:r>
              <a:rPr lang="en-US" altLang="ko-KR" sz="1200" dirty="0"/>
              <a:t>. </a:t>
            </a:r>
            <a:r>
              <a:rPr lang="ko-KR" altLang="en-US" sz="1200" dirty="0"/>
              <a:t>그럼 </a:t>
            </a:r>
            <a:r>
              <a:rPr lang="en-US" altLang="ko-KR" sz="1200" dirty="0"/>
              <a:t>0</a:t>
            </a:r>
            <a:r>
              <a:rPr lang="ko-KR" altLang="en-US" sz="1200" dirty="0"/>
              <a:t>으로 옮겨지게 된다</a:t>
            </a:r>
            <a:r>
              <a:rPr lang="en-US" altLang="ko-KR" sz="1200" dirty="0"/>
              <a:t>.)</a:t>
            </a:r>
          </a:p>
          <a:p>
            <a:pPr marL="342900" indent="-342900">
              <a:buAutoNum type="arabicPeriod"/>
            </a:pPr>
            <a:r>
              <a:rPr lang="en-US" altLang="ko-KR" b="0" i="0" dirty="0">
                <a:solidFill>
                  <a:srgbClr val="000000"/>
                </a:solidFill>
                <a:effectLst/>
                <a:latin typeface="noto"/>
              </a:rPr>
              <a:t>Data distribution is obtained. The variance is all 1. </a:t>
            </a:r>
            <a:r>
              <a:rPr lang="en-US" altLang="ko-KR" sz="1200" b="0" i="0" dirty="0">
                <a:solidFill>
                  <a:srgbClr val="000000"/>
                </a:solidFill>
                <a:effectLst/>
                <a:latin typeface="noto"/>
              </a:rPr>
              <a:t>(</a:t>
            </a:r>
            <a:r>
              <a:rPr lang="ko-KR" altLang="en-US" sz="1200" dirty="0"/>
              <a:t>데이터 </a:t>
            </a:r>
            <a:r>
              <a:rPr lang="ko-KR" altLang="en-US" sz="1200" dirty="0" err="1"/>
              <a:t>분산를</a:t>
            </a:r>
            <a:r>
              <a:rPr lang="ko-KR" altLang="en-US" sz="1200" dirty="0"/>
              <a:t> 얻는다</a:t>
            </a:r>
            <a:r>
              <a:rPr lang="en-US" altLang="ko-KR" sz="1200" dirty="0"/>
              <a:t>. </a:t>
            </a:r>
            <a:r>
              <a:rPr lang="ko-KR" altLang="en-US" sz="1200" dirty="0"/>
              <a:t>분산이 모두 </a:t>
            </a:r>
            <a:r>
              <a:rPr lang="en-US" altLang="ko-KR" sz="1200" dirty="0"/>
              <a:t>1</a:t>
            </a:r>
            <a:r>
              <a:rPr lang="ko-KR" altLang="en-US" sz="1200" dirty="0"/>
              <a:t>이 된다</a:t>
            </a:r>
            <a:r>
              <a:rPr lang="en-US" altLang="ko-KR" sz="1200" dirty="0"/>
              <a:t>.)</a:t>
            </a:r>
            <a:endParaRPr lang="ko-KR" altLang="en-US" sz="1200" dirty="0"/>
          </a:p>
        </p:txBody>
      </p:sp>
      <p:pic>
        <p:nvPicPr>
          <p:cNvPr id="8" name="그림 7" descr="안테나이(가) 표시된 사진&#10;&#10;자동 생성된 설명">
            <a:extLst>
              <a:ext uri="{FF2B5EF4-FFF2-40B4-BE49-F238E27FC236}">
                <a16:creationId xmlns:a16="http://schemas.microsoft.com/office/drawing/2014/main" id="{7BA31796-1317-4FD8-AF17-97A01E493C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9200" y="2381439"/>
            <a:ext cx="9067800" cy="2133600"/>
          </a:xfrm>
          <a:prstGeom prst="rect">
            <a:avLst/>
          </a:prstGeom>
        </p:spPr>
      </p:pic>
      <p:sp>
        <p:nvSpPr>
          <p:cNvPr id="11" name="Rectangle 2">
            <a:extLst>
              <a:ext uri="{FF2B5EF4-FFF2-40B4-BE49-F238E27FC236}">
                <a16:creationId xmlns:a16="http://schemas.microsoft.com/office/drawing/2014/main" id="{CD9B05FF-1723-4394-A466-67A00CB2F791}"/>
              </a:ext>
            </a:extLst>
          </p:cNvPr>
          <p:cNvSpPr>
            <a:spLocks noChangeArrowheads="1"/>
          </p:cNvSpPr>
          <p:nvPr/>
        </p:nvSpPr>
        <p:spPr bwMode="auto">
          <a:xfrm>
            <a:off x="152400" y="152400"/>
            <a:ext cx="8210550" cy="0"/>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endParaRPr lang="ko-KR" altLang="en-US"/>
          </a:p>
        </p:txBody>
      </p:sp>
      <p:sp>
        <p:nvSpPr>
          <p:cNvPr id="12" name="Rectangle 3">
            <a:extLst>
              <a:ext uri="{FF2B5EF4-FFF2-40B4-BE49-F238E27FC236}">
                <a16:creationId xmlns:a16="http://schemas.microsoft.com/office/drawing/2014/main" id="{A8BC402D-E02E-4C19-97D0-E547F08B5327}"/>
              </a:ext>
            </a:extLst>
          </p:cNvPr>
          <p:cNvSpPr>
            <a:spLocks noChangeArrowheads="1"/>
          </p:cNvSpPr>
          <p:nvPr/>
        </p:nvSpPr>
        <p:spPr bwMode="auto">
          <a:xfrm>
            <a:off x="152400" y="152400"/>
            <a:ext cx="8210550" cy="0"/>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endParaRPr lang="ko-KR" altLang="en-US"/>
          </a:p>
        </p:txBody>
      </p:sp>
      <p:sp>
        <p:nvSpPr>
          <p:cNvPr id="13" name="Rectangle 4">
            <a:extLst>
              <a:ext uri="{FF2B5EF4-FFF2-40B4-BE49-F238E27FC236}">
                <a16:creationId xmlns:a16="http://schemas.microsoft.com/office/drawing/2014/main" id="{7FB3D360-FF9D-4AFE-BA83-30070D8767F8}"/>
              </a:ext>
            </a:extLst>
          </p:cNvPr>
          <p:cNvSpPr>
            <a:spLocks noChangeArrowheads="1"/>
          </p:cNvSpPr>
          <p:nvPr/>
        </p:nvSpPr>
        <p:spPr bwMode="auto">
          <a:xfrm>
            <a:off x="152400" y="152400"/>
            <a:ext cx="8210550" cy="0"/>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endParaRPr lang="ko-KR" altLang="en-US"/>
          </a:p>
        </p:txBody>
      </p:sp>
      <p:sp>
        <p:nvSpPr>
          <p:cNvPr id="14" name="Rectangle 5">
            <a:extLst>
              <a:ext uri="{FF2B5EF4-FFF2-40B4-BE49-F238E27FC236}">
                <a16:creationId xmlns:a16="http://schemas.microsoft.com/office/drawing/2014/main" id="{DD79EAB9-CAAD-42FA-9CE3-D7BA79BB53C1}"/>
              </a:ext>
            </a:extLst>
          </p:cNvPr>
          <p:cNvSpPr>
            <a:spLocks noChangeArrowheads="1"/>
          </p:cNvSpPr>
          <p:nvPr/>
        </p:nvSpPr>
        <p:spPr bwMode="auto">
          <a:xfrm>
            <a:off x="152400" y="152400"/>
            <a:ext cx="8210550" cy="0"/>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endParaRPr lang="ko-KR" altLang="en-US"/>
          </a:p>
        </p:txBody>
      </p:sp>
      <p:sp>
        <p:nvSpPr>
          <p:cNvPr id="15" name="Rectangle 6">
            <a:extLst>
              <a:ext uri="{FF2B5EF4-FFF2-40B4-BE49-F238E27FC236}">
                <a16:creationId xmlns:a16="http://schemas.microsoft.com/office/drawing/2014/main" id="{504FF2FB-57A9-4882-B90E-267AB6B2FD3C}"/>
              </a:ext>
            </a:extLst>
          </p:cNvPr>
          <p:cNvSpPr>
            <a:spLocks noChangeArrowheads="1"/>
          </p:cNvSpPr>
          <p:nvPr/>
        </p:nvSpPr>
        <p:spPr bwMode="auto">
          <a:xfrm>
            <a:off x="152400" y="152400"/>
            <a:ext cx="8210550" cy="0"/>
          </a:xfrm>
          <a:prstGeom prst="rect">
            <a:avLst/>
          </a:prstGeom>
          <a:solidFill>
            <a:srgbClr val="FDFDF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endParaRPr lang="ko-KR" altLang="en-US"/>
          </a:p>
        </p:txBody>
      </p:sp>
      <p:sp>
        <p:nvSpPr>
          <p:cNvPr id="17" name="TextBox 16">
            <a:extLst>
              <a:ext uri="{FF2B5EF4-FFF2-40B4-BE49-F238E27FC236}">
                <a16:creationId xmlns:a16="http://schemas.microsoft.com/office/drawing/2014/main" id="{93EF0C50-0639-4EB1-821F-AB03037BFD3B}"/>
              </a:ext>
            </a:extLst>
          </p:cNvPr>
          <p:cNvSpPr txBox="1"/>
          <p:nvPr/>
        </p:nvSpPr>
        <p:spPr>
          <a:xfrm>
            <a:off x="825624" y="5602699"/>
            <a:ext cx="10932095" cy="815608"/>
          </a:xfrm>
          <a:prstGeom prst="rect">
            <a:avLst/>
          </a:prstGeom>
          <a:noFill/>
        </p:spPr>
        <p:txBody>
          <a:bodyPr wrap="none" rtlCol="0">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altLang="ko-KR" sz="1800" b="0" i="0" u="none" strike="noStrike" cap="none" normalizeH="0" baseline="0" dirty="0">
                <a:ln>
                  <a:noFill/>
                </a:ln>
                <a:solidFill>
                  <a:srgbClr val="000000"/>
                </a:solidFill>
                <a:effectLst/>
                <a:latin typeface="Arial" panose="020B0604020202020204" pitchFamily="34" charset="0"/>
                <a:ea typeface="noto"/>
              </a:rPr>
              <a:t>When </a:t>
            </a:r>
            <a:r>
              <a:rPr kumimoji="0" lang="ko-KR" altLang="ko-KR" sz="1800" b="0" i="0" u="none" strike="noStrike" cap="none" normalizeH="0" baseline="0" dirty="0" err="1">
                <a:ln>
                  <a:noFill/>
                </a:ln>
                <a:solidFill>
                  <a:srgbClr val="000000"/>
                </a:solidFill>
                <a:effectLst/>
                <a:latin typeface="Arial" panose="020B0604020202020204" pitchFamily="34" charset="0"/>
                <a:ea typeface="noto"/>
              </a:rPr>
              <a:t>the</a:t>
            </a:r>
            <a:r>
              <a:rPr kumimoji="0" lang="ko-KR" altLang="ko-KR" sz="1800" b="0" i="0" u="none" strike="noStrike" cap="none" normalizeH="0" baseline="0" dirty="0">
                <a:ln>
                  <a:noFill/>
                </a:ln>
                <a:solidFill>
                  <a:srgbClr val="000000"/>
                </a:solidFill>
                <a:effectLst/>
                <a:latin typeface="Arial" panose="020B0604020202020204" pitchFamily="34" charset="0"/>
                <a:ea typeface="noto"/>
              </a:rPr>
              <a:t> </a:t>
            </a:r>
            <a:r>
              <a:rPr kumimoji="0" lang="ko-KR" altLang="ko-KR" sz="1800" b="0" i="0" u="none" strike="noStrike" cap="none" normalizeH="0" baseline="0" dirty="0" err="1">
                <a:ln>
                  <a:noFill/>
                </a:ln>
                <a:solidFill>
                  <a:srgbClr val="000000"/>
                </a:solidFill>
                <a:effectLst/>
                <a:latin typeface="Arial" panose="020B0604020202020204" pitchFamily="34" charset="0"/>
                <a:ea typeface="noto"/>
              </a:rPr>
              <a:t>function</a:t>
            </a:r>
            <a:r>
              <a:rPr kumimoji="0" lang="ko-KR" altLang="ko-KR" sz="1800" b="0" i="0" u="none" strike="noStrike" cap="none" normalizeH="0" baseline="0" dirty="0">
                <a:ln>
                  <a:noFill/>
                </a:ln>
                <a:solidFill>
                  <a:srgbClr val="000000"/>
                </a:solidFill>
                <a:effectLst/>
                <a:latin typeface="Arial" panose="020B0604020202020204" pitchFamily="34" charset="0"/>
                <a:ea typeface="noto"/>
              </a:rPr>
              <a:t> </a:t>
            </a:r>
            <a:r>
              <a:rPr kumimoji="0" lang="ko-KR" altLang="ko-KR" sz="1800" b="0" i="0" u="none" strike="noStrike" cap="none" normalizeH="0" baseline="0" dirty="0" err="1">
                <a:ln>
                  <a:noFill/>
                </a:ln>
                <a:solidFill>
                  <a:srgbClr val="000000"/>
                </a:solidFill>
                <a:effectLst/>
                <a:latin typeface="Arial" panose="020B0604020202020204" pitchFamily="34" charset="0"/>
                <a:ea typeface="noto"/>
              </a:rPr>
              <a:t>is</a:t>
            </a:r>
            <a:r>
              <a:rPr kumimoji="0" lang="ko-KR" altLang="ko-KR" sz="1800" b="0" i="0" u="none" strike="noStrike" cap="none" normalizeH="0" baseline="0" dirty="0">
                <a:ln>
                  <a:noFill/>
                </a:ln>
                <a:solidFill>
                  <a:srgbClr val="000000"/>
                </a:solidFill>
                <a:effectLst/>
                <a:latin typeface="Arial" panose="020B0604020202020204" pitchFamily="34" charset="0"/>
                <a:ea typeface="noto"/>
              </a:rPr>
              <a:t> </a:t>
            </a:r>
            <a:r>
              <a:rPr kumimoji="0" lang="ko-KR" altLang="ko-KR" sz="1800" b="0" i="0" u="none" strike="noStrike" cap="none" normalizeH="0" baseline="0" dirty="0" err="1">
                <a:ln>
                  <a:noFill/>
                </a:ln>
                <a:solidFill>
                  <a:srgbClr val="000000"/>
                </a:solidFill>
                <a:effectLst/>
                <a:latin typeface="Arial" panose="020B0604020202020204" pitchFamily="34" charset="0"/>
                <a:ea typeface="noto"/>
              </a:rPr>
              <a:t>similar</a:t>
            </a:r>
            <a:r>
              <a:rPr kumimoji="0" lang="ko-KR" altLang="ko-KR" sz="1800" b="0" i="0" u="none" strike="noStrike" cap="none" normalizeH="0" baseline="0" dirty="0">
                <a:ln>
                  <a:noFill/>
                </a:ln>
                <a:solidFill>
                  <a:srgbClr val="000000"/>
                </a:solidFill>
                <a:effectLst/>
                <a:latin typeface="Arial" panose="020B0604020202020204" pitchFamily="34" charset="0"/>
                <a:ea typeface="noto"/>
              </a:rPr>
              <a:t>, </a:t>
            </a:r>
            <a:r>
              <a:rPr kumimoji="0" lang="ko-KR" altLang="ko-KR" sz="1800" b="0" i="0" u="none" strike="noStrike" cap="none" normalizeH="0" baseline="0" dirty="0" err="1">
                <a:ln>
                  <a:noFill/>
                </a:ln>
                <a:solidFill>
                  <a:srgbClr val="000000"/>
                </a:solidFill>
                <a:effectLst/>
                <a:latin typeface="Arial" panose="020B0604020202020204" pitchFamily="34" charset="0"/>
                <a:ea typeface="noto"/>
              </a:rPr>
              <a:t>it's</a:t>
            </a:r>
            <a:r>
              <a:rPr kumimoji="0" lang="ko-KR" altLang="ko-KR" sz="1800" b="0" i="0" u="none" strike="noStrike" cap="none" normalizeH="0" baseline="0" dirty="0">
                <a:ln>
                  <a:noFill/>
                </a:ln>
                <a:solidFill>
                  <a:srgbClr val="000000"/>
                </a:solidFill>
                <a:effectLst/>
                <a:latin typeface="Arial" panose="020B0604020202020204" pitchFamily="34" charset="0"/>
                <a:ea typeface="noto"/>
              </a:rPr>
              <a:t> </a:t>
            </a:r>
            <a:r>
              <a:rPr kumimoji="0" lang="ko-KR" altLang="ko-KR" sz="1800" b="0" i="0" u="none" strike="noStrike" cap="none" normalizeH="0" baseline="0" dirty="0" err="1">
                <a:ln>
                  <a:noFill/>
                </a:ln>
                <a:solidFill>
                  <a:srgbClr val="000000"/>
                </a:solidFill>
                <a:effectLst/>
                <a:latin typeface="Arial" panose="020B0604020202020204" pitchFamily="34" charset="0"/>
                <a:ea typeface="noto"/>
              </a:rPr>
              <a:t>rounder</a:t>
            </a:r>
            <a:r>
              <a:rPr kumimoji="0" lang="ko-KR" altLang="ko-KR" sz="1800" b="0" i="0" u="none" strike="noStrike" cap="none" normalizeH="0" baseline="0" dirty="0">
                <a:ln>
                  <a:noFill/>
                </a:ln>
                <a:solidFill>
                  <a:srgbClr val="000000"/>
                </a:solidFill>
                <a:effectLst/>
                <a:latin typeface="Arial" panose="020B0604020202020204" pitchFamily="34" charset="0"/>
                <a:ea typeface="noto"/>
              </a:rPr>
              <a:t> and </a:t>
            </a:r>
            <a:r>
              <a:rPr kumimoji="0" lang="ko-KR" altLang="ko-KR" sz="1800" b="0" i="0" u="none" strike="noStrike" cap="none" normalizeH="0" baseline="0" dirty="0" err="1">
                <a:ln>
                  <a:noFill/>
                </a:ln>
                <a:solidFill>
                  <a:srgbClr val="000000"/>
                </a:solidFill>
                <a:effectLst/>
                <a:latin typeface="Arial" panose="020B0604020202020204" pitchFamily="34" charset="0"/>
                <a:ea typeface="noto"/>
              </a:rPr>
              <a:t>more</a:t>
            </a:r>
            <a:r>
              <a:rPr kumimoji="0" lang="ko-KR" altLang="ko-KR" sz="1800" b="0" i="0" u="none" strike="noStrike" cap="none" normalizeH="0" baseline="0" dirty="0">
                <a:ln>
                  <a:noFill/>
                </a:ln>
                <a:solidFill>
                  <a:srgbClr val="000000"/>
                </a:solidFill>
                <a:effectLst/>
                <a:latin typeface="Arial" panose="020B0604020202020204" pitchFamily="34" charset="0"/>
                <a:ea typeface="noto"/>
              </a:rPr>
              <a:t> </a:t>
            </a:r>
            <a:r>
              <a:rPr kumimoji="0" lang="ko-KR" altLang="ko-KR" sz="1800" b="0" i="0" u="none" strike="noStrike" cap="none" normalizeH="0" baseline="0" dirty="0" err="1">
                <a:ln>
                  <a:noFill/>
                </a:ln>
                <a:solidFill>
                  <a:srgbClr val="000000"/>
                </a:solidFill>
                <a:effectLst/>
                <a:latin typeface="Arial" panose="020B0604020202020204" pitchFamily="34" charset="0"/>
                <a:ea typeface="noto"/>
              </a:rPr>
              <a:t>optimal</a:t>
            </a:r>
            <a:r>
              <a:rPr kumimoji="0" lang="ko-KR" altLang="ko-KR" sz="1800" b="0" i="0" u="none" strike="noStrike" cap="none" normalizeH="0" baseline="0" dirty="0">
                <a:ln>
                  <a:noFill/>
                </a:ln>
                <a:solidFill>
                  <a:srgbClr val="000000"/>
                </a:solidFill>
                <a:effectLst/>
                <a:latin typeface="Arial" panose="020B0604020202020204" pitchFamily="34" charset="0"/>
                <a:ea typeface="noto"/>
              </a:rPr>
              <a:t>.</a:t>
            </a:r>
            <a:endParaRPr kumimoji="0" lang="en-US" altLang="ko-KR" sz="1800" b="0" i="0" u="none" strike="noStrike" cap="none" normalizeH="0" baseline="0" dirty="0">
              <a:ln>
                <a:noFill/>
              </a:ln>
              <a:solidFill>
                <a:srgbClr val="000000"/>
              </a:solidFill>
              <a:effectLst/>
              <a:latin typeface="Arial" panose="020B0604020202020204" pitchFamily="34" charset="0"/>
              <a:ea typeface="noto"/>
            </a:endParaRPr>
          </a:p>
          <a:p>
            <a:pPr marL="0" marR="0" lvl="0" indent="0" algn="l" defTabSz="914400" rtl="0" eaLnBrk="0" fontAlgn="t" latinLnBrk="0" hangingPunct="0">
              <a:lnSpc>
                <a:spcPct val="100000"/>
              </a:lnSpc>
              <a:spcBef>
                <a:spcPct val="0"/>
              </a:spcBef>
              <a:spcAft>
                <a:spcPct val="0"/>
              </a:spcAft>
              <a:buClrTx/>
              <a:buSzTx/>
              <a:buFontTx/>
              <a:buNone/>
              <a:tabLst/>
            </a:pPr>
            <a:r>
              <a:rPr lang="en-US" altLang="ko-KR" b="0" i="0" dirty="0">
                <a:solidFill>
                  <a:srgbClr val="000000"/>
                </a:solidFill>
                <a:effectLst/>
                <a:latin typeface="noto"/>
              </a:rPr>
              <a:t>So When optimized than when not optimized, the function is rounder and more optimal, resulting in faster speed.</a:t>
            </a:r>
            <a:r>
              <a:rPr kumimoji="0" lang="en-US" altLang="ko-KR" sz="1800" b="0" i="0" u="none" strike="noStrike" cap="none" normalizeH="0" baseline="0" dirty="0">
                <a:ln>
                  <a:noFill/>
                </a:ln>
                <a:solidFill>
                  <a:srgbClr val="000000"/>
                </a:solidFill>
                <a:effectLst/>
                <a:latin typeface="Arial" panose="020B0604020202020204" pitchFamily="34" charset="0"/>
                <a:ea typeface="noto"/>
              </a:rPr>
              <a:t>  </a:t>
            </a:r>
            <a:endParaRPr kumimoji="0" lang="ko-KR" altLang="ko-KR" sz="800" b="0" i="0" u="none" strike="noStrike" cap="none" normalizeH="0" baseline="0" dirty="0">
              <a:ln>
                <a:noFill/>
              </a:ln>
              <a:solidFill>
                <a:srgbClr val="000000"/>
              </a:solidFill>
              <a:effectLst/>
              <a:latin typeface="Arial" panose="020B0604020202020204" pitchFamily="34" charset="0"/>
              <a:ea typeface="n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100" b="0" i="0" u="none" strike="noStrike" cap="none" normalizeH="0" baseline="0" dirty="0">
              <a:ln>
                <a:noFill/>
              </a:ln>
              <a:solidFill>
                <a:schemeClr val="tx1"/>
              </a:solidFill>
              <a:effectLst/>
              <a:latin typeface="Arial" panose="020B0604020202020204" pitchFamily="34" charset="0"/>
            </a:endParaRPr>
          </a:p>
        </p:txBody>
      </p:sp>
      <p:sp>
        <p:nvSpPr>
          <p:cNvPr id="16" name="제목 1">
            <a:extLst>
              <a:ext uri="{FF2B5EF4-FFF2-40B4-BE49-F238E27FC236}">
                <a16:creationId xmlns:a16="http://schemas.microsoft.com/office/drawing/2014/main" id="{4B476663-7C06-4E27-BF29-B50D8485E510}"/>
              </a:ext>
            </a:extLst>
          </p:cNvPr>
          <p:cNvSpPr txBox="1">
            <a:spLocks/>
          </p:cNvSpPr>
          <p:nvPr/>
        </p:nvSpPr>
        <p:spPr>
          <a:xfrm>
            <a:off x="152400" y="123136"/>
            <a:ext cx="10515600" cy="819314"/>
          </a:xfrm>
          <a:prstGeom prst="rect">
            <a:avLst/>
          </a:prstGeom>
        </p:spPr>
        <p:txBody>
          <a:bodyPr vert="horz" lIns="91440" tIns="45720" rIns="91440" bIns="45720" rtlCol="0" anchor="b">
            <a:normAutofit/>
          </a:bodyPr>
          <a:lstStyle>
            <a:lvl1pPr algn="ctr" defTabSz="914400" rtl="0" eaLnBrk="1" latinLnBrk="1" hangingPunct="1">
              <a:lnSpc>
                <a:spcPct val="90000"/>
              </a:lnSpc>
              <a:spcBef>
                <a:spcPct val="0"/>
              </a:spcBef>
              <a:buNone/>
              <a:defRPr sz="6000" kern="1200">
                <a:solidFill>
                  <a:schemeClr val="tx1"/>
                </a:solidFill>
                <a:latin typeface="+mj-lt"/>
                <a:ea typeface="+mj-ea"/>
                <a:cs typeface="+mj-cs"/>
              </a:defRPr>
            </a:lvl1pPr>
          </a:lstStyle>
          <a:p>
            <a:pPr algn="l"/>
            <a:r>
              <a:rPr lang="en-US" altLang="ko-KR" sz="4400" b="1" dirty="0"/>
              <a:t>Normalizing Inputs </a:t>
            </a:r>
            <a:r>
              <a:rPr lang="en-US" altLang="ko-KR" sz="1400" dirty="0"/>
              <a:t>(</a:t>
            </a:r>
            <a:r>
              <a:rPr lang="ko-KR" altLang="en-US" sz="1400" dirty="0"/>
              <a:t>훈련입력 정규화</a:t>
            </a:r>
            <a:r>
              <a:rPr lang="en-US" altLang="ko-KR" sz="1400" dirty="0"/>
              <a:t>)</a:t>
            </a:r>
            <a:r>
              <a:rPr lang="en-US" altLang="ko-KR" sz="4400" b="1" dirty="0"/>
              <a:t> </a:t>
            </a:r>
            <a:endParaRPr lang="ko-KR" altLang="en-US" sz="4400" b="1" dirty="0"/>
          </a:p>
        </p:txBody>
      </p:sp>
      <p:sp>
        <p:nvSpPr>
          <p:cNvPr id="7" name="TextBox 6">
            <a:extLst>
              <a:ext uri="{FF2B5EF4-FFF2-40B4-BE49-F238E27FC236}">
                <a16:creationId xmlns:a16="http://schemas.microsoft.com/office/drawing/2014/main" id="{1A893C8E-E223-4C85-9BE0-BEF7515636A6}"/>
              </a:ext>
            </a:extLst>
          </p:cNvPr>
          <p:cNvSpPr txBox="1"/>
          <p:nvPr/>
        </p:nvSpPr>
        <p:spPr>
          <a:xfrm>
            <a:off x="230818" y="1066463"/>
            <a:ext cx="10608817" cy="369332"/>
          </a:xfrm>
          <a:prstGeom prst="rect">
            <a:avLst/>
          </a:prstGeom>
          <a:noFill/>
        </p:spPr>
        <p:txBody>
          <a:bodyPr wrap="square" rtlCol="0">
            <a:spAutoFit/>
          </a:bodyPr>
          <a:lstStyle/>
          <a:p>
            <a:r>
              <a:rPr lang="en-US" altLang="ko-KR" b="0" i="0" dirty="0">
                <a:solidFill>
                  <a:srgbClr val="000000"/>
                </a:solidFill>
                <a:effectLst/>
                <a:latin typeface="noto"/>
              </a:rPr>
              <a:t>It is a method to speed up when training neural networks. </a:t>
            </a:r>
            <a:r>
              <a:rPr lang="en-US" altLang="ko-KR" sz="1200" b="0" i="0" dirty="0">
                <a:solidFill>
                  <a:srgbClr val="000000"/>
                </a:solidFill>
                <a:effectLst/>
                <a:latin typeface="noto"/>
              </a:rPr>
              <a:t>(</a:t>
            </a:r>
            <a:r>
              <a:rPr lang="ko-KR" altLang="en-US" sz="1200" b="0" i="0" dirty="0">
                <a:solidFill>
                  <a:srgbClr val="000000"/>
                </a:solidFill>
                <a:effectLst/>
                <a:latin typeface="noto"/>
              </a:rPr>
              <a:t>신경망 교육 시에 속도를 높이기 위한 방법이다</a:t>
            </a:r>
            <a:r>
              <a:rPr lang="en-US" altLang="ko-KR" sz="1200" b="0" i="0" dirty="0">
                <a:solidFill>
                  <a:srgbClr val="000000"/>
                </a:solidFill>
                <a:effectLst/>
                <a:latin typeface="noto"/>
              </a:rPr>
              <a:t>.)</a:t>
            </a:r>
            <a:endParaRPr lang="ko-KR" altLang="en-US" sz="1200" dirty="0"/>
          </a:p>
        </p:txBody>
      </p:sp>
    </p:spTree>
    <p:extLst>
      <p:ext uri="{BB962C8B-B14F-4D97-AF65-F5344CB8AC3E}">
        <p14:creationId xmlns:p14="http://schemas.microsoft.com/office/powerpoint/2010/main" val="3992520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4B2DC0-510A-45D3-AB35-07EFA01C5800}"/>
              </a:ext>
            </a:extLst>
          </p:cNvPr>
          <p:cNvSpPr>
            <a:spLocks noGrp="1"/>
          </p:cNvSpPr>
          <p:nvPr>
            <p:ph type="title"/>
          </p:nvPr>
        </p:nvSpPr>
        <p:spPr>
          <a:xfrm>
            <a:off x="78222" y="66943"/>
            <a:ext cx="10515600" cy="1134846"/>
          </a:xfrm>
        </p:spPr>
        <p:txBody>
          <a:bodyPr/>
          <a:lstStyle/>
          <a:p>
            <a:r>
              <a:rPr lang="en-US" altLang="ko-KR" b="1" dirty="0"/>
              <a:t>Vanishing/Exploding Gradients</a:t>
            </a:r>
            <a:endParaRPr lang="ko-KR" altLang="en-US" b="1" dirty="0"/>
          </a:p>
        </p:txBody>
      </p:sp>
      <p:sp>
        <p:nvSpPr>
          <p:cNvPr id="4" name="TextBox 3">
            <a:extLst>
              <a:ext uri="{FF2B5EF4-FFF2-40B4-BE49-F238E27FC236}">
                <a16:creationId xmlns:a16="http://schemas.microsoft.com/office/drawing/2014/main" id="{60E3DF95-9F85-4D85-BBAF-E82BCCF5F5BA}"/>
              </a:ext>
            </a:extLst>
          </p:cNvPr>
          <p:cNvSpPr txBox="1"/>
          <p:nvPr/>
        </p:nvSpPr>
        <p:spPr>
          <a:xfrm>
            <a:off x="640080" y="1240514"/>
            <a:ext cx="6969760" cy="646331"/>
          </a:xfrm>
          <a:prstGeom prst="rect">
            <a:avLst/>
          </a:prstGeom>
          <a:noFill/>
        </p:spPr>
        <p:txBody>
          <a:bodyPr wrap="square" rtlCol="0">
            <a:spAutoFit/>
          </a:bodyPr>
          <a:lstStyle/>
          <a:p>
            <a:r>
              <a:rPr lang="en-US" altLang="ko-KR" b="1" dirty="0"/>
              <a:t>- Vanishing gradients</a:t>
            </a:r>
          </a:p>
          <a:p>
            <a:endParaRPr lang="ko-KR" altLang="en-US" dirty="0"/>
          </a:p>
        </p:txBody>
      </p:sp>
      <p:sp>
        <p:nvSpPr>
          <p:cNvPr id="5" name="TextBox 4">
            <a:extLst>
              <a:ext uri="{FF2B5EF4-FFF2-40B4-BE49-F238E27FC236}">
                <a16:creationId xmlns:a16="http://schemas.microsoft.com/office/drawing/2014/main" id="{11E32F0A-7F13-4FB3-909E-1139DB972712}"/>
              </a:ext>
            </a:extLst>
          </p:cNvPr>
          <p:cNvSpPr txBox="1"/>
          <p:nvPr/>
        </p:nvSpPr>
        <p:spPr>
          <a:xfrm>
            <a:off x="934227" y="1625329"/>
            <a:ext cx="8950960" cy="369332"/>
          </a:xfrm>
          <a:prstGeom prst="rect">
            <a:avLst/>
          </a:prstGeom>
          <a:noFill/>
        </p:spPr>
        <p:txBody>
          <a:bodyPr wrap="square" rtlCol="0">
            <a:spAutoFit/>
          </a:bodyPr>
          <a:lstStyle/>
          <a:p>
            <a:r>
              <a:rPr lang="en-US" altLang="ko-KR" b="0" i="0" dirty="0">
                <a:solidFill>
                  <a:srgbClr val="000000"/>
                </a:solidFill>
                <a:effectLst/>
                <a:latin typeface="noto"/>
              </a:rPr>
              <a:t>The case where the gradient rapidly decreases is called Vanishing gradient.</a:t>
            </a:r>
            <a:endParaRPr lang="ko-KR" altLang="en-US" dirty="0"/>
          </a:p>
        </p:txBody>
      </p:sp>
      <p:sp>
        <p:nvSpPr>
          <p:cNvPr id="6" name="TextBox 5">
            <a:extLst>
              <a:ext uri="{FF2B5EF4-FFF2-40B4-BE49-F238E27FC236}">
                <a16:creationId xmlns:a16="http://schemas.microsoft.com/office/drawing/2014/main" id="{C7C23C8A-4A19-48FF-BDE1-6D90F344A2F9}"/>
              </a:ext>
            </a:extLst>
          </p:cNvPr>
          <p:cNvSpPr txBox="1"/>
          <p:nvPr/>
        </p:nvSpPr>
        <p:spPr>
          <a:xfrm>
            <a:off x="640080" y="2443490"/>
            <a:ext cx="6096000" cy="369332"/>
          </a:xfrm>
          <a:prstGeom prst="rect">
            <a:avLst/>
          </a:prstGeom>
          <a:noFill/>
        </p:spPr>
        <p:txBody>
          <a:bodyPr wrap="square" rtlCol="0">
            <a:spAutoFit/>
          </a:bodyPr>
          <a:lstStyle/>
          <a:p>
            <a:r>
              <a:rPr lang="en-US" altLang="ko-KR" b="1" dirty="0"/>
              <a:t>-</a:t>
            </a:r>
            <a:r>
              <a:rPr lang="ko-KR" altLang="en-US" b="1" dirty="0"/>
              <a:t> </a:t>
            </a:r>
            <a:r>
              <a:rPr lang="en-US" altLang="ko-KR" b="1" dirty="0"/>
              <a:t>Exploding Gradients</a:t>
            </a:r>
            <a:endParaRPr lang="ko-KR" altLang="en-US" b="1" dirty="0"/>
          </a:p>
        </p:txBody>
      </p:sp>
      <p:sp>
        <p:nvSpPr>
          <p:cNvPr id="7" name="TextBox 6">
            <a:extLst>
              <a:ext uri="{FF2B5EF4-FFF2-40B4-BE49-F238E27FC236}">
                <a16:creationId xmlns:a16="http://schemas.microsoft.com/office/drawing/2014/main" id="{A2EDB45B-4016-4480-AAAD-52D0DCBC0358}"/>
              </a:ext>
            </a:extLst>
          </p:cNvPr>
          <p:cNvSpPr txBox="1"/>
          <p:nvPr/>
        </p:nvSpPr>
        <p:spPr>
          <a:xfrm>
            <a:off x="934227" y="2812822"/>
            <a:ext cx="8656320" cy="369332"/>
          </a:xfrm>
          <a:prstGeom prst="rect">
            <a:avLst/>
          </a:prstGeom>
          <a:noFill/>
        </p:spPr>
        <p:txBody>
          <a:bodyPr wrap="square" rtlCol="0">
            <a:spAutoFit/>
          </a:bodyPr>
          <a:lstStyle/>
          <a:p>
            <a:r>
              <a:rPr lang="en-US" altLang="ko-KR" b="0" i="0" dirty="0">
                <a:solidFill>
                  <a:srgbClr val="000000"/>
                </a:solidFill>
                <a:effectLst/>
                <a:latin typeface="noto"/>
              </a:rPr>
              <a:t>The case where the gradient increases rapidly is called </a:t>
            </a:r>
            <a:r>
              <a:rPr lang="en-US" altLang="ko-KR" dirty="0">
                <a:solidFill>
                  <a:srgbClr val="000000"/>
                </a:solidFill>
                <a:latin typeface="noto"/>
              </a:rPr>
              <a:t>E</a:t>
            </a:r>
            <a:r>
              <a:rPr lang="en-US" altLang="ko-KR" b="0" i="0" dirty="0">
                <a:solidFill>
                  <a:srgbClr val="000000"/>
                </a:solidFill>
                <a:effectLst/>
                <a:latin typeface="noto"/>
              </a:rPr>
              <a:t>xploding gradient.</a:t>
            </a:r>
            <a:endParaRPr lang="ko-KR" altLang="en-US" dirty="0"/>
          </a:p>
        </p:txBody>
      </p:sp>
      <p:sp>
        <p:nvSpPr>
          <p:cNvPr id="9" name="Rectangle 1">
            <a:extLst>
              <a:ext uri="{FF2B5EF4-FFF2-40B4-BE49-F238E27FC236}">
                <a16:creationId xmlns:a16="http://schemas.microsoft.com/office/drawing/2014/main" id="{2669E25A-EB13-4D44-986F-7D770DA8CD5B}"/>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br>
              <a:rPr kumimoji="0" lang="ko-KR" altLang="ko-KR" sz="900" b="0" i="0" u="none" strike="noStrike" cap="none" normalizeH="0" baseline="0">
                <a:ln>
                  <a:noFill/>
                </a:ln>
                <a:solidFill>
                  <a:srgbClr val="000000"/>
                </a:solidFill>
                <a:effectLst/>
                <a:latin typeface="Arial" panose="020B0604020202020204" pitchFamily="34" charset="0"/>
                <a:ea typeface="noto"/>
              </a:rPr>
            </a:br>
            <a:endParaRPr kumimoji="0" lang="ko-KR" altLang="ko-KR" sz="900" b="0" i="0" u="none" strike="noStrike" cap="none" normalizeH="0" baseline="0">
              <a:ln>
                <a:noFill/>
              </a:ln>
              <a:solidFill>
                <a:srgbClr val="000000"/>
              </a:solidFill>
              <a:effectLst/>
              <a:latin typeface="Arial" panose="020B0604020202020204" pitchFamily="34" charset="0"/>
              <a:ea typeface="not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800" b="0" i="0" u="none" strike="noStrike" cap="none" normalizeH="0" baseline="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93566991-A183-4601-B00B-8ECB1472FB36}"/>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endParaRPr lang="ko-KR" altLang="en-US"/>
          </a:p>
        </p:txBody>
      </p:sp>
      <p:sp>
        <p:nvSpPr>
          <p:cNvPr id="12" name="Rectangle 4">
            <a:extLst>
              <a:ext uri="{FF2B5EF4-FFF2-40B4-BE49-F238E27FC236}">
                <a16:creationId xmlns:a16="http://schemas.microsoft.com/office/drawing/2014/main" id="{C4D90E80-CAEB-47E8-B1A3-F117B5DFB2E2}"/>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endParaRPr lang="ko-KR" altLang="en-US"/>
          </a:p>
        </p:txBody>
      </p:sp>
      <p:sp>
        <p:nvSpPr>
          <p:cNvPr id="13" name="Rectangle 5">
            <a:extLst>
              <a:ext uri="{FF2B5EF4-FFF2-40B4-BE49-F238E27FC236}">
                <a16:creationId xmlns:a16="http://schemas.microsoft.com/office/drawing/2014/main" id="{3252EDDA-FC5D-4276-AD5E-BE5D77A11A6F}"/>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endParaRPr lang="ko-KR" altLang="en-US"/>
          </a:p>
        </p:txBody>
      </p:sp>
      <p:sp>
        <p:nvSpPr>
          <p:cNvPr id="14" name="Rectangle 6">
            <a:extLst>
              <a:ext uri="{FF2B5EF4-FFF2-40B4-BE49-F238E27FC236}">
                <a16:creationId xmlns:a16="http://schemas.microsoft.com/office/drawing/2014/main" id="{8B92A096-B873-40CF-8DEB-41A9812247E3}"/>
              </a:ext>
            </a:extLst>
          </p:cNvPr>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endParaRPr lang="ko-KR" alt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002FD4-2249-4609-96D4-3D712F497897}"/>
                  </a:ext>
                </a:extLst>
              </p:cNvPr>
              <p:cNvSpPr txBox="1"/>
              <p:nvPr/>
            </p:nvSpPr>
            <p:spPr>
              <a:xfrm>
                <a:off x="490098" y="3186167"/>
                <a:ext cx="5537840" cy="388311"/>
              </a:xfrm>
              <a:prstGeom prst="rect">
                <a:avLst/>
              </a:prstGeom>
              <a:noFill/>
            </p:spPr>
            <p:txBody>
              <a:bodyPr wrap="square" rtlCol="0">
                <a:spAutoFit/>
              </a:bodyPr>
              <a:lstStyle/>
              <a:p>
                <a14:m>
                  <m:oMath xmlns:m="http://schemas.openxmlformats.org/officeDocument/2006/math">
                    <m:acc>
                      <m:accPr>
                        <m:chr m:val="̂"/>
                        <m:ctrlPr>
                          <a:rPr lang="en-US" altLang="ko-KR" i="1" smtClean="0">
                            <a:latin typeface="Cambria Math" panose="02040503050406030204" pitchFamily="18" charset="0"/>
                          </a:rPr>
                        </m:ctrlPr>
                      </m:accPr>
                      <m:e>
                        <m:r>
                          <m:rPr>
                            <m:sty m:val="p"/>
                          </m:rPr>
                          <a:rPr lang="en-US" altLang="ko-KR" i="1">
                            <a:latin typeface="Cambria Math" panose="02040503050406030204" pitchFamily="18" charset="0"/>
                          </a:rPr>
                          <m:t>y</m:t>
                        </m:r>
                      </m:e>
                    </m:acc>
                  </m:oMath>
                </a14:m>
                <a:r>
                  <a:rPr lang="en-US" altLang="ko-KR" dirty="0"/>
                  <a:t> = </a:t>
                </a:r>
                <a14:m>
                  <m:oMath xmlns:m="http://schemas.openxmlformats.org/officeDocument/2006/math">
                    <m:sSup>
                      <m:sSupPr>
                        <m:ctrlPr>
                          <a:rPr lang="en-US" altLang="ko-KR" b="0" i="1" smtClean="0">
                            <a:latin typeface="Cambria Math" panose="02040503050406030204" pitchFamily="18" charset="0"/>
                          </a:rPr>
                        </m:ctrlPr>
                      </m:sSupPr>
                      <m:e>
                        <m:r>
                          <m:rPr>
                            <m:sty m:val="p"/>
                          </m:rPr>
                          <a:rPr lang="en-US" altLang="ko-KR" i="1">
                            <a:latin typeface="Cambria Math" panose="02040503050406030204" pitchFamily="18" charset="0"/>
                          </a:rPr>
                          <m:t>w</m:t>
                        </m:r>
                      </m:e>
                      <m:sup>
                        <m:r>
                          <a:rPr lang="en-US" altLang="ko-KR" i="1">
                            <a:latin typeface="Cambria Math" panose="02040503050406030204" pitchFamily="18" charset="0"/>
                          </a:rPr>
                          <m:t>[</m:t>
                        </m:r>
                        <m:r>
                          <m:rPr>
                            <m:sty m:val="p"/>
                          </m:rPr>
                          <a:rPr lang="en-US" altLang="ko-KR" i="1" smtClean="0">
                            <a:latin typeface="Cambria Math" panose="02040503050406030204" pitchFamily="18" charset="0"/>
                          </a:rPr>
                          <m:t>L</m:t>
                        </m:r>
                        <m:r>
                          <a:rPr lang="en-US" altLang="ko-KR" i="1">
                            <a:latin typeface="Cambria Math" panose="02040503050406030204" pitchFamily="18" charset="0"/>
                          </a:rPr>
                          <m:t>]</m:t>
                        </m:r>
                      </m:sup>
                    </m:sSup>
                    <m:r>
                      <a:rPr lang="en-US" altLang="ko-KR" b="0" i="1" smtClean="0">
                        <a:latin typeface="Cambria Math" panose="02040503050406030204" pitchFamily="18" charset="0"/>
                      </a:rPr>
                      <m:t> </m:t>
                    </m:r>
                    <m:sSup>
                      <m:sSupPr>
                        <m:ctrlPr>
                          <a:rPr lang="en-US" altLang="ko-KR" b="0" i="1" smtClean="0">
                            <a:latin typeface="Cambria Math" panose="02040503050406030204" pitchFamily="18" charset="0"/>
                          </a:rPr>
                        </m:ctrlPr>
                      </m:sSupPr>
                      <m:e>
                        <m:r>
                          <m:rPr>
                            <m:sty m:val="p"/>
                          </m:rPr>
                          <a:rPr lang="en-US" altLang="ko-KR" i="1">
                            <a:latin typeface="Cambria Math" panose="02040503050406030204" pitchFamily="18" charset="0"/>
                          </a:rPr>
                          <m:t>w</m:t>
                        </m:r>
                      </m:e>
                      <m:sup>
                        <m:r>
                          <a:rPr lang="en-US" altLang="ko-KR" i="1">
                            <a:latin typeface="Cambria Math" panose="02040503050406030204" pitchFamily="18" charset="0"/>
                          </a:rPr>
                          <m:t>[</m:t>
                        </m:r>
                        <m:r>
                          <m:rPr>
                            <m:sty m:val="p"/>
                          </m:rPr>
                          <a:rPr lang="en-US" altLang="ko-KR" i="1" smtClean="0">
                            <a:latin typeface="Cambria Math" panose="02040503050406030204" pitchFamily="18" charset="0"/>
                          </a:rPr>
                          <m:t>L</m:t>
                        </m:r>
                        <m:r>
                          <a:rPr lang="en-US" altLang="ko-KR" i="1" smtClean="0">
                            <a:latin typeface="Cambria Math" panose="02040503050406030204" pitchFamily="18" charset="0"/>
                          </a:rPr>
                          <m:t>−1]</m:t>
                        </m:r>
                      </m:sup>
                    </m:sSup>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sSup>
                      <m:sSupPr>
                        <m:ctrlPr>
                          <a:rPr lang="en-US" altLang="ko-KR" b="0" i="1" smtClean="0">
                            <a:latin typeface="Cambria Math" panose="02040503050406030204" pitchFamily="18" charset="0"/>
                            <a:ea typeface="Cambria Math" panose="02040503050406030204" pitchFamily="18" charset="0"/>
                          </a:rPr>
                        </m:ctrlPr>
                      </m:sSupPr>
                      <m:e>
                        <m:r>
                          <m:rPr>
                            <m:sty m:val="p"/>
                          </m:rPr>
                          <a:rPr lang="en-US" altLang="ko-KR" i="1">
                            <a:latin typeface="Cambria Math" panose="02040503050406030204" pitchFamily="18" charset="0"/>
                            <a:ea typeface="Cambria Math" panose="02040503050406030204" pitchFamily="18" charset="0"/>
                          </a:rPr>
                          <m:t>w</m:t>
                        </m:r>
                      </m:e>
                      <m:sup>
                        <m:d>
                          <m:dPr>
                            <m:begChr m:val="["/>
                            <m:endChr m:val="]"/>
                            <m:ctrlPr>
                              <a:rPr lang="en-US" altLang="ko-KR" i="1" smtClean="0">
                                <a:latin typeface="Cambria Math" panose="02040503050406030204" pitchFamily="18" charset="0"/>
                                <a:ea typeface="Cambria Math" panose="02040503050406030204" pitchFamily="18" charset="0"/>
                              </a:rPr>
                            </m:ctrlPr>
                          </m:dPr>
                          <m:e>
                            <m:r>
                              <a:rPr lang="en-US" altLang="ko-KR" i="1" smtClean="0">
                                <a:latin typeface="Cambria Math" panose="02040503050406030204" pitchFamily="18" charset="0"/>
                                <a:ea typeface="Cambria Math" panose="02040503050406030204" pitchFamily="18" charset="0"/>
                              </a:rPr>
                              <m:t>3</m:t>
                            </m:r>
                          </m:e>
                        </m:d>
                      </m:sup>
                    </m:sSup>
                    <m:sSup>
                      <m:sSupPr>
                        <m:ctrlPr>
                          <a:rPr lang="en-US" altLang="ko-KR" b="0" i="1" smtClean="0">
                            <a:latin typeface="Cambria Math" panose="02040503050406030204" pitchFamily="18" charset="0"/>
                            <a:ea typeface="Cambria Math" panose="02040503050406030204" pitchFamily="18" charset="0"/>
                          </a:rPr>
                        </m:ctrlPr>
                      </m:sSupPr>
                      <m:e>
                        <m:r>
                          <m:rPr>
                            <m:sty m:val="p"/>
                          </m:rPr>
                          <a:rPr lang="en-US" altLang="ko-KR" i="1">
                            <a:latin typeface="Cambria Math" panose="02040503050406030204" pitchFamily="18" charset="0"/>
                            <a:ea typeface="Cambria Math" panose="02040503050406030204" pitchFamily="18" charset="0"/>
                          </a:rPr>
                          <m:t>w</m:t>
                        </m:r>
                      </m:e>
                      <m:sup>
                        <m:r>
                          <a:rPr lang="en-US" altLang="ko-KR" i="1">
                            <a:latin typeface="Cambria Math" panose="02040503050406030204" pitchFamily="18" charset="0"/>
                            <a:ea typeface="Cambria Math" panose="02040503050406030204" pitchFamily="18" charset="0"/>
                          </a:rPr>
                          <m:t>[</m:t>
                        </m:r>
                        <m:r>
                          <a:rPr lang="en-US" altLang="ko-KR" i="1" smtClean="0">
                            <a:latin typeface="Cambria Math" panose="02040503050406030204" pitchFamily="18" charset="0"/>
                            <a:ea typeface="Cambria Math" panose="02040503050406030204" pitchFamily="18" charset="0"/>
                          </a:rPr>
                          <m:t>2</m:t>
                        </m:r>
                        <m:r>
                          <a:rPr lang="en-US" altLang="ko-KR" i="1">
                            <a:latin typeface="Cambria Math" panose="02040503050406030204" pitchFamily="18" charset="0"/>
                            <a:ea typeface="Cambria Math" panose="02040503050406030204" pitchFamily="18" charset="0"/>
                          </a:rPr>
                          <m:t>]</m:t>
                        </m:r>
                      </m:sup>
                    </m:sSup>
                    <m:sSup>
                      <m:sSupPr>
                        <m:ctrlPr>
                          <a:rPr lang="en-US" altLang="ko-KR" b="0" i="1" smtClean="0">
                            <a:latin typeface="Cambria Math" panose="02040503050406030204" pitchFamily="18" charset="0"/>
                            <a:ea typeface="Cambria Math" panose="02040503050406030204" pitchFamily="18" charset="0"/>
                          </a:rPr>
                        </m:ctrlPr>
                      </m:sSupPr>
                      <m:e>
                        <m:r>
                          <m:rPr>
                            <m:sty m:val="p"/>
                          </m:rPr>
                          <a:rPr lang="en-US" altLang="ko-KR" i="1">
                            <a:latin typeface="Cambria Math" panose="02040503050406030204" pitchFamily="18" charset="0"/>
                            <a:ea typeface="Cambria Math" panose="02040503050406030204" pitchFamily="18" charset="0"/>
                          </a:rPr>
                          <m:t>w</m:t>
                        </m:r>
                      </m:e>
                      <m:sup>
                        <m:r>
                          <a:rPr lang="en-US" altLang="ko-KR" i="1">
                            <a:latin typeface="Cambria Math" panose="02040503050406030204" pitchFamily="18" charset="0"/>
                            <a:ea typeface="Cambria Math" panose="02040503050406030204" pitchFamily="18" charset="0"/>
                          </a:rPr>
                          <m:t>[</m:t>
                        </m:r>
                        <m:r>
                          <a:rPr lang="en-US" altLang="ko-KR" i="1" smtClean="0">
                            <a:latin typeface="Cambria Math" panose="02040503050406030204" pitchFamily="18" charset="0"/>
                            <a:ea typeface="Cambria Math" panose="02040503050406030204" pitchFamily="18" charset="0"/>
                          </a:rPr>
                          <m:t>1</m:t>
                        </m:r>
                        <m:r>
                          <a:rPr lang="en-US" altLang="ko-KR" i="1">
                            <a:latin typeface="Cambria Math" panose="02040503050406030204" pitchFamily="18" charset="0"/>
                            <a:ea typeface="Cambria Math" panose="02040503050406030204" pitchFamily="18" charset="0"/>
                          </a:rPr>
                          <m:t>]</m:t>
                        </m:r>
                      </m:sup>
                    </m:sSup>
                  </m:oMath>
                </a14:m>
                <a:r>
                  <a:rPr lang="en-US" altLang="ko-KR" dirty="0"/>
                  <a:t>x (Neural network)</a:t>
                </a:r>
                <a:endParaRPr lang="ko-KR" altLang="en-US" dirty="0"/>
              </a:p>
            </p:txBody>
          </p:sp>
        </mc:Choice>
        <mc:Fallback xmlns="">
          <p:sp>
            <p:nvSpPr>
              <p:cNvPr id="10" name="TextBox 9">
                <a:extLst>
                  <a:ext uri="{FF2B5EF4-FFF2-40B4-BE49-F238E27FC236}">
                    <a16:creationId xmlns:a16="http://schemas.microsoft.com/office/drawing/2014/main" id="{07002FD4-2249-4609-96D4-3D712F497897}"/>
                  </a:ext>
                </a:extLst>
              </p:cNvPr>
              <p:cNvSpPr txBox="1">
                <a:spLocks noRot="1" noChangeAspect="1" noMove="1" noResize="1" noEditPoints="1" noAdjustHandles="1" noChangeArrowheads="1" noChangeShapeType="1" noTextEdit="1"/>
              </p:cNvSpPr>
              <p:nvPr/>
            </p:nvSpPr>
            <p:spPr>
              <a:xfrm>
                <a:off x="490098" y="3186167"/>
                <a:ext cx="5537840" cy="388311"/>
              </a:xfrm>
              <a:prstGeom prst="rect">
                <a:avLst/>
              </a:prstGeom>
              <a:blipFill>
                <a:blip r:embed="rId3"/>
                <a:stretch>
                  <a:fillRect t="-4762" b="-2539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0CDA398-19EA-463F-8752-196EDF7CA0D7}"/>
                  </a:ext>
                </a:extLst>
              </p:cNvPr>
              <p:cNvSpPr txBox="1"/>
              <p:nvPr/>
            </p:nvSpPr>
            <p:spPr>
              <a:xfrm>
                <a:off x="1047565" y="3753103"/>
                <a:ext cx="3932808" cy="392993"/>
              </a:xfrm>
              <a:prstGeom prst="rect">
                <a:avLst/>
              </a:prstGeom>
              <a:noFill/>
            </p:spPr>
            <p:txBody>
              <a:bodyPr wrap="square" rtlCol="0">
                <a:spAutoFit/>
              </a:bodyPr>
              <a:lstStyle/>
              <a:p>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g</m:t>
                        </m:r>
                      </m:e>
                      <m:sup>
                        <m:r>
                          <a:rPr lang="en-US" altLang="ko-KR" i="1">
                            <a:latin typeface="Cambria Math" panose="02040503050406030204" pitchFamily="18" charset="0"/>
                          </a:rPr>
                          <m:t>(</m:t>
                        </m:r>
                        <m:r>
                          <m:rPr>
                            <m:sty m:val="p"/>
                          </m:rPr>
                          <a:rPr lang="en-US" altLang="ko-KR" i="1" smtClean="0">
                            <a:latin typeface="Cambria Math" panose="02040503050406030204" pitchFamily="18" charset="0"/>
                          </a:rPr>
                          <m:t>z</m:t>
                        </m:r>
                        <m:r>
                          <a:rPr lang="en-US" altLang="ko-KR" i="1">
                            <a:latin typeface="Cambria Math" panose="02040503050406030204" pitchFamily="18" charset="0"/>
                          </a:rPr>
                          <m:t>)</m:t>
                        </m:r>
                      </m:sup>
                    </m:sSup>
                    <m:r>
                      <a:rPr lang="en-US" altLang="ko-KR" b="0" i="1" smtClean="0">
                        <a:latin typeface="Cambria Math" panose="02040503050406030204" pitchFamily="18" charset="0"/>
                      </a:rPr>
                      <m:t> </m:t>
                    </m:r>
                  </m:oMath>
                </a14:m>
                <a:r>
                  <a:rPr lang="en-US" altLang="ko-KR" dirty="0"/>
                  <a:t>= z (activation function)</a:t>
                </a:r>
                <a:endParaRPr lang="ko-KR" altLang="en-US" dirty="0"/>
              </a:p>
            </p:txBody>
          </p:sp>
        </mc:Choice>
        <mc:Fallback xmlns="">
          <p:sp>
            <p:nvSpPr>
              <p:cNvPr id="15" name="TextBox 14">
                <a:extLst>
                  <a:ext uri="{FF2B5EF4-FFF2-40B4-BE49-F238E27FC236}">
                    <a16:creationId xmlns:a16="http://schemas.microsoft.com/office/drawing/2014/main" id="{30CDA398-19EA-463F-8752-196EDF7CA0D7}"/>
                  </a:ext>
                </a:extLst>
              </p:cNvPr>
              <p:cNvSpPr txBox="1">
                <a:spLocks noRot="1" noChangeAspect="1" noMove="1" noResize="1" noEditPoints="1" noAdjustHandles="1" noChangeArrowheads="1" noChangeShapeType="1" noTextEdit="1"/>
              </p:cNvSpPr>
              <p:nvPr/>
            </p:nvSpPr>
            <p:spPr>
              <a:xfrm>
                <a:off x="1047565" y="3753103"/>
                <a:ext cx="3932808" cy="392993"/>
              </a:xfrm>
              <a:prstGeom prst="rect">
                <a:avLst/>
              </a:prstGeom>
              <a:blipFill>
                <a:blip r:embed="rId4"/>
                <a:stretch>
                  <a:fillRect t="-6250" b="-218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BAEA929-AA2E-4409-B2A9-0B5DF721456B}"/>
                  </a:ext>
                </a:extLst>
              </p:cNvPr>
              <p:cNvSpPr txBox="1"/>
              <p:nvPr/>
            </p:nvSpPr>
            <p:spPr>
              <a:xfrm>
                <a:off x="1047565" y="4387777"/>
                <a:ext cx="1722268" cy="392993"/>
              </a:xfrm>
              <a:prstGeom prst="rect">
                <a:avLst/>
              </a:prstGeom>
              <a:noFill/>
            </p:spPr>
            <p:txBody>
              <a:bodyPr wrap="square" rtlCol="0">
                <a:spAutoFit/>
              </a:bodyPr>
              <a:lstStyle/>
              <a:p>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z</m:t>
                        </m:r>
                      </m:e>
                      <m:sup>
                        <m:d>
                          <m:dPr>
                            <m:begChr m:val="["/>
                            <m:endChr m:val="]"/>
                            <m:ctrlPr>
                              <a:rPr lang="en-US" altLang="ko-KR" i="1" smtClean="0">
                                <a:latin typeface="Cambria Math" panose="02040503050406030204" pitchFamily="18" charset="0"/>
                              </a:rPr>
                            </m:ctrlPr>
                          </m:dPr>
                          <m:e>
                            <m:r>
                              <a:rPr lang="en-US" altLang="ko-KR" i="1" smtClean="0">
                                <a:latin typeface="Cambria Math" panose="02040503050406030204" pitchFamily="18" charset="0"/>
                              </a:rPr>
                              <m:t>1</m:t>
                            </m:r>
                          </m:e>
                        </m:d>
                      </m:sup>
                    </m:sSup>
                    <m:r>
                      <a:rPr lang="en-US" altLang="ko-KR" b="0" i="1" smtClean="0">
                        <a:latin typeface="Cambria Math" panose="02040503050406030204" pitchFamily="18" charset="0"/>
                      </a:rPr>
                      <m:t> </m:t>
                    </m:r>
                  </m:oMath>
                </a14:m>
                <a:r>
                  <a:rPr lang="en-US" altLang="ko-KR" dirty="0"/>
                  <a:t>= </a:t>
                </a:r>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w</m:t>
                        </m:r>
                      </m:e>
                      <m:sup>
                        <m:r>
                          <a:rPr lang="en-US" altLang="ko-KR" i="1">
                            <a:latin typeface="Cambria Math" panose="02040503050406030204" pitchFamily="18" charset="0"/>
                          </a:rPr>
                          <m:t>[</m:t>
                        </m:r>
                        <m:r>
                          <a:rPr lang="en-US" altLang="ko-KR" i="1" smtClean="0">
                            <a:latin typeface="Cambria Math" panose="02040503050406030204" pitchFamily="18" charset="0"/>
                          </a:rPr>
                          <m:t>1</m:t>
                        </m:r>
                        <m:r>
                          <a:rPr lang="en-US" altLang="ko-KR" i="1">
                            <a:latin typeface="Cambria Math" panose="02040503050406030204" pitchFamily="18" charset="0"/>
                          </a:rPr>
                          <m:t>]</m:t>
                        </m:r>
                      </m:sup>
                    </m:sSup>
                  </m:oMath>
                </a14:m>
                <a:r>
                  <a:rPr lang="en-US" altLang="ko-KR" dirty="0"/>
                  <a:t>x</a:t>
                </a:r>
                <a:endParaRPr lang="ko-KR" altLang="en-US" dirty="0"/>
              </a:p>
            </p:txBody>
          </p:sp>
        </mc:Choice>
        <mc:Fallback xmlns="">
          <p:sp>
            <p:nvSpPr>
              <p:cNvPr id="16" name="TextBox 15">
                <a:extLst>
                  <a:ext uri="{FF2B5EF4-FFF2-40B4-BE49-F238E27FC236}">
                    <a16:creationId xmlns:a16="http://schemas.microsoft.com/office/drawing/2014/main" id="{0BAEA929-AA2E-4409-B2A9-0B5DF721456B}"/>
                  </a:ext>
                </a:extLst>
              </p:cNvPr>
              <p:cNvSpPr txBox="1">
                <a:spLocks noRot="1" noChangeAspect="1" noMove="1" noResize="1" noEditPoints="1" noAdjustHandles="1" noChangeArrowheads="1" noChangeShapeType="1" noTextEdit="1"/>
              </p:cNvSpPr>
              <p:nvPr/>
            </p:nvSpPr>
            <p:spPr>
              <a:xfrm>
                <a:off x="1047565" y="4387777"/>
                <a:ext cx="1722268" cy="392993"/>
              </a:xfrm>
              <a:prstGeom prst="rect">
                <a:avLst/>
              </a:prstGeom>
              <a:blipFill>
                <a:blip r:embed="rId5"/>
                <a:stretch>
                  <a:fillRect t="-4688" b="-2343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4FBA73A-ECC8-4990-AD8C-8E46A782DD90}"/>
                  </a:ext>
                </a:extLst>
              </p:cNvPr>
              <p:cNvSpPr txBox="1"/>
              <p:nvPr/>
            </p:nvSpPr>
            <p:spPr>
              <a:xfrm>
                <a:off x="1047565" y="5177569"/>
                <a:ext cx="3062796" cy="392993"/>
              </a:xfrm>
              <a:prstGeom prst="rect">
                <a:avLst/>
              </a:prstGeom>
              <a:noFill/>
            </p:spPr>
            <p:txBody>
              <a:bodyPr wrap="square" rtlCol="0">
                <a:spAutoFit/>
              </a:bodyPr>
              <a:lstStyle/>
              <a:p>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a</m:t>
                        </m:r>
                      </m:e>
                      <m:sup>
                        <m:r>
                          <a:rPr lang="en-US" altLang="ko-KR" i="1">
                            <a:latin typeface="Cambria Math" panose="02040503050406030204" pitchFamily="18" charset="0"/>
                          </a:rPr>
                          <m:t>[</m:t>
                        </m:r>
                        <m:r>
                          <a:rPr lang="en-US" altLang="ko-KR" i="1" smtClean="0">
                            <a:latin typeface="Cambria Math" panose="02040503050406030204" pitchFamily="18" charset="0"/>
                          </a:rPr>
                          <m:t>1</m:t>
                        </m:r>
                        <m:r>
                          <a:rPr lang="en-US" altLang="ko-KR" i="1">
                            <a:latin typeface="Cambria Math" panose="02040503050406030204" pitchFamily="18" charset="0"/>
                          </a:rPr>
                          <m:t>]</m:t>
                        </m:r>
                      </m:sup>
                    </m:sSup>
                    <m:r>
                      <a:rPr lang="en-US" altLang="ko-KR" i="1" smtClean="0">
                        <a:latin typeface="Cambria Math" panose="02040503050406030204" pitchFamily="18" charset="0"/>
                        <a:ea typeface="Cambria Math" panose="02040503050406030204" pitchFamily="18" charset="0"/>
                      </a:rPr>
                      <m:t>=</m:t>
                    </m:r>
                  </m:oMath>
                </a14:m>
                <a:r>
                  <a:rPr lang="en-US" altLang="ko-KR" dirty="0"/>
                  <a:t> g(</a:t>
                </a:r>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z</m:t>
                        </m:r>
                      </m:e>
                      <m:sup>
                        <m:r>
                          <a:rPr lang="en-US" altLang="ko-KR" i="1">
                            <a:latin typeface="Cambria Math" panose="02040503050406030204" pitchFamily="18" charset="0"/>
                          </a:rPr>
                          <m:t>[</m:t>
                        </m:r>
                        <m:r>
                          <a:rPr lang="en-US" altLang="ko-KR" i="1" smtClean="0">
                            <a:latin typeface="Cambria Math" panose="02040503050406030204" pitchFamily="18" charset="0"/>
                          </a:rPr>
                          <m:t>1</m:t>
                        </m:r>
                        <m:r>
                          <a:rPr lang="en-US" altLang="ko-KR" i="1">
                            <a:latin typeface="Cambria Math" panose="02040503050406030204" pitchFamily="18" charset="0"/>
                          </a:rPr>
                          <m:t>]</m:t>
                        </m:r>
                      </m:sup>
                    </m:sSup>
                  </m:oMath>
                </a14:m>
                <a:r>
                  <a:rPr lang="en-US" altLang="ko-KR" dirty="0"/>
                  <a:t>) = </a:t>
                </a:r>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z</m:t>
                        </m:r>
                      </m:e>
                      <m:sup>
                        <m:r>
                          <a:rPr lang="en-US" altLang="ko-KR" i="1">
                            <a:latin typeface="Cambria Math" panose="02040503050406030204" pitchFamily="18" charset="0"/>
                          </a:rPr>
                          <m:t>[</m:t>
                        </m:r>
                        <m:r>
                          <a:rPr lang="en-US" altLang="ko-KR" i="1" smtClean="0">
                            <a:latin typeface="Cambria Math" panose="02040503050406030204" pitchFamily="18" charset="0"/>
                          </a:rPr>
                          <m:t>1</m:t>
                        </m:r>
                        <m:r>
                          <a:rPr lang="en-US" altLang="ko-KR" i="1">
                            <a:latin typeface="Cambria Math" panose="02040503050406030204" pitchFamily="18" charset="0"/>
                          </a:rPr>
                          <m:t>]</m:t>
                        </m:r>
                      </m:sup>
                    </m:sSup>
                  </m:oMath>
                </a14:m>
                <a:endParaRPr lang="ko-KR" altLang="en-US" dirty="0"/>
              </a:p>
            </p:txBody>
          </p:sp>
        </mc:Choice>
        <mc:Fallback xmlns="">
          <p:sp>
            <p:nvSpPr>
              <p:cNvPr id="18" name="TextBox 17">
                <a:extLst>
                  <a:ext uri="{FF2B5EF4-FFF2-40B4-BE49-F238E27FC236}">
                    <a16:creationId xmlns:a16="http://schemas.microsoft.com/office/drawing/2014/main" id="{14FBA73A-ECC8-4990-AD8C-8E46A782DD90}"/>
                  </a:ext>
                </a:extLst>
              </p:cNvPr>
              <p:cNvSpPr txBox="1">
                <a:spLocks noRot="1" noChangeAspect="1" noMove="1" noResize="1" noEditPoints="1" noAdjustHandles="1" noChangeArrowheads="1" noChangeShapeType="1" noTextEdit="1"/>
              </p:cNvSpPr>
              <p:nvPr/>
            </p:nvSpPr>
            <p:spPr>
              <a:xfrm>
                <a:off x="1047565" y="5177569"/>
                <a:ext cx="3062796" cy="392993"/>
              </a:xfrm>
              <a:prstGeom prst="rect">
                <a:avLst/>
              </a:prstGeom>
              <a:blipFill>
                <a:blip r:embed="rId6"/>
                <a:stretch>
                  <a:fillRect t="-4615" b="-20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A1EE370-B032-4B82-82FD-C7303B1CA699}"/>
                  </a:ext>
                </a:extLst>
              </p:cNvPr>
              <p:cNvSpPr txBox="1"/>
              <p:nvPr/>
            </p:nvSpPr>
            <p:spPr>
              <a:xfrm>
                <a:off x="1047565" y="5617486"/>
                <a:ext cx="3062796" cy="392993"/>
              </a:xfrm>
              <a:prstGeom prst="rect">
                <a:avLst/>
              </a:prstGeom>
              <a:noFill/>
            </p:spPr>
            <p:txBody>
              <a:bodyPr wrap="square" rtlCol="0">
                <a:spAutoFit/>
              </a:bodyPr>
              <a:lstStyle/>
              <a:p>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a</m:t>
                        </m:r>
                      </m:e>
                      <m:sup>
                        <m:r>
                          <a:rPr lang="en-US" altLang="ko-KR" i="1">
                            <a:latin typeface="Cambria Math" panose="02040503050406030204" pitchFamily="18" charset="0"/>
                          </a:rPr>
                          <m:t>[</m:t>
                        </m:r>
                        <m:r>
                          <a:rPr lang="en-US" altLang="ko-KR" i="1" smtClean="0">
                            <a:latin typeface="Cambria Math" panose="02040503050406030204" pitchFamily="18" charset="0"/>
                          </a:rPr>
                          <m:t>2</m:t>
                        </m:r>
                        <m:r>
                          <a:rPr lang="en-US" altLang="ko-KR" i="1">
                            <a:latin typeface="Cambria Math" panose="02040503050406030204" pitchFamily="18" charset="0"/>
                          </a:rPr>
                          <m:t>]</m:t>
                        </m:r>
                      </m:sup>
                    </m:sSup>
                    <m:r>
                      <a:rPr lang="en-US" altLang="ko-KR" i="1" smtClean="0">
                        <a:latin typeface="Cambria Math" panose="02040503050406030204" pitchFamily="18" charset="0"/>
                        <a:ea typeface="Cambria Math" panose="02040503050406030204" pitchFamily="18" charset="0"/>
                      </a:rPr>
                      <m:t>=</m:t>
                    </m:r>
                  </m:oMath>
                </a14:m>
                <a:r>
                  <a:rPr lang="en-US" altLang="ko-KR" dirty="0"/>
                  <a:t> g(</a:t>
                </a:r>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z</m:t>
                        </m:r>
                      </m:e>
                      <m:sup>
                        <m:r>
                          <a:rPr lang="en-US" altLang="ko-KR" i="1">
                            <a:latin typeface="Cambria Math" panose="02040503050406030204" pitchFamily="18" charset="0"/>
                          </a:rPr>
                          <m:t>[</m:t>
                        </m:r>
                        <m:r>
                          <a:rPr lang="en-US" altLang="ko-KR" i="1" smtClean="0">
                            <a:latin typeface="Cambria Math" panose="02040503050406030204" pitchFamily="18" charset="0"/>
                          </a:rPr>
                          <m:t>2</m:t>
                        </m:r>
                        <m:r>
                          <a:rPr lang="en-US" altLang="ko-KR" i="1">
                            <a:latin typeface="Cambria Math" panose="02040503050406030204" pitchFamily="18" charset="0"/>
                          </a:rPr>
                          <m:t>]</m:t>
                        </m:r>
                      </m:sup>
                    </m:sSup>
                  </m:oMath>
                </a14:m>
                <a:r>
                  <a:rPr lang="en-US" altLang="ko-KR" dirty="0"/>
                  <a:t>) = g(</a:t>
                </a:r>
                <a14:m>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w</m:t>
                        </m:r>
                      </m:e>
                      <m:sup>
                        <m:r>
                          <a:rPr lang="en-US" altLang="ko-KR" i="1">
                            <a:latin typeface="Cambria Math" panose="02040503050406030204" pitchFamily="18" charset="0"/>
                          </a:rPr>
                          <m:t>[</m:t>
                        </m:r>
                        <m:r>
                          <a:rPr lang="en-US" altLang="ko-KR" i="1" smtClean="0">
                            <a:latin typeface="Cambria Math" panose="02040503050406030204" pitchFamily="18" charset="0"/>
                          </a:rPr>
                          <m:t>2</m:t>
                        </m:r>
                        <m:r>
                          <a:rPr lang="en-US" altLang="ko-KR" i="1">
                            <a:latin typeface="Cambria Math" panose="02040503050406030204" pitchFamily="18" charset="0"/>
                          </a:rPr>
                          <m:t>]</m:t>
                        </m:r>
                      </m:sup>
                    </m:sSup>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a</m:t>
                        </m:r>
                      </m:e>
                      <m:sup>
                        <m:r>
                          <a:rPr lang="en-US" altLang="ko-KR" i="1">
                            <a:latin typeface="Cambria Math" panose="02040503050406030204" pitchFamily="18" charset="0"/>
                          </a:rPr>
                          <m:t>[</m:t>
                        </m:r>
                        <m:r>
                          <a:rPr lang="en-US" altLang="ko-KR" i="1" smtClean="0">
                            <a:latin typeface="Cambria Math" panose="02040503050406030204" pitchFamily="18" charset="0"/>
                          </a:rPr>
                          <m:t>1</m:t>
                        </m:r>
                        <m:r>
                          <a:rPr lang="en-US" altLang="ko-KR" i="1">
                            <a:latin typeface="Cambria Math" panose="02040503050406030204" pitchFamily="18" charset="0"/>
                          </a:rPr>
                          <m:t>]</m:t>
                        </m:r>
                      </m:sup>
                    </m:sSup>
                  </m:oMath>
                </a14:m>
                <a:r>
                  <a:rPr lang="en-US" altLang="ko-KR" dirty="0"/>
                  <a:t>)</a:t>
                </a:r>
                <a:endParaRPr lang="ko-KR" altLang="en-US" dirty="0"/>
              </a:p>
            </p:txBody>
          </p:sp>
        </mc:Choice>
        <mc:Fallback xmlns="">
          <p:sp>
            <p:nvSpPr>
              <p:cNvPr id="19" name="TextBox 18">
                <a:extLst>
                  <a:ext uri="{FF2B5EF4-FFF2-40B4-BE49-F238E27FC236}">
                    <a16:creationId xmlns:a16="http://schemas.microsoft.com/office/drawing/2014/main" id="{4A1EE370-B032-4B82-82FD-C7303B1CA699}"/>
                  </a:ext>
                </a:extLst>
              </p:cNvPr>
              <p:cNvSpPr txBox="1">
                <a:spLocks noRot="1" noChangeAspect="1" noMove="1" noResize="1" noEditPoints="1" noAdjustHandles="1" noChangeArrowheads="1" noChangeShapeType="1" noTextEdit="1"/>
              </p:cNvSpPr>
              <p:nvPr/>
            </p:nvSpPr>
            <p:spPr>
              <a:xfrm>
                <a:off x="1047565" y="5617486"/>
                <a:ext cx="3062796" cy="392993"/>
              </a:xfrm>
              <a:prstGeom prst="rect">
                <a:avLst/>
              </a:prstGeom>
              <a:blipFill>
                <a:blip r:embed="rId7"/>
                <a:stretch>
                  <a:fillRect t="-6250" b="-2187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1F21E23-4270-4EDC-8008-7A88D3491D80}"/>
                  </a:ext>
                </a:extLst>
              </p:cNvPr>
              <p:cNvSpPr txBox="1"/>
              <p:nvPr/>
            </p:nvSpPr>
            <p:spPr>
              <a:xfrm>
                <a:off x="297402" y="6057403"/>
                <a:ext cx="4563122" cy="37452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ko-KR" altLang="en-US" i="1" smtClean="0">
                          <a:latin typeface="Cambria Math" panose="02040503050406030204" pitchFamily="18" charset="0"/>
                        </a:rPr>
                        <m:t>⋮</m:t>
                      </m:r>
                    </m:oMath>
                  </m:oMathPara>
                </a14:m>
                <a:endParaRPr lang="ko-KR" altLang="en-US" dirty="0"/>
              </a:p>
            </p:txBody>
          </p:sp>
        </mc:Choice>
        <mc:Fallback xmlns="">
          <p:sp>
            <p:nvSpPr>
              <p:cNvPr id="20" name="TextBox 19">
                <a:extLst>
                  <a:ext uri="{FF2B5EF4-FFF2-40B4-BE49-F238E27FC236}">
                    <a16:creationId xmlns:a16="http://schemas.microsoft.com/office/drawing/2014/main" id="{E1F21E23-4270-4EDC-8008-7A88D3491D80}"/>
                  </a:ext>
                </a:extLst>
              </p:cNvPr>
              <p:cNvSpPr txBox="1">
                <a:spLocks noRot="1" noChangeAspect="1" noMove="1" noResize="1" noEditPoints="1" noAdjustHandles="1" noChangeArrowheads="1" noChangeShapeType="1" noTextEdit="1"/>
              </p:cNvSpPr>
              <p:nvPr/>
            </p:nvSpPr>
            <p:spPr>
              <a:xfrm>
                <a:off x="297402" y="6057403"/>
                <a:ext cx="4563122" cy="374526"/>
              </a:xfrm>
              <a:prstGeom prst="rect">
                <a:avLst/>
              </a:prstGeom>
              <a:blipFill>
                <a:blip r:embed="rId8"/>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8A6FD12-2D2D-4AE3-A1C3-CE4031317DF0}"/>
                  </a:ext>
                </a:extLst>
              </p:cNvPr>
              <p:cNvSpPr txBox="1"/>
              <p:nvPr/>
            </p:nvSpPr>
            <p:spPr>
              <a:xfrm>
                <a:off x="5262387" y="3500899"/>
                <a:ext cx="1764073"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w</m:t>
                          </m:r>
                        </m:e>
                        <m:sup>
                          <m:r>
                            <a:rPr lang="en-US" altLang="ko-KR" i="1">
                              <a:latin typeface="Cambria Math" panose="02040503050406030204" pitchFamily="18" charset="0"/>
                            </a:rPr>
                            <m:t>[</m:t>
                          </m:r>
                          <m:r>
                            <m:rPr>
                              <m:sty m:val="p"/>
                            </m:rPr>
                            <a:rPr lang="en-US" altLang="ko-KR" i="1" smtClean="0">
                              <a:latin typeface="Cambria Math" panose="02040503050406030204" pitchFamily="18" charset="0"/>
                            </a:rPr>
                            <m:t>i</m:t>
                          </m:r>
                          <m:r>
                            <a:rPr lang="en-US" altLang="ko-KR" i="1">
                              <a:latin typeface="Cambria Math" panose="02040503050406030204" pitchFamily="18" charset="0"/>
                            </a:rPr>
                            <m:t>]</m:t>
                          </m:r>
                        </m:sup>
                      </m:sSup>
                      <m:r>
                        <a:rPr lang="en-US" altLang="ko-KR" i="1" smtClean="0">
                          <a:latin typeface="Cambria Math" panose="02040503050406030204" pitchFamily="18" charset="0"/>
                          <a:ea typeface="Cambria Math" panose="02040503050406030204" pitchFamily="18" charset="0"/>
                        </a:rPr>
                        <m:t>=</m:t>
                      </m:r>
                      <m:d>
                        <m:dPr>
                          <m:begChr m:val="["/>
                          <m:endChr m:val="]"/>
                          <m:ctrlPr>
                            <a:rPr lang="en-US" altLang="ko-KR"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ko-KR" i="1" smtClean="0">
                                  <a:latin typeface="Cambria Math" panose="02040503050406030204" pitchFamily="18" charset="0"/>
                                  <a:ea typeface="Cambria Math" panose="02040503050406030204" pitchFamily="18" charset="0"/>
                                </a:rPr>
                              </m:ctrlPr>
                            </m:mPr>
                            <m:mr>
                              <m:e>
                                <m:r>
                                  <m:rPr>
                                    <m:brk m:alnAt="7"/>
                                  </m:rPr>
                                  <a:rPr lang="en-US" altLang="ko-KR" i="1">
                                    <a:latin typeface="Cambria Math" panose="02040503050406030204" pitchFamily="18" charset="0"/>
                                    <a:ea typeface="Cambria Math" panose="02040503050406030204" pitchFamily="18" charset="0"/>
                                  </a:rPr>
                                  <m:t>1</m:t>
                                </m:r>
                                <m:r>
                                  <a:rPr lang="en-US" altLang="ko-KR" i="1">
                                    <a:latin typeface="Cambria Math" panose="02040503050406030204" pitchFamily="18" charset="0"/>
                                    <a:ea typeface="Cambria Math" panose="02040503050406030204" pitchFamily="18" charset="0"/>
                                  </a:rPr>
                                  <m:t>.5</m:t>
                                </m:r>
                              </m:e>
                              <m:e>
                                <m:r>
                                  <a:rPr lang="en-US" altLang="ko-KR" i="1">
                                    <a:latin typeface="Cambria Math" panose="02040503050406030204" pitchFamily="18" charset="0"/>
                                    <a:ea typeface="Cambria Math" panose="02040503050406030204" pitchFamily="18" charset="0"/>
                                  </a:rPr>
                                  <m:t>0</m:t>
                                </m:r>
                              </m:e>
                            </m:mr>
                            <m:mr>
                              <m:e>
                                <m:r>
                                  <a:rPr lang="en-US" altLang="ko-KR" i="1">
                                    <a:latin typeface="Cambria Math" panose="02040503050406030204" pitchFamily="18" charset="0"/>
                                    <a:ea typeface="Cambria Math" panose="02040503050406030204" pitchFamily="18" charset="0"/>
                                  </a:rPr>
                                  <m:t>0</m:t>
                                </m:r>
                              </m:e>
                              <m:e>
                                <m:r>
                                  <a:rPr lang="en-US" altLang="ko-KR" i="1">
                                    <a:latin typeface="Cambria Math" panose="02040503050406030204" pitchFamily="18" charset="0"/>
                                    <a:ea typeface="Cambria Math" panose="02040503050406030204" pitchFamily="18" charset="0"/>
                                  </a:rPr>
                                  <m:t>1.5</m:t>
                                </m:r>
                              </m:e>
                            </m:mr>
                          </m:m>
                        </m:e>
                      </m:d>
                    </m:oMath>
                  </m:oMathPara>
                </a14:m>
                <a:endParaRPr lang="ko-KR" altLang="en-US" dirty="0"/>
              </a:p>
            </p:txBody>
          </p:sp>
        </mc:Choice>
        <mc:Fallback xmlns="">
          <p:sp>
            <p:nvSpPr>
              <p:cNvPr id="21" name="TextBox 20">
                <a:extLst>
                  <a:ext uri="{FF2B5EF4-FFF2-40B4-BE49-F238E27FC236}">
                    <a16:creationId xmlns:a16="http://schemas.microsoft.com/office/drawing/2014/main" id="{58A6FD12-2D2D-4AE3-A1C3-CE4031317DF0}"/>
                  </a:ext>
                </a:extLst>
              </p:cNvPr>
              <p:cNvSpPr txBox="1">
                <a:spLocks noRot="1" noChangeAspect="1" noMove="1" noResize="1" noEditPoints="1" noAdjustHandles="1" noChangeArrowheads="1" noChangeShapeType="1" noTextEdit="1"/>
              </p:cNvSpPr>
              <p:nvPr/>
            </p:nvSpPr>
            <p:spPr>
              <a:xfrm>
                <a:off x="5262387" y="3500899"/>
                <a:ext cx="1764073" cy="467564"/>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4456FB5-40AA-4613-87B9-31901F6D9995}"/>
                  </a:ext>
                </a:extLst>
              </p:cNvPr>
              <p:cNvSpPr txBox="1"/>
              <p:nvPr/>
            </p:nvSpPr>
            <p:spPr>
              <a:xfrm>
                <a:off x="7175309" y="3440433"/>
                <a:ext cx="2227276" cy="5280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ko-KR" altLang="en-US" i="1" smtClean="0">
                              <a:latin typeface="Cambria Math" panose="02040503050406030204" pitchFamily="18" charset="0"/>
                            </a:rPr>
                          </m:ctrlPr>
                        </m:accPr>
                        <m:e>
                          <m:r>
                            <m:rPr>
                              <m:sty m:val="p"/>
                            </m:rPr>
                            <a:rPr lang="en-US" altLang="ko-KR" i="1">
                              <a:latin typeface="Cambria Math" panose="02040503050406030204" pitchFamily="18" charset="0"/>
                            </a:rPr>
                            <m:t>y</m:t>
                          </m:r>
                        </m:e>
                      </m:acc>
                      <m:r>
                        <a:rPr lang="en-US" altLang="ko-KR" i="1" smtClean="0">
                          <a:latin typeface="Cambria Math" panose="02040503050406030204" pitchFamily="18" charset="0"/>
                          <a:ea typeface="Cambria Math" panose="02040503050406030204" pitchFamily="18" charset="0"/>
                        </a:rPr>
                        <m:t>=</m:t>
                      </m:r>
                      <m:sSup>
                        <m:sSupPr>
                          <m:ctrlPr>
                            <a:rPr lang="en-US" altLang="ko-KR" i="1" smtClean="0">
                              <a:latin typeface="Cambria Math" panose="02040503050406030204" pitchFamily="18" charset="0"/>
                              <a:ea typeface="Cambria Math" panose="02040503050406030204" pitchFamily="18" charset="0"/>
                            </a:rPr>
                          </m:ctrlPr>
                        </m:sSupPr>
                        <m:e>
                          <m:r>
                            <m:rPr>
                              <m:sty m:val="p"/>
                            </m:rPr>
                            <a:rPr lang="en-US" altLang="ko-KR" i="1">
                              <a:latin typeface="Cambria Math" panose="02040503050406030204" pitchFamily="18" charset="0"/>
                              <a:ea typeface="Cambria Math" panose="02040503050406030204" pitchFamily="18" charset="0"/>
                            </a:rPr>
                            <m:t>w</m:t>
                          </m:r>
                        </m:e>
                        <m:sup>
                          <m:r>
                            <a:rPr lang="en-US" altLang="ko-KR" i="1">
                              <a:latin typeface="Cambria Math" panose="02040503050406030204" pitchFamily="18" charset="0"/>
                              <a:ea typeface="Cambria Math" panose="02040503050406030204" pitchFamily="18" charset="0"/>
                            </a:rPr>
                            <m:t>[</m:t>
                          </m:r>
                          <m:r>
                            <m:rPr>
                              <m:sty m:val="p"/>
                            </m:rPr>
                            <a:rPr lang="en-US" altLang="ko-KR" i="1" smtClean="0">
                              <a:latin typeface="Cambria Math" panose="02040503050406030204" pitchFamily="18" charset="0"/>
                              <a:ea typeface="Cambria Math" panose="02040503050406030204" pitchFamily="18" charset="0"/>
                            </a:rPr>
                            <m:t>L</m:t>
                          </m:r>
                          <m:r>
                            <a:rPr lang="en-US" altLang="ko-KR" i="1">
                              <a:latin typeface="Cambria Math" panose="02040503050406030204" pitchFamily="18" charset="0"/>
                              <a:ea typeface="Cambria Math" panose="02040503050406030204" pitchFamily="18" charset="0"/>
                            </a:rPr>
                            <m:t>]</m:t>
                          </m:r>
                        </m:sup>
                      </m:sSup>
                      <m:sSup>
                        <m:sSupPr>
                          <m:ctrlPr>
                            <a:rPr lang="en-US" altLang="ko-KR" i="1" smtClean="0">
                              <a:latin typeface="Cambria Math" panose="02040503050406030204" pitchFamily="18" charset="0"/>
                              <a:ea typeface="Cambria Math" panose="02040503050406030204" pitchFamily="18" charset="0"/>
                            </a:rPr>
                          </m:ctrlPr>
                        </m:sSupPr>
                        <m:e>
                          <m:d>
                            <m:dPr>
                              <m:begChr m:val="["/>
                              <m:endChr m:val="]"/>
                              <m:ctrlPr>
                                <a:rPr lang="en-US" altLang="ko-KR"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ko-KR" i="1" smtClean="0">
                                      <a:latin typeface="Cambria Math" panose="02040503050406030204" pitchFamily="18" charset="0"/>
                                      <a:ea typeface="Cambria Math" panose="02040503050406030204" pitchFamily="18" charset="0"/>
                                    </a:rPr>
                                  </m:ctrlPr>
                                </m:mPr>
                                <m:mr>
                                  <m:e>
                                    <m:r>
                                      <m:rPr>
                                        <m:brk m:alnAt="7"/>
                                      </m:rPr>
                                      <a:rPr lang="en-US" altLang="ko-KR" i="1">
                                        <a:latin typeface="Cambria Math" panose="02040503050406030204" pitchFamily="18" charset="0"/>
                                        <a:ea typeface="Cambria Math" panose="02040503050406030204" pitchFamily="18" charset="0"/>
                                      </a:rPr>
                                      <m:t>1</m:t>
                                    </m:r>
                                    <m:r>
                                      <a:rPr lang="en-US" altLang="ko-KR" i="1">
                                        <a:latin typeface="Cambria Math" panose="02040503050406030204" pitchFamily="18" charset="0"/>
                                        <a:ea typeface="Cambria Math" panose="02040503050406030204" pitchFamily="18" charset="0"/>
                                      </a:rPr>
                                      <m:t>.5</m:t>
                                    </m:r>
                                  </m:e>
                                  <m:e>
                                    <m:r>
                                      <a:rPr lang="en-US" altLang="ko-KR" i="1">
                                        <a:latin typeface="Cambria Math" panose="02040503050406030204" pitchFamily="18" charset="0"/>
                                        <a:ea typeface="Cambria Math" panose="02040503050406030204" pitchFamily="18" charset="0"/>
                                      </a:rPr>
                                      <m:t>0</m:t>
                                    </m:r>
                                  </m:e>
                                </m:mr>
                                <m:mr>
                                  <m:e>
                                    <m:r>
                                      <a:rPr lang="en-US" altLang="ko-KR" i="1">
                                        <a:latin typeface="Cambria Math" panose="02040503050406030204" pitchFamily="18" charset="0"/>
                                        <a:ea typeface="Cambria Math" panose="02040503050406030204" pitchFamily="18" charset="0"/>
                                      </a:rPr>
                                      <m:t>0</m:t>
                                    </m:r>
                                  </m:e>
                                  <m:e>
                                    <m:r>
                                      <a:rPr lang="en-US" altLang="ko-KR" i="1">
                                        <a:latin typeface="Cambria Math" panose="02040503050406030204" pitchFamily="18" charset="0"/>
                                        <a:ea typeface="Cambria Math" panose="02040503050406030204" pitchFamily="18" charset="0"/>
                                      </a:rPr>
                                      <m:t>1.5</m:t>
                                    </m:r>
                                  </m:e>
                                </m:mr>
                              </m:m>
                            </m:e>
                          </m:d>
                        </m:e>
                        <m:sup>
                          <m:r>
                            <m:rPr>
                              <m:sty m:val="p"/>
                            </m:rPr>
                            <a:rPr lang="en-US" altLang="ko-KR" i="1">
                              <a:latin typeface="Cambria Math" panose="02040503050406030204" pitchFamily="18" charset="0"/>
                              <a:ea typeface="Cambria Math" panose="02040503050406030204" pitchFamily="18" charset="0"/>
                            </a:rPr>
                            <m:t>L</m:t>
                          </m:r>
                          <m:r>
                            <a:rPr lang="en-US" altLang="ko-KR" i="1">
                              <a:latin typeface="Cambria Math" panose="02040503050406030204" pitchFamily="18" charset="0"/>
                              <a:ea typeface="Cambria Math" panose="02040503050406030204" pitchFamily="18" charset="0"/>
                            </a:rPr>
                            <m:t>−1</m:t>
                          </m:r>
                        </m:sup>
                      </m:sSup>
                    </m:oMath>
                  </m:oMathPara>
                </a14:m>
                <a:endParaRPr lang="ko-KR" altLang="en-US" dirty="0"/>
              </a:p>
            </p:txBody>
          </p:sp>
        </mc:Choice>
        <mc:Fallback xmlns="">
          <p:sp>
            <p:nvSpPr>
              <p:cNvPr id="22" name="TextBox 21">
                <a:extLst>
                  <a:ext uri="{FF2B5EF4-FFF2-40B4-BE49-F238E27FC236}">
                    <a16:creationId xmlns:a16="http://schemas.microsoft.com/office/drawing/2014/main" id="{F4456FB5-40AA-4613-87B9-31901F6D9995}"/>
                  </a:ext>
                </a:extLst>
              </p:cNvPr>
              <p:cNvSpPr txBox="1">
                <a:spLocks noRot="1" noChangeAspect="1" noMove="1" noResize="1" noEditPoints="1" noAdjustHandles="1" noChangeArrowheads="1" noChangeShapeType="1" noTextEdit="1"/>
              </p:cNvSpPr>
              <p:nvPr/>
            </p:nvSpPr>
            <p:spPr>
              <a:xfrm>
                <a:off x="7175309" y="3440433"/>
                <a:ext cx="2227276" cy="528030"/>
              </a:xfrm>
              <a:prstGeom prst="rect">
                <a:avLst/>
              </a:prstGeom>
              <a:blipFill>
                <a:blip r:embed="rId10"/>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CFD5BC6-EA2A-449A-BBF7-75B018571306}"/>
                  </a:ext>
                </a:extLst>
              </p:cNvPr>
              <p:cNvSpPr txBox="1"/>
              <p:nvPr/>
            </p:nvSpPr>
            <p:spPr>
              <a:xfrm>
                <a:off x="10177936" y="3593712"/>
                <a:ext cx="495264"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en-US" altLang="ko-KR" i="1">
                              <a:latin typeface="Cambria Math" panose="02040503050406030204" pitchFamily="18" charset="0"/>
                            </a:rPr>
                            <m:t>1.5</m:t>
                          </m:r>
                        </m:e>
                        <m:sup>
                          <m:r>
                            <m:rPr>
                              <m:sty m:val="p"/>
                            </m:rPr>
                            <a:rPr lang="en-US" altLang="ko-KR" i="1">
                              <a:latin typeface="Cambria Math" panose="02040503050406030204" pitchFamily="18" charset="0"/>
                            </a:rPr>
                            <m:t>L</m:t>
                          </m:r>
                        </m:sup>
                      </m:sSup>
                    </m:oMath>
                  </m:oMathPara>
                </a14:m>
                <a:endParaRPr lang="ko-KR" altLang="en-US" dirty="0"/>
              </a:p>
            </p:txBody>
          </p:sp>
        </mc:Choice>
        <mc:Fallback xmlns="">
          <p:sp>
            <p:nvSpPr>
              <p:cNvPr id="23" name="TextBox 22">
                <a:extLst>
                  <a:ext uri="{FF2B5EF4-FFF2-40B4-BE49-F238E27FC236}">
                    <a16:creationId xmlns:a16="http://schemas.microsoft.com/office/drawing/2014/main" id="{8CFD5BC6-EA2A-449A-BBF7-75B018571306}"/>
                  </a:ext>
                </a:extLst>
              </p:cNvPr>
              <p:cNvSpPr txBox="1">
                <a:spLocks noRot="1" noChangeAspect="1" noMove="1" noResize="1" noEditPoints="1" noAdjustHandles="1" noChangeArrowheads="1" noChangeShapeType="1" noTextEdit="1"/>
              </p:cNvSpPr>
              <p:nvPr/>
            </p:nvSpPr>
            <p:spPr>
              <a:xfrm>
                <a:off x="10177936" y="3593712"/>
                <a:ext cx="495264" cy="281937"/>
              </a:xfrm>
              <a:prstGeom prst="rect">
                <a:avLst/>
              </a:prstGeom>
              <a:blipFill>
                <a:blip r:embed="rId11"/>
                <a:stretch>
                  <a:fillRect l="-8642" t="-4348" r="-3704" b="-10870"/>
                </a:stretch>
              </a:blipFill>
            </p:spPr>
            <p:txBody>
              <a:bodyPr/>
              <a:lstStyle/>
              <a:p>
                <a:r>
                  <a:rPr lang="ko-KR" altLang="en-US">
                    <a:noFill/>
                  </a:rPr>
                  <a:t> </a:t>
                </a:r>
              </a:p>
            </p:txBody>
          </p:sp>
        </mc:Fallback>
      </mc:AlternateContent>
      <p:sp>
        <p:nvSpPr>
          <p:cNvPr id="24" name="TextBox 23">
            <a:extLst>
              <a:ext uri="{FF2B5EF4-FFF2-40B4-BE49-F238E27FC236}">
                <a16:creationId xmlns:a16="http://schemas.microsoft.com/office/drawing/2014/main" id="{FA0065C7-E7EF-44DA-A9CB-FE714C9BC112}"/>
              </a:ext>
            </a:extLst>
          </p:cNvPr>
          <p:cNvSpPr txBox="1"/>
          <p:nvPr/>
        </p:nvSpPr>
        <p:spPr>
          <a:xfrm>
            <a:off x="9871753" y="2854568"/>
            <a:ext cx="196196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b="0" i="0" dirty="0">
                <a:solidFill>
                  <a:srgbClr val="000000"/>
                </a:solidFill>
                <a:effectLst/>
                <a:latin typeface="noto"/>
              </a:rPr>
              <a:t>Expanded exponentially.</a:t>
            </a:r>
            <a:endParaRPr lang="ko-KR" alt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E06CBC0-0336-48D0-B56C-2B2947C44F4F}"/>
                  </a:ext>
                </a:extLst>
              </p:cNvPr>
              <p:cNvSpPr txBox="1"/>
              <p:nvPr/>
            </p:nvSpPr>
            <p:spPr>
              <a:xfrm>
                <a:off x="5262386" y="5102998"/>
                <a:ext cx="1764073" cy="4675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m:rPr>
                              <m:sty m:val="p"/>
                            </m:rPr>
                            <a:rPr lang="en-US" altLang="ko-KR" i="1">
                              <a:latin typeface="Cambria Math" panose="02040503050406030204" pitchFamily="18" charset="0"/>
                            </a:rPr>
                            <m:t>w</m:t>
                          </m:r>
                        </m:e>
                        <m:sup>
                          <m:r>
                            <a:rPr lang="en-US" altLang="ko-KR" i="1">
                              <a:latin typeface="Cambria Math" panose="02040503050406030204" pitchFamily="18" charset="0"/>
                            </a:rPr>
                            <m:t>[</m:t>
                          </m:r>
                          <m:r>
                            <m:rPr>
                              <m:sty m:val="p"/>
                            </m:rPr>
                            <a:rPr lang="en-US" altLang="ko-KR" i="1" smtClean="0">
                              <a:latin typeface="Cambria Math" panose="02040503050406030204" pitchFamily="18" charset="0"/>
                            </a:rPr>
                            <m:t>i</m:t>
                          </m:r>
                          <m:r>
                            <a:rPr lang="en-US" altLang="ko-KR" i="1">
                              <a:latin typeface="Cambria Math" panose="02040503050406030204" pitchFamily="18" charset="0"/>
                            </a:rPr>
                            <m:t>]</m:t>
                          </m:r>
                        </m:sup>
                      </m:sSup>
                      <m:r>
                        <a:rPr lang="en-US" altLang="ko-KR" i="1" smtClean="0">
                          <a:latin typeface="Cambria Math" panose="02040503050406030204" pitchFamily="18" charset="0"/>
                          <a:ea typeface="Cambria Math" panose="02040503050406030204" pitchFamily="18" charset="0"/>
                        </a:rPr>
                        <m:t>=</m:t>
                      </m:r>
                      <m:d>
                        <m:dPr>
                          <m:begChr m:val="["/>
                          <m:endChr m:val="]"/>
                          <m:ctrlPr>
                            <a:rPr lang="en-US" altLang="ko-KR"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ko-KR" i="1" smtClean="0">
                                  <a:latin typeface="Cambria Math" panose="02040503050406030204" pitchFamily="18" charset="0"/>
                                  <a:ea typeface="Cambria Math" panose="02040503050406030204" pitchFamily="18" charset="0"/>
                                </a:rPr>
                              </m:ctrlPr>
                            </m:mPr>
                            <m:mr>
                              <m:e>
                                <m:r>
                                  <m:rPr>
                                    <m:brk m:alnAt="7"/>
                                  </m:rPr>
                                  <a:rPr lang="en-US" altLang="ko-KR" i="1">
                                    <a:latin typeface="Cambria Math" panose="02040503050406030204" pitchFamily="18" charset="0"/>
                                    <a:ea typeface="Cambria Math" panose="02040503050406030204" pitchFamily="18" charset="0"/>
                                  </a:rPr>
                                  <m:t>0</m:t>
                                </m:r>
                                <m:r>
                                  <a:rPr lang="en-US" altLang="ko-KR" i="1">
                                    <a:latin typeface="Cambria Math" panose="02040503050406030204" pitchFamily="18" charset="0"/>
                                    <a:ea typeface="Cambria Math" panose="02040503050406030204" pitchFamily="18" charset="0"/>
                                  </a:rPr>
                                  <m:t>.5</m:t>
                                </m:r>
                              </m:e>
                              <m:e>
                                <m:r>
                                  <a:rPr lang="en-US" altLang="ko-KR" i="1">
                                    <a:latin typeface="Cambria Math" panose="02040503050406030204" pitchFamily="18" charset="0"/>
                                    <a:ea typeface="Cambria Math" panose="02040503050406030204" pitchFamily="18" charset="0"/>
                                  </a:rPr>
                                  <m:t>0</m:t>
                                </m:r>
                              </m:e>
                            </m:mr>
                            <m:mr>
                              <m:e>
                                <m:r>
                                  <a:rPr lang="en-US" altLang="ko-KR" i="1">
                                    <a:latin typeface="Cambria Math" panose="02040503050406030204" pitchFamily="18" charset="0"/>
                                    <a:ea typeface="Cambria Math" panose="02040503050406030204" pitchFamily="18" charset="0"/>
                                  </a:rPr>
                                  <m:t>0</m:t>
                                </m:r>
                              </m:e>
                              <m:e>
                                <m:r>
                                  <a:rPr lang="en-US" altLang="ko-KR" i="1">
                                    <a:latin typeface="Cambria Math" panose="02040503050406030204" pitchFamily="18" charset="0"/>
                                    <a:ea typeface="Cambria Math" panose="02040503050406030204" pitchFamily="18" charset="0"/>
                                  </a:rPr>
                                  <m:t>0.5</m:t>
                                </m:r>
                              </m:e>
                            </m:mr>
                          </m:m>
                        </m:e>
                      </m:d>
                    </m:oMath>
                  </m:oMathPara>
                </a14:m>
                <a:endParaRPr lang="ko-KR" altLang="en-US" dirty="0"/>
              </a:p>
            </p:txBody>
          </p:sp>
        </mc:Choice>
        <mc:Fallback xmlns="">
          <p:sp>
            <p:nvSpPr>
              <p:cNvPr id="25" name="TextBox 24">
                <a:extLst>
                  <a:ext uri="{FF2B5EF4-FFF2-40B4-BE49-F238E27FC236}">
                    <a16:creationId xmlns:a16="http://schemas.microsoft.com/office/drawing/2014/main" id="{CE06CBC0-0336-48D0-B56C-2B2947C44F4F}"/>
                  </a:ext>
                </a:extLst>
              </p:cNvPr>
              <p:cNvSpPr txBox="1">
                <a:spLocks noRot="1" noChangeAspect="1" noMove="1" noResize="1" noEditPoints="1" noAdjustHandles="1" noChangeArrowheads="1" noChangeShapeType="1" noTextEdit="1"/>
              </p:cNvSpPr>
              <p:nvPr/>
            </p:nvSpPr>
            <p:spPr>
              <a:xfrm>
                <a:off x="5262386" y="5102998"/>
                <a:ext cx="1764073" cy="467564"/>
              </a:xfrm>
              <a:prstGeom prst="rect">
                <a:avLst/>
              </a:prstGeom>
              <a:blipFill>
                <a:blip r:embed="rId1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2A6145E-0813-467F-98B8-FE96EEBD9277}"/>
                  </a:ext>
                </a:extLst>
              </p:cNvPr>
              <p:cNvSpPr txBox="1"/>
              <p:nvPr/>
            </p:nvSpPr>
            <p:spPr>
              <a:xfrm>
                <a:off x="7175309" y="5072765"/>
                <a:ext cx="2227276" cy="5280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ko-KR" altLang="en-US" i="1" smtClean="0">
                              <a:latin typeface="Cambria Math" panose="02040503050406030204" pitchFamily="18" charset="0"/>
                            </a:rPr>
                          </m:ctrlPr>
                        </m:accPr>
                        <m:e>
                          <m:r>
                            <m:rPr>
                              <m:sty m:val="p"/>
                            </m:rPr>
                            <a:rPr lang="en-US" altLang="ko-KR" i="1">
                              <a:latin typeface="Cambria Math" panose="02040503050406030204" pitchFamily="18" charset="0"/>
                            </a:rPr>
                            <m:t>y</m:t>
                          </m:r>
                        </m:e>
                      </m:acc>
                      <m:r>
                        <a:rPr lang="en-US" altLang="ko-KR" i="1" smtClean="0">
                          <a:latin typeface="Cambria Math" panose="02040503050406030204" pitchFamily="18" charset="0"/>
                          <a:ea typeface="Cambria Math" panose="02040503050406030204" pitchFamily="18" charset="0"/>
                        </a:rPr>
                        <m:t>=</m:t>
                      </m:r>
                      <m:sSup>
                        <m:sSupPr>
                          <m:ctrlPr>
                            <a:rPr lang="en-US" altLang="ko-KR" i="1" smtClean="0">
                              <a:latin typeface="Cambria Math" panose="02040503050406030204" pitchFamily="18" charset="0"/>
                              <a:ea typeface="Cambria Math" panose="02040503050406030204" pitchFamily="18" charset="0"/>
                            </a:rPr>
                          </m:ctrlPr>
                        </m:sSupPr>
                        <m:e>
                          <m:r>
                            <m:rPr>
                              <m:sty m:val="p"/>
                            </m:rPr>
                            <a:rPr lang="en-US" altLang="ko-KR" i="1">
                              <a:latin typeface="Cambria Math" panose="02040503050406030204" pitchFamily="18" charset="0"/>
                              <a:ea typeface="Cambria Math" panose="02040503050406030204" pitchFamily="18" charset="0"/>
                            </a:rPr>
                            <m:t>w</m:t>
                          </m:r>
                        </m:e>
                        <m:sup>
                          <m:r>
                            <a:rPr lang="en-US" altLang="ko-KR" i="1">
                              <a:latin typeface="Cambria Math" panose="02040503050406030204" pitchFamily="18" charset="0"/>
                              <a:ea typeface="Cambria Math" panose="02040503050406030204" pitchFamily="18" charset="0"/>
                            </a:rPr>
                            <m:t>[</m:t>
                          </m:r>
                          <m:r>
                            <m:rPr>
                              <m:sty m:val="p"/>
                            </m:rPr>
                            <a:rPr lang="en-US" altLang="ko-KR" i="1" smtClean="0">
                              <a:latin typeface="Cambria Math" panose="02040503050406030204" pitchFamily="18" charset="0"/>
                              <a:ea typeface="Cambria Math" panose="02040503050406030204" pitchFamily="18" charset="0"/>
                            </a:rPr>
                            <m:t>L</m:t>
                          </m:r>
                          <m:r>
                            <a:rPr lang="en-US" altLang="ko-KR" i="1">
                              <a:latin typeface="Cambria Math" panose="02040503050406030204" pitchFamily="18" charset="0"/>
                              <a:ea typeface="Cambria Math" panose="02040503050406030204" pitchFamily="18" charset="0"/>
                            </a:rPr>
                            <m:t>]</m:t>
                          </m:r>
                        </m:sup>
                      </m:sSup>
                      <m:sSup>
                        <m:sSupPr>
                          <m:ctrlPr>
                            <a:rPr lang="en-US" altLang="ko-KR" i="1" smtClean="0">
                              <a:latin typeface="Cambria Math" panose="02040503050406030204" pitchFamily="18" charset="0"/>
                              <a:ea typeface="Cambria Math" panose="02040503050406030204" pitchFamily="18" charset="0"/>
                            </a:rPr>
                          </m:ctrlPr>
                        </m:sSupPr>
                        <m:e>
                          <m:d>
                            <m:dPr>
                              <m:begChr m:val="["/>
                              <m:endChr m:val="]"/>
                              <m:ctrlPr>
                                <a:rPr lang="en-US" altLang="ko-KR" i="1" smtClean="0">
                                  <a:latin typeface="Cambria Math" panose="02040503050406030204" pitchFamily="18" charset="0"/>
                                  <a:ea typeface="Cambria Math" panose="02040503050406030204" pitchFamily="18" charset="0"/>
                                </a:rPr>
                              </m:ctrlPr>
                            </m:dPr>
                            <m:e>
                              <m:m>
                                <m:mPr>
                                  <m:mcs>
                                    <m:mc>
                                      <m:mcPr>
                                        <m:count m:val="2"/>
                                        <m:mcJc m:val="center"/>
                                      </m:mcPr>
                                    </m:mc>
                                  </m:mcs>
                                  <m:ctrlPr>
                                    <a:rPr lang="en-US" altLang="ko-KR" i="1" smtClean="0">
                                      <a:latin typeface="Cambria Math" panose="02040503050406030204" pitchFamily="18" charset="0"/>
                                      <a:ea typeface="Cambria Math" panose="02040503050406030204" pitchFamily="18" charset="0"/>
                                    </a:rPr>
                                  </m:ctrlPr>
                                </m:mPr>
                                <m:mr>
                                  <m:e>
                                    <m:r>
                                      <m:rPr>
                                        <m:brk m:alnAt="7"/>
                                      </m:rPr>
                                      <a:rPr lang="en-US" altLang="ko-KR" i="1">
                                        <a:latin typeface="Cambria Math" panose="02040503050406030204" pitchFamily="18" charset="0"/>
                                        <a:ea typeface="Cambria Math" panose="02040503050406030204" pitchFamily="18" charset="0"/>
                                      </a:rPr>
                                      <m:t>0</m:t>
                                    </m:r>
                                    <m:r>
                                      <a:rPr lang="en-US" altLang="ko-KR" i="1">
                                        <a:latin typeface="Cambria Math" panose="02040503050406030204" pitchFamily="18" charset="0"/>
                                        <a:ea typeface="Cambria Math" panose="02040503050406030204" pitchFamily="18" charset="0"/>
                                      </a:rPr>
                                      <m:t>.5</m:t>
                                    </m:r>
                                  </m:e>
                                  <m:e>
                                    <m:r>
                                      <a:rPr lang="en-US" altLang="ko-KR" i="1">
                                        <a:latin typeface="Cambria Math" panose="02040503050406030204" pitchFamily="18" charset="0"/>
                                        <a:ea typeface="Cambria Math" panose="02040503050406030204" pitchFamily="18" charset="0"/>
                                      </a:rPr>
                                      <m:t>0</m:t>
                                    </m:r>
                                  </m:e>
                                </m:mr>
                                <m:mr>
                                  <m:e>
                                    <m:r>
                                      <a:rPr lang="en-US" altLang="ko-KR" i="1">
                                        <a:latin typeface="Cambria Math" panose="02040503050406030204" pitchFamily="18" charset="0"/>
                                        <a:ea typeface="Cambria Math" panose="02040503050406030204" pitchFamily="18" charset="0"/>
                                      </a:rPr>
                                      <m:t>0</m:t>
                                    </m:r>
                                  </m:e>
                                  <m:e>
                                    <m:r>
                                      <a:rPr lang="en-US" altLang="ko-KR" i="1">
                                        <a:latin typeface="Cambria Math" panose="02040503050406030204" pitchFamily="18" charset="0"/>
                                        <a:ea typeface="Cambria Math" panose="02040503050406030204" pitchFamily="18" charset="0"/>
                                      </a:rPr>
                                      <m:t>0.5</m:t>
                                    </m:r>
                                  </m:e>
                                </m:mr>
                              </m:m>
                            </m:e>
                          </m:d>
                        </m:e>
                        <m:sup>
                          <m:r>
                            <m:rPr>
                              <m:sty m:val="p"/>
                            </m:rPr>
                            <a:rPr lang="en-US" altLang="ko-KR" i="1">
                              <a:latin typeface="Cambria Math" panose="02040503050406030204" pitchFamily="18" charset="0"/>
                              <a:ea typeface="Cambria Math" panose="02040503050406030204" pitchFamily="18" charset="0"/>
                            </a:rPr>
                            <m:t>L</m:t>
                          </m:r>
                          <m:r>
                            <a:rPr lang="en-US" altLang="ko-KR" i="1">
                              <a:latin typeface="Cambria Math" panose="02040503050406030204" pitchFamily="18" charset="0"/>
                              <a:ea typeface="Cambria Math" panose="02040503050406030204" pitchFamily="18" charset="0"/>
                            </a:rPr>
                            <m:t>−1</m:t>
                          </m:r>
                        </m:sup>
                      </m:sSup>
                    </m:oMath>
                  </m:oMathPara>
                </a14:m>
                <a:endParaRPr lang="ko-KR" altLang="en-US" dirty="0"/>
              </a:p>
            </p:txBody>
          </p:sp>
        </mc:Choice>
        <mc:Fallback xmlns="">
          <p:sp>
            <p:nvSpPr>
              <p:cNvPr id="26" name="TextBox 25">
                <a:extLst>
                  <a:ext uri="{FF2B5EF4-FFF2-40B4-BE49-F238E27FC236}">
                    <a16:creationId xmlns:a16="http://schemas.microsoft.com/office/drawing/2014/main" id="{E2A6145E-0813-467F-98B8-FE96EEBD9277}"/>
                  </a:ext>
                </a:extLst>
              </p:cNvPr>
              <p:cNvSpPr txBox="1">
                <a:spLocks noRot="1" noChangeAspect="1" noMove="1" noResize="1" noEditPoints="1" noAdjustHandles="1" noChangeArrowheads="1" noChangeShapeType="1" noTextEdit="1"/>
              </p:cNvSpPr>
              <p:nvPr/>
            </p:nvSpPr>
            <p:spPr>
              <a:xfrm>
                <a:off x="7175309" y="5072765"/>
                <a:ext cx="2227276" cy="528030"/>
              </a:xfrm>
              <a:prstGeom prst="rect">
                <a:avLst/>
              </a:prstGeom>
              <a:blipFill>
                <a:blip r:embed="rId1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E9921C1-6E86-4716-8261-D71016AB901F}"/>
                  </a:ext>
                </a:extLst>
              </p:cNvPr>
              <p:cNvSpPr txBox="1"/>
              <p:nvPr/>
            </p:nvSpPr>
            <p:spPr>
              <a:xfrm>
                <a:off x="10177936" y="5215446"/>
                <a:ext cx="495264" cy="2819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en-US" altLang="ko-KR" i="1">
                              <a:latin typeface="Cambria Math" panose="02040503050406030204" pitchFamily="18" charset="0"/>
                            </a:rPr>
                            <m:t>0.5</m:t>
                          </m:r>
                        </m:e>
                        <m:sup>
                          <m:r>
                            <m:rPr>
                              <m:sty m:val="p"/>
                            </m:rPr>
                            <a:rPr lang="en-US" altLang="ko-KR" i="1">
                              <a:latin typeface="Cambria Math" panose="02040503050406030204" pitchFamily="18" charset="0"/>
                            </a:rPr>
                            <m:t>L</m:t>
                          </m:r>
                        </m:sup>
                      </m:sSup>
                    </m:oMath>
                  </m:oMathPara>
                </a14:m>
                <a:endParaRPr lang="ko-KR" altLang="en-US" dirty="0"/>
              </a:p>
            </p:txBody>
          </p:sp>
        </mc:Choice>
        <mc:Fallback xmlns="">
          <p:sp>
            <p:nvSpPr>
              <p:cNvPr id="27" name="TextBox 26">
                <a:extLst>
                  <a:ext uri="{FF2B5EF4-FFF2-40B4-BE49-F238E27FC236}">
                    <a16:creationId xmlns:a16="http://schemas.microsoft.com/office/drawing/2014/main" id="{1E9921C1-6E86-4716-8261-D71016AB901F}"/>
                  </a:ext>
                </a:extLst>
              </p:cNvPr>
              <p:cNvSpPr txBox="1">
                <a:spLocks noRot="1" noChangeAspect="1" noMove="1" noResize="1" noEditPoints="1" noAdjustHandles="1" noChangeArrowheads="1" noChangeShapeType="1" noTextEdit="1"/>
              </p:cNvSpPr>
              <p:nvPr/>
            </p:nvSpPr>
            <p:spPr>
              <a:xfrm>
                <a:off x="10177936" y="5215446"/>
                <a:ext cx="495264" cy="281937"/>
              </a:xfrm>
              <a:prstGeom prst="rect">
                <a:avLst/>
              </a:prstGeom>
              <a:blipFill>
                <a:blip r:embed="rId14"/>
                <a:stretch>
                  <a:fillRect l="-8642" t="-4348" r="-3704" b="-10870"/>
                </a:stretch>
              </a:blipFill>
            </p:spPr>
            <p:txBody>
              <a:bodyPr/>
              <a:lstStyle/>
              <a:p>
                <a:r>
                  <a:rPr lang="ko-KR" altLang="en-US">
                    <a:noFill/>
                  </a:rPr>
                  <a:t> </a:t>
                </a:r>
              </a:p>
            </p:txBody>
          </p:sp>
        </mc:Fallback>
      </mc:AlternateContent>
      <p:sp>
        <p:nvSpPr>
          <p:cNvPr id="28" name="TextBox 27">
            <a:extLst>
              <a:ext uri="{FF2B5EF4-FFF2-40B4-BE49-F238E27FC236}">
                <a16:creationId xmlns:a16="http://schemas.microsoft.com/office/drawing/2014/main" id="{AAC5079D-6001-4878-A396-CF9E8B6CDFBE}"/>
              </a:ext>
            </a:extLst>
          </p:cNvPr>
          <p:cNvSpPr txBox="1"/>
          <p:nvPr/>
        </p:nvSpPr>
        <p:spPr>
          <a:xfrm>
            <a:off x="9933413" y="4386584"/>
            <a:ext cx="185613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ko-KR" b="0" i="0">
                <a:solidFill>
                  <a:srgbClr val="000000"/>
                </a:solidFill>
                <a:effectLst/>
                <a:latin typeface="noto"/>
              </a:rPr>
              <a:t> decreases exponentially</a:t>
            </a:r>
            <a:endParaRPr lang="ko-KR" altLang="en-US"/>
          </a:p>
        </p:txBody>
      </p:sp>
    </p:spTree>
    <p:extLst>
      <p:ext uri="{BB962C8B-B14F-4D97-AF65-F5344CB8AC3E}">
        <p14:creationId xmlns:p14="http://schemas.microsoft.com/office/powerpoint/2010/main" val="128612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E3BE84-D676-4E81-98DA-F26C66988EB2}"/>
              </a:ext>
            </a:extLst>
          </p:cNvPr>
          <p:cNvSpPr>
            <a:spLocks noGrp="1"/>
          </p:cNvSpPr>
          <p:nvPr>
            <p:ph type="title"/>
          </p:nvPr>
        </p:nvSpPr>
        <p:spPr>
          <a:xfrm>
            <a:off x="65842" y="54417"/>
            <a:ext cx="10515600" cy="1051496"/>
          </a:xfrm>
        </p:spPr>
        <p:txBody>
          <a:bodyPr/>
          <a:lstStyle/>
          <a:p>
            <a:r>
              <a:rPr lang="en-US" altLang="ko-KR" b="1" dirty="0"/>
              <a:t>Weight initialization </a:t>
            </a:r>
            <a:r>
              <a:rPr lang="en-US" altLang="ko-KR" sz="1400" dirty="0"/>
              <a:t>(</a:t>
            </a:r>
            <a:r>
              <a:rPr lang="ko-KR" altLang="en-US" sz="1400" dirty="0"/>
              <a:t>가중치 초기화</a:t>
            </a:r>
            <a:r>
              <a:rPr lang="en-US" altLang="ko-KR" sz="1400" dirty="0"/>
              <a:t>)</a:t>
            </a:r>
            <a:endParaRPr lang="ko-KR" altLang="en-US" sz="1400" dirty="0"/>
          </a:p>
        </p:txBody>
      </p:sp>
      <p:sp>
        <p:nvSpPr>
          <p:cNvPr id="3" name="TextBox 2">
            <a:extLst>
              <a:ext uri="{FF2B5EF4-FFF2-40B4-BE49-F238E27FC236}">
                <a16:creationId xmlns:a16="http://schemas.microsoft.com/office/drawing/2014/main" id="{38D9A1D6-AE31-406B-AE54-56A4D04CFB03}"/>
              </a:ext>
            </a:extLst>
          </p:cNvPr>
          <p:cNvSpPr txBox="1"/>
          <p:nvPr/>
        </p:nvSpPr>
        <p:spPr>
          <a:xfrm>
            <a:off x="318347" y="1105913"/>
            <a:ext cx="3373120" cy="369332"/>
          </a:xfrm>
          <a:prstGeom prst="rect">
            <a:avLst/>
          </a:prstGeom>
          <a:noFill/>
        </p:spPr>
        <p:txBody>
          <a:bodyPr wrap="square" rtlCol="0">
            <a:spAutoFit/>
          </a:bodyPr>
          <a:lstStyle/>
          <a:p>
            <a:r>
              <a:rPr lang="en-US" altLang="ko-KR" dirty="0"/>
              <a:t>- Random</a:t>
            </a:r>
            <a:r>
              <a:rPr lang="ko-KR" altLang="en-US" dirty="0"/>
              <a:t> </a:t>
            </a:r>
            <a:r>
              <a:rPr lang="en-US" altLang="ko-KR" dirty="0"/>
              <a:t>initialization</a:t>
            </a:r>
            <a:endParaRPr lang="ko-KR" alt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18EB3C0-9011-48DD-81A0-3E0721874478}"/>
                  </a:ext>
                </a:extLst>
              </p:cNvPr>
              <p:cNvSpPr txBox="1"/>
              <p:nvPr/>
            </p:nvSpPr>
            <p:spPr>
              <a:xfrm>
                <a:off x="671858" y="1475245"/>
                <a:ext cx="327211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𝑧</m:t>
                      </m:r>
                      <m:r>
                        <a:rPr lang="en-US" altLang="ko-KR" b="0" i="1" smtClean="0">
                          <a:latin typeface="Cambria Math" panose="02040503050406030204" pitchFamily="18" charset="0"/>
                        </a:rPr>
                        <m:t>= </m:t>
                      </m:r>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𝑤</m:t>
                          </m:r>
                        </m:e>
                        <m:sub>
                          <m:r>
                            <a:rPr lang="en-US" altLang="ko-KR" b="0" i="1" smtClean="0">
                              <a:latin typeface="Cambria Math" panose="02040503050406030204" pitchFamily="18" charset="0"/>
                            </a:rPr>
                            <m:t>1</m:t>
                          </m:r>
                        </m:sub>
                      </m:sSub>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𝑥</m:t>
                          </m:r>
                        </m:e>
                        <m:sub>
                          <m:r>
                            <a:rPr lang="en-US" altLang="ko-KR" b="0" i="1" smtClean="0">
                              <a:latin typeface="Cambria Math" panose="02040503050406030204" pitchFamily="18" charset="0"/>
                            </a:rPr>
                            <m:t>1</m:t>
                          </m:r>
                        </m:sub>
                      </m:sSub>
                      <m:r>
                        <a:rPr lang="en-US" altLang="ko-KR" b="0" i="1" smtClean="0">
                          <a:latin typeface="Cambria Math" panose="02040503050406030204" pitchFamily="18" charset="0"/>
                        </a:rPr>
                        <m:t> </m:t>
                      </m:r>
                      <m:r>
                        <a:rPr lang="en-US" altLang="ko-KR" b="0" i="1" smtClean="0">
                          <a:latin typeface="Cambria Math" panose="02040503050406030204" pitchFamily="18" charset="0"/>
                          <a:ea typeface="Cambria Math" panose="02040503050406030204" pitchFamily="18" charset="0"/>
                        </a:rPr>
                        <m:t>+ </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𝑤</m:t>
                          </m:r>
                        </m:e>
                        <m:sub>
                          <m:r>
                            <a:rPr lang="en-US" altLang="ko-KR" b="0" i="1" smtClean="0">
                              <a:latin typeface="Cambria Math" panose="02040503050406030204" pitchFamily="18" charset="0"/>
                              <a:ea typeface="Cambria Math" panose="02040503050406030204" pitchFamily="18" charset="0"/>
                            </a:rPr>
                            <m:t>2</m:t>
                          </m:r>
                        </m:sub>
                      </m:sSub>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𝑥</m:t>
                          </m:r>
                        </m:e>
                        <m:sub>
                          <m:r>
                            <a:rPr lang="en-US" altLang="ko-KR" b="0" i="1" smtClean="0">
                              <a:latin typeface="Cambria Math" panose="02040503050406030204" pitchFamily="18" charset="0"/>
                              <a:ea typeface="Cambria Math" panose="02040503050406030204" pitchFamily="18" charset="0"/>
                            </a:rPr>
                            <m:t>2</m:t>
                          </m:r>
                        </m:sub>
                      </m:sSub>
                      <m:r>
                        <a:rPr lang="en-US" altLang="ko-KR" b="0" i="1" smtClean="0">
                          <a:latin typeface="Cambria Math" panose="02040503050406030204" pitchFamily="18" charset="0"/>
                          <a:ea typeface="Cambria Math" panose="02040503050406030204" pitchFamily="18" charset="0"/>
                        </a:rPr>
                        <m:t>+ ⋯+ </m:t>
                      </m:r>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𝑤</m:t>
                          </m:r>
                        </m:e>
                        <m:sub>
                          <m:r>
                            <a:rPr lang="en-US" altLang="ko-KR" b="0" i="1" smtClean="0">
                              <a:latin typeface="Cambria Math" panose="02040503050406030204" pitchFamily="18" charset="0"/>
                              <a:ea typeface="Cambria Math" panose="02040503050406030204" pitchFamily="18" charset="0"/>
                            </a:rPr>
                            <m:t>𝑛</m:t>
                          </m:r>
                        </m:sub>
                      </m:sSub>
                      <m:sSub>
                        <m:sSubPr>
                          <m:ctrlPr>
                            <a:rPr lang="en-US" altLang="ko-KR" b="0" i="1" smtClean="0">
                              <a:latin typeface="Cambria Math" panose="02040503050406030204" pitchFamily="18" charset="0"/>
                              <a:ea typeface="Cambria Math" panose="02040503050406030204" pitchFamily="18" charset="0"/>
                            </a:rPr>
                          </m:ctrlPr>
                        </m:sSubPr>
                        <m:e>
                          <m:r>
                            <a:rPr lang="en-US" altLang="ko-KR" b="0" i="1" smtClean="0">
                              <a:latin typeface="Cambria Math" panose="02040503050406030204" pitchFamily="18" charset="0"/>
                              <a:ea typeface="Cambria Math" panose="02040503050406030204" pitchFamily="18" charset="0"/>
                            </a:rPr>
                            <m:t>𝑥</m:t>
                          </m:r>
                        </m:e>
                        <m:sub>
                          <m:r>
                            <a:rPr lang="en-US" altLang="ko-KR" b="0" i="1" smtClean="0">
                              <a:latin typeface="Cambria Math" panose="02040503050406030204" pitchFamily="18" charset="0"/>
                              <a:ea typeface="Cambria Math" panose="02040503050406030204" pitchFamily="18" charset="0"/>
                            </a:rPr>
                            <m:t>𝑛</m:t>
                          </m:r>
                        </m:sub>
                      </m:sSub>
                    </m:oMath>
                  </m:oMathPara>
                </a14:m>
                <a:endParaRPr lang="ko-KR" altLang="en-US" dirty="0"/>
              </a:p>
            </p:txBody>
          </p:sp>
        </mc:Choice>
        <mc:Fallback>
          <p:sp>
            <p:nvSpPr>
              <p:cNvPr id="5" name="TextBox 4">
                <a:extLst>
                  <a:ext uri="{FF2B5EF4-FFF2-40B4-BE49-F238E27FC236}">
                    <a16:creationId xmlns:a16="http://schemas.microsoft.com/office/drawing/2014/main" id="{718EB3C0-9011-48DD-81A0-3E0721874478}"/>
                  </a:ext>
                </a:extLst>
              </p:cNvPr>
              <p:cNvSpPr txBox="1">
                <a:spLocks noRot="1" noChangeAspect="1" noMove="1" noResize="1" noEditPoints="1" noAdjustHandles="1" noChangeArrowheads="1" noChangeShapeType="1" noTextEdit="1"/>
              </p:cNvSpPr>
              <p:nvPr/>
            </p:nvSpPr>
            <p:spPr>
              <a:xfrm>
                <a:off x="671858" y="1475245"/>
                <a:ext cx="3272114" cy="276999"/>
              </a:xfrm>
              <a:prstGeom prst="rect">
                <a:avLst/>
              </a:prstGeom>
              <a:blipFill>
                <a:blip r:embed="rId2"/>
                <a:stretch>
                  <a:fillRect l="-186" b="-22222"/>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86BDD7B-00F9-47D7-A36E-BDE868DBD1AC}"/>
                  </a:ext>
                </a:extLst>
              </p:cNvPr>
              <p:cNvSpPr txBox="1"/>
              <p:nvPr/>
            </p:nvSpPr>
            <p:spPr>
              <a:xfrm>
                <a:off x="671858" y="2202837"/>
                <a:ext cx="1425647" cy="5203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ko-KR" b="0" i="1" smtClean="0">
                          <a:latin typeface="Cambria Math" panose="02040503050406030204" pitchFamily="18" charset="0"/>
                        </a:rPr>
                        <m:t>𝑉𝑎𝑟</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𝑤</m:t>
                          </m:r>
                          <m:r>
                            <a:rPr lang="en-US" altLang="ko-KR" b="0" i="1" smtClean="0">
                              <a:latin typeface="Cambria Math" panose="02040503050406030204" pitchFamily="18" charset="0"/>
                            </a:rPr>
                            <m:t>:</m:t>
                          </m:r>
                        </m:e>
                      </m:d>
                      <m:r>
                        <a:rPr lang="en-US" altLang="ko-KR" b="0" i="1" smtClean="0">
                          <a:latin typeface="Cambria Math" panose="02040503050406030204" pitchFamily="18" charset="0"/>
                          <a:ea typeface="Cambria Math" panose="02040503050406030204" pitchFamily="18" charset="0"/>
                        </a:rPr>
                        <m:t>= </m:t>
                      </m:r>
                      <m:f>
                        <m:fPr>
                          <m:ctrlPr>
                            <a:rPr lang="en-US" altLang="ko-KR" b="0" i="1" smtClean="0">
                              <a:latin typeface="Cambria Math" panose="02040503050406030204" pitchFamily="18" charset="0"/>
                              <a:ea typeface="Cambria Math" panose="02040503050406030204" pitchFamily="18" charset="0"/>
                            </a:rPr>
                          </m:ctrlPr>
                        </m:fPr>
                        <m:num>
                          <m:r>
                            <a:rPr lang="en-US" altLang="ko-KR" b="0" i="1" smtClean="0">
                              <a:latin typeface="Cambria Math" panose="02040503050406030204" pitchFamily="18" charset="0"/>
                              <a:ea typeface="Cambria Math" panose="02040503050406030204" pitchFamily="18" charset="0"/>
                            </a:rPr>
                            <m:t>1</m:t>
                          </m:r>
                        </m:num>
                        <m:den>
                          <m:r>
                            <a:rPr lang="en-US" altLang="ko-KR" b="0" i="1" smtClean="0">
                              <a:latin typeface="Cambria Math" panose="02040503050406030204" pitchFamily="18" charset="0"/>
                              <a:ea typeface="Cambria Math" panose="02040503050406030204" pitchFamily="18" charset="0"/>
                            </a:rPr>
                            <m:t>𝑛</m:t>
                          </m:r>
                        </m:den>
                      </m:f>
                    </m:oMath>
                  </m:oMathPara>
                </a14:m>
                <a:endParaRPr lang="ko-KR" altLang="en-US" dirty="0"/>
              </a:p>
            </p:txBody>
          </p:sp>
        </mc:Choice>
        <mc:Fallback>
          <p:sp>
            <p:nvSpPr>
              <p:cNvPr id="6" name="TextBox 5">
                <a:extLst>
                  <a:ext uri="{FF2B5EF4-FFF2-40B4-BE49-F238E27FC236}">
                    <a16:creationId xmlns:a16="http://schemas.microsoft.com/office/drawing/2014/main" id="{386BDD7B-00F9-47D7-A36E-BDE868DBD1AC}"/>
                  </a:ext>
                </a:extLst>
              </p:cNvPr>
              <p:cNvSpPr txBox="1">
                <a:spLocks noRot="1" noChangeAspect="1" noMove="1" noResize="1" noEditPoints="1" noAdjustHandles="1" noChangeArrowheads="1" noChangeShapeType="1" noTextEdit="1"/>
              </p:cNvSpPr>
              <p:nvPr/>
            </p:nvSpPr>
            <p:spPr>
              <a:xfrm>
                <a:off x="671858" y="2202837"/>
                <a:ext cx="1425647" cy="520399"/>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33DFA506-B94B-4C54-B61F-A41C767E94BC}"/>
                  </a:ext>
                </a:extLst>
              </p:cNvPr>
              <p:cNvSpPr txBox="1"/>
              <p:nvPr/>
            </p:nvSpPr>
            <p:spPr>
              <a:xfrm>
                <a:off x="549869" y="3149192"/>
                <a:ext cx="5261505" cy="5254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ko-KR" i="1" smtClean="0">
                              <a:latin typeface="Cambria Math" panose="02040503050406030204" pitchFamily="18" charset="0"/>
                            </a:rPr>
                          </m:ctrlPr>
                        </m:sSupPr>
                        <m:e>
                          <m:r>
                            <a:rPr lang="en-US" altLang="ko-KR" b="0" i="1" smtClean="0">
                              <a:latin typeface="Cambria Math" panose="02040503050406030204" pitchFamily="18" charset="0"/>
                            </a:rPr>
                            <m:t>𝑊</m:t>
                          </m:r>
                        </m:e>
                        <m:sup>
                          <m:r>
                            <a:rPr lang="en-US" altLang="ko-KR" b="0" i="1" smtClean="0">
                              <a:latin typeface="Cambria Math" panose="02040503050406030204" pitchFamily="18" charset="0"/>
                            </a:rPr>
                            <m:t>[</m:t>
                          </m:r>
                          <m:r>
                            <a:rPr lang="en-US" altLang="ko-KR" b="0" i="1" smtClean="0">
                              <a:latin typeface="Cambria Math" panose="02040503050406030204" pitchFamily="18" charset="0"/>
                            </a:rPr>
                            <m:t>𝑙</m:t>
                          </m:r>
                          <m:r>
                            <a:rPr lang="en-US" altLang="ko-KR" b="0" i="1" smtClean="0">
                              <a:latin typeface="Cambria Math" panose="02040503050406030204" pitchFamily="18" charset="0"/>
                            </a:rPr>
                            <m:t>]</m:t>
                          </m:r>
                        </m:sup>
                      </m:sSup>
                      <m:r>
                        <a:rPr lang="en-US" altLang="ko-KR" b="0" i="1" smtClean="0">
                          <a:latin typeface="Cambria Math" panose="02040503050406030204" pitchFamily="18" charset="0"/>
                        </a:rPr>
                        <m:t>=</m:t>
                      </m:r>
                      <m:r>
                        <a:rPr lang="en-US" altLang="ko-KR" b="0" i="1" smtClean="0">
                          <a:latin typeface="Cambria Math" panose="02040503050406030204" pitchFamily="18" charset="0"/>
                        </a:rPr>
                        <m:t>𝑛𝑝</m:t>
                      </m:r>
                      <m:r>
                        <a:rPr lang="en-US" altLang="ko-KR" b="0" i="1" smtClean="0">
                          <a:latin typeface="Cambria Math" panose="02040503050406030204" pitchFamily="18" charset="0"/>
                        </a:rPr>
                        <m:t>.</m:t>
                      </m:r>
                      <m:r>
                        <a:rPr lang="en-US" altLang="ko-KR" b="0" i="1" smtClean="0">
                          <a:latin typeface="Cambria Math" panose="02040503050406030204" pitchFamily="18" charset="0"/>
                        </a:rPr>
                        <m:t>𝑟𝑎𝑛𝑑𝑜𝑚</m:t>
                      </m:r>
                      <m:r>
                        <a:rPr lang="en-US" altLang="ko-KR" b="0" i="1" smtClean="0">
                          <a:latin typeface="Cambria Math" panose="02040503050406030204" pitchFamily="18" charset="0"/>
                        </a:rPr>
                        <m:t>.</m:t>
                      </m:r>
                      <m:r>
                        <a:rPr lang="en-US" altLang="ko-KR" b="0" i="1" smtClean="0">
                          <a:latin typeface="Cambria Math" panose="02040503050406030204" pitchFamily="18" charset="0"/>
                        </a:rPr>
                        <m:t>𝑟𝑎𝑛𝑑𝑛</m:t>
                      </m:r>
                      <m:d>
                        <m:dPr>
                          <m:ctrlPr>
                            <a:rPr lang="en-US" altLang="ko-KR" b="0" i="1" smtClean="0">
                              <a:latin typeface="Cambria Math" panose="02040503050406030204" pitchFamily="18" charset="0"/>
                            </a:rPr>
                          </m:ctrlPr>
                        </m:dPr>
                        <m:e>
                          <m:r>
                            <a:rPr lang="en-US" altLang="ko-KR" b="0" i="1" smtClean="0">
                              <a:latin typeface="Cambria Math" panose="02040503050406030204" pitchFamily="18" charset="0"/>
                            </a:rPr>
                            <m:t>𝑠h𝑎𝑝𝑒</m:t>
                          </m:r>
                        </m:e>
                      </m:d>
                      <m:r>
                        <a:rPr lang="en-US" altLang="ko-KR" b="0" i="1" smtClean="0">
                          <a:latin typeface="Cambria Math" panose="02040503050406030204" pitchFamily="18" charset="0"/>
                        </a:rPr>
                        <m:t>∗</m:t>
                      </m:r>
                      <m:r>
                        <a:rPr lang="en-US" altLang="ko-KR" b="0" i="1" smtClean="0">
                          <a:latin typeface="Cambria Math" panose="02040503050406030204" pitchFamily="18" charset="0"/>
                        </a:rPr>
                        <m:t>𝑛𝑝</m:t>
                      </m:r>
                      <m:r>
                        <a:rPr lang="en-US" altLang="ko-KR" b="0" i="1" smtClean="0">
                          <a:latin typeface="Cambria Math" panose="02040503050406030204" pitchFamily="18" charset="0"/>
                        </a:rPr>
                        <m:t>.</m:t>
                      </m:r>
                      <m:r>
                        <a:rPr lang="en-US" altLang="ko-KR" b="0" i="1" smtClean="0">
                          <a:latin typeface="Cambria Math" panose="02040503050406030204" pitchFamily="18" charset="0"/>
                        </a:rPr>
                        <m:t>𝑠𝑞𝑟𝑡</m:t>
                      </m:r>
                      <m:r>
                        <a:rPr lang="en-US" altLang="ko-KR" b="0" i="1" smtClean="0">
                          <a:latin typeface="Cambria Math" panose="02040503050406030204" pitchFamily="18" charset="0"/>
                        </a:rPr>
                        <m:t>(</m:t>
                      </m:r>
                      <m:f>
                        <m:fPr>
                          <m:ctrlPr>
                            <a:rPr lang="en-US" altLang="ko-KR" b="0" i="1" smtClean="0">
                              <a:latin typeface="Cambria Math" panose="02040503050406030204" pitchFamily="18" charset="0"/>
                            </a:rPr>
                          </m:ctrlPr>
                        </m:fPr>
                        <m:num>
                          <m:r>
                            <a:rPr lang="en-US" altLang="ko-KR" b="0" i="1" smtClean="0">
                              <a:latin typeface="Cambria Math" panose="02040503050406030204" pitchFamily="18" charset="0"/>
                            </a:rPr>
                            <m:t>1</m:t>
                          </m:r>
                        </m:num>
                        <m:den>
                          <m:sSup>
                            <m:sSupPr>
                              <m:ctrlPr>
                                <a:rPr lang="en-US" altLang="ko-KR" b="0" i="1" smtClean="0">
                                  <a:latin typeface="Cambria Math" panose="02040503050406030204" pitchFamily="18" charset="0"/>
                                </a:rPr>
                              </m:ctrlPr>
                            </m:sSupPr>
                            <m:e>
                              <m:r>
                                <a:rPr lang="en-US" altLang="ko-KR" b="0" i="1" smtClean="0">
                                  <a:latin typeface="Cambria Math" panose="02040503050406030204" pitchFamily="18" charset="0"/>
                                </a:rPr>
                                <m:t>𝑛</m:t>
                              </m:r>
                            </m:e>
                            <m:sup>
                              <m:r>
                                <a:rPr lang="en-US" altLang="ko-KR" b="0" i="1" smtClean="0">
                                  <a:latin typeface="Cambria Math" panose="02040503050406030204" pitchFamily="18" charset="0"/>
                                </a:rPr>
                                <m:t>[</m:t>
                              </m:r>
                              <m:r>
                                <a:rPr lang="en-US" altLang="ko-KR" b="0" i="1" smtClean="0">
                                  <a:latin typeface="Cambria Math" panose="02040503050406030204" pitchFamily="18" charset="0"/>
                                </a:rPr>
                                <m:t>𝑙</m:t>
                              </m:r>
                              <m:r>
                                <a:rPr lang="en-US" altLang="ko-KR" b="0" i="1" smtClean="0">
                                  <a:latin typeface="Cambria Math" panose="02040503050406030204" pitchFamily="18" charset="0"/>
                                </a:rPr>
                                <m:t>−1]</m:t>
                              </m:r>
                            </m:sup>
                          </m:sSup>
                        </m:den>
                      </m:f>
                      <m:r>
                        <a:rPr lang="en-US" altLang="ko-KR" b="0" i="1" smtClean="0">
                          <a:latin typeface="Cambria Math" panose="02040503050406030204" pitchFamily="18" charset="0"/>
                        </a:rPr>
                        <m:t>)</m:t>
                      </m:r>
                    </m:oMath>
                  </m:oMathPara>
                </a14:m>
                <a:endParaRPr lang="ko-KR" altLang="en-US" dirty="0"/>
              </a:p>
            </p:txBody>
          </p:sp>
        </mc:Choice>
        <mc:Fallback>
          <p:sp>
            <p:nvSpPr>
              <p:cNvPr id="7" name="TextBox 6">
                <a:extLst>
                  <a:ext uri="{FF2B5EF4-FFF2-40B4-BE49-F238E27FC236}">
                    <a16:creationId xmlns:a16="http://schemas.microsoft.com/office/drawing/2014/main" id="{33DFA506-B94B-4C54-B61F-A41C767E94BC}"/>
                  </a:ext>
                </a:extLst>
              </p:cNvPr>
              <p:cNvSpPr txBox="1">
                <a:spLocks noRot="1" noChangeAspect="1" noMove="1" noResize="1" noEditPoints="1" noAdjustHandles="1" noChangeArrowheads="1" noChangeShapeType="1" noTextEdit="1"/>
              </p:cNvSpPr>
              <p:nvPr/>
            </p:nvSpPr>
            <p:spPr>
              <a:xfrm>
                <a:off x="549869" y="3149192"/>
                <a:ext cx="5261505" cy="525400"/>
              </a:xfrm>
              <a:prstGeom prst="rect">
                <a:avLst/>
              </a:prstGeom>
              <a:blipFill>
                <a:blip r:embed="rId4"/>
                <a:stretch>
                  <a:fillRect/>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E12F3439-6761-422E-B2E4-B123ABC0061A}"/>
              </a:ext>
            </a:extLst>
          </p:cNvPr>
          <p:cNvSpPr txBox="1"/>
          <p:nvPr/>
        </p:nvSpPr>
        <p:spPr>
          <a:xfrm>
            <a:off x="6178858" y="1012054"/>
            <a:ext cx="4909352" cy="1200329"/>
          </a:xfrm>
          <a:prstGeom prst="rect">
            <a:avLst/>
          </a:prstGeom>
          <a:noFill/>
        </p:spPr>
        <p:txBody>
          <a:bodyPr wrap="square" rtlCol="0">
            <a:spAutoFit/>
          </a:bodyPr>
          <a:lstStyle/>
          <a:p>
            <a:r>
              <a:rPr lang="en-US" altLang="ko-KR" dirty="0">
                <a:solidFill>
                  <a:srgbClr val="000000"/>
                </a:solidFill>
                <a:latin typeface="noto"/>
              </a:rPr>
              <a:t>Vanishing/Exploding Gradients </a:t>
            </a:r>
            <a:r>
              <a:rPr lang="en-US" altLang="ko-KR" b="0" i="0" dirty="0">
                <a:solidFill>
                  <a:srgbClr val="000000"/>
                </a:solidFill>
                <a:effectLst/>
                <a:latin typeface="noto"/>
              </a:rPr>
              <a:t>does not occur only when the initial weight is set well. (</a:t>
            </a:r>
            <a:r>
              <a:rPr lang="ko-KR" altLang="en-US" b="0" i="0" dirty="0">
                <a:solidFill>
                  <a:srgbClr val="000000"/>
                </a:solidFill>
                <a:effectLst/>
                <a:latin typeface="noto"/>
              </a:rPr>
              <a:t>초기 가중치를 잘 설정해야 </a:t>
            </a:r>
            <a:r>
              <a:rPr lang="en-US" altLang="ko-KR" b="0" i="0" dirty="0">
                <a:solidFill>
                  <a:srgbClr val="000000"/>
                </a:solidFill>
                <a:effectLst/>
                <a:latin typeface="noto"/>
              </a:rPr>
              <a:t>vanishing, Exploding</a:t>
            </a:r>
            <a:r>
              <a:rPr lang="ko-KR" altLang="en-US" b="0" i="0" dirty="0">
                <a:solidFill>
                  <a:srgbClr val="000000"/>
                </a:solidFill>
                <a:effectLst/>
                <a:latin typeface="noto"/>
              </a:rPr>
              <a:t>가 발생하지 않는다</a:t>
            </a:r>
            <a:r>
              <a:rPr lang="en-US" altLang="ko-KR" b="0" i="0" dirty="0">
                <a:solidFill>
                  <a:srgbClr val="000000"/>
                </a:solidFill>
                <a:effectLst/>
                <a:latin typeface="noto"/>
              </a:rPr>
              <a:t>. )</a:t>
            </a:r>
            <a:endParaRPr lang="ko-KR" altLang="en-US" dirty="0"/>
          </a:p>
        </p:txBody>
      </p:sp>
      <p:sp>
        <p:nvSpPr>
          <p:cNvPr id="11" name="TextBox 10">
            <a:extLst>
              <a:ext uri="{FF2B5EF4-FFF2-40B4-BE49-F238E27FC236}">
                <a16:creationId xmlns:a16="http://schemas.microsoft.com/office/drawing/2014/main" id="{15873EDA-9837-45C4-9EC2-0E464CDC2E5E}"/>
              </a:ext>
            </a:extLst>
          </p:cNvPr>
          <p:cNvSpPr txBox="1"/>
          <p:nvPr/>
        </p:nvSpPr>
        <p:spPr>
          <a:xfrm>
            <a:off x="745724" y="4509856"/>
            <a:ext cx="8167457" cy="1477328"/>
          </a:xfrm>
          <a:prstGeom prst="rect">
            <a:avLst/>
          </a:prstGeom>
          <a:noFill/>
        </p:spPr>
        <p:txBody>
          <a:bodyPr wrap="square" rtlCol="0">
            <a:spAutoFit/>
          </a:bodyPr>
          <a:lstStyle/>
          <a:p>
            <a:r>
              <a:rPr lang="en-US" altLang="ko-KR" dirty="0"/>
              <a:t>Random initialization </a:t>
            </a:r>
            <a:r>
              <a:rPr lang="en-US" altLang="ko-KR" b="0" i="0" dirty="0">
                <a:solidFill>
                  <a:srgbClr val="000000"/>
                </a:solidFill>
                <a:effectLst/>
                <a:latin typeface="noto"/>
              </a:rPr>
              <a:t>is a method of putting in any number. (</a:t>
            </a:r>
            <a:r>
              <a:rPr lang="ko-KR" altLang="en-US" b="0" i="0" dirty="0">
                <a:solidFill>
                  <a:srgbClr val="000000"/>
                </a:solidFill>
                <a:effectLst/>
                <a:latin typeface="noto"/>
              </a:rPr>
              <a:t>임의의 수를 넣는 방식</a:t>
            </a:r>
            <a:r>
              <a:rPr lang="en-US" altLang="ko-KR" b="0" i="0" dirty="0">
                <a:solidFill>
                  <a:srgbClr val="000000"/>
                </a:solidFill>
                <a:effectLst/>
                <a:latin typeface="noto"/>
              </a:rPr>
              <a:t>)</a:t>
            </a:r>
          </a:p>
          <a:p>
            <a:r>
              <a:rPr lang="ko-KR" altLang="en-US" dirty="0"/>
              <a:t> </a:t>
            </a:r>
            <a:r>
              <a:rPr lang="en-US" altLang="ko-KR" b="0" i="0" dirty="0">
                <a:solidFill>
                  <a:srgbClr val="000000"/>
                </a:solidFill>
                <a:effectLst/>
                <a:latin typeface="noto"/>
              </a:rPr>
              <a:t>Each is initialized with a different function. (</a:t>
            </a:r>
            <a:r>
              <a:rPr lang="ko-KR" altLang="en-US" dirty="0"/>
              <a:t>각자 다른 함수로 초기화된다</a:t>
            </a:r>
            <a:r>
              <a:rPr lang="en-US" altLang="ko-KR" dirty="0"/>
              <a:t>.)</a:t>
            </a:r>
          </a:p>
          <a:p>
            <a:r>
              <a:rPr lang="en-US" altLang="ko-KR" dirty="0"/>
              <a:t>So</a:t>
            </a:r>
            <a:r>
              <a:rPr lang="ko-KR" altLang="en-US" dirty="0"/>
              <a:t> </a:t>
            </a:r>
            <a:r>
              <a:rPr lang="en-US" altLang="ko-KR" b="0" i="0" dirty="0">
                <a:solidFill>
                  <a:srgbClr val="000000"/>
                </a:solidFill>
                <a:effectLst/>
                <a:latin typeface="noto"/>
              </a:rPr>
              <a:t>Vanishing/Exploding Gradients can be prevented.  (</a:t>
            </a:r>
            <a:r>
              <a:rPr lang="en-US" altLang="ko-KR" dirty="0"/>
              <a:t>Vanishing/Exploding Gradients </a:t>
            </a:r>
            <a:r>
              <a:rPr lang="ko-KR" altLang="en-US" dirty="0"/>
              <a:t>을  예방할 수 있다</a:t>
            </a:r>
            <a:r>
              <a:rPr lang="en-US" altLang="ko-KR" dirty="0"/>
              <a:t>.)</a:t>
            </a:r>
            <a:endParaRPr lang="ko-KR" altLang="en-US" dirty="0"/>
          </a:p>
        </p:txBody>
      </p:sp>
    </p:spTree>
    <p:extLst>
      <p:ext uri="{BB962C8B-B14F-4D97-AF65-F5344CB8AC3E}">
        <p14:creationId xmlns:p14="http://schemas.microsoft.com/office/powerpoint/2010/main" val="423206380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2197</Words>
  <Application>Microsoft Office PowerPoint</Application>
  <PresentationFormat>와이드스크린</PresentationFormat>
  <Paragraphs>240</Paragraphs>
  <Slides>22</Slides>
  <Notes>6</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22</vt:i4>
      </vt:variant>
    </vt:vector>
  </HeadingPairs>
  <TitlesOfParts>
    <vt:vector size="30" baseType="lpstr">
      <vt:lpstr>noto</vt:lpstr>
      <vt:lpstr>OpenSans</vt:lpstr>
      <vt:lpstr>맑은 고딕</vt:lpstr>
      <vt:lpstr>Arial</vt:lpstr>
      <vt:lpstr>Cambria Math</vt:lpstr>
      <vt:lpstr>Source Sans Pro</vt:lpstr>
      <vt:lpstr>Wingdings</vt:lpstr>
      <vt:lpstr>Office 테마</vt:lpstr>
      <vt:lpstr>1 week</vt:lpstr>
      <vt:lpstr>PowerPoint 프레젠테이션</vt:lpstr>
      <vt:lpstr>Bias(바이어스) /Variance (베리언스)</vt:lpstr>
      <vt:lpstr>Regularization</vt:lpstr>
      <vt:lpstr>PowerPoint 프레젠테이션</vt:lpstr>
      <vt:lpstr>Another way to solve Overfit</vt:lpstr>
      <vt:lpstr>PowerPoint 프레젠테이션</vt:lpstr>
      <vt:lpstr>Vanishing/Exploding Gradients</vt:lpstr>
      <vt:lpstr>Weight initialization (가중치 초기화)</vt:lpstr>
      <vt:lpstr>Gradient checking</vt:lpstr>
      <vt:lpstr>2 week</vt:lpstr>
      <vt:lpstr>Batch / Mini-batch</vt:lpstr>
      <vt:lpstr>PowerPoint 프레젠테이션</vt:lpstr>
      <vt:lpstr>PowerPoint 프레젠테이션</vt:lpstr>
      <vt:lpstr>PowerPoint 프레젠테이션</vt:lpstr>
      <vt:lpstr>PowerPoint 프레젠테이션</vt:lpstr>
      <vt:lpstr>PowerPoint 프레젠테이션</vt:lpstr>
      <vt:lpstr>3 week</vt:lpstr>
      <vt:lpstr>Hyperparameters tuning</vt:lpstr>
      <vt:lpstr>PowerPoint 프레젠테이션</vt:lpstr>
      <vt:lpstr>Batch Normalization (배치 정규화)</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박 가현</dc:creator>
  <cp:lastModifiedBy>박 가현</cp:lastModifiedBy>
  <cp:revision>26</cp:revision>
  <dcterms:created xsi:type="dcterms:W3CDTF">2022-02-14T12:18:28Z</dcterms:created>
  <dcterms:modified xsi:type="dcterms:W3CDTF">2022-02-19T06:35:30Z</dcterms:modified>
</cp:coreProperties>
</file>