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56" r:id="rId4"/>
    <p:sldId id="257" r:id="rId5"/>
    <p:sldId id="262" r:id="rId6"/>
    <p:sldId id="261" r:id="rId7"/>
    <p:sldId id="258" r:id="rId8"/>
    <p:sldId id="259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FA974-34E9-4E6D-B0A4-AA5798B8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21C57-1464-42A2-86E0-316F706B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ED59E-671A-4702-9938-41A45976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2AE98-149B-4D00-ABB1-34681415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F51A-F18A-4C79-9441-CD877EC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2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6EFB8-2379-439B-95EA-BB9B146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E75FE-9B76-488A-B5C0-901B2D9D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A276F-3A05-4ADA-A1A6-3A236613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621A-F70C-4B77-B777-EF83D55A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4F52A-2948-4187-8D98-CFDE5509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0EA790-56E9-4CA0-91DE-47693C52D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81FC3-8E1C-476C-AC2C-DF11E0FC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DFF9-547D-40B7-879A-E9069B93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C6894-EBBF-4C07-9485-4743F80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2B53A-5DE4-4310-90FA-AF0138B3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2BA29-300E-4B0E-A2AC-12C7EF0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60346-2CFD-43C2-B136-323682DA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9A07E-80B3-4647-BF41-5F177830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6354D-FBF5-412E-B600-8DCF5869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D3935-9F84-440F-9016-7A5B4723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2148-6552-42C9-926E-28AD3633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FECE9-DAC4-4816-A9E2-453B827D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55AD7-30B2-4CB5-9222-73144359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D4258-D177-4DC9-B585-57C2A84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0C678-A5FF-485A-84C6-3782EFC1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A3DED-1FDB-4C8D-8964-8A28C44E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CDE1A-EACE-47A5-9F3A-8B827011D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25208-C540-4CF5-86C2-CF45DBFFE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7F9B6-97F6-4EF9-9C5A-CF9D48A5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BA3D1-A0FB-407A-9094-0FE714D7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21EA6-57B3-4F85-9747-1CDCD18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E66EE-E41E-4F48-92FB-A448FCE5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2D283-EA4E-4BA0-A5D5-FCE73782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4731C-9524-48FE-B2E2-DFCEDE67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3B1C5D-39A4-447E-96C7-80BB178E6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A6E256-3239-442D-8AC4-EE1A15537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B8D9D-D463-4277-A7DC-43BB2F12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D3151-8767-44A6-9B58-F0E1137C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01017F-94A4-4B4F-9A3C-BE86E6F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A0A84-6138-42D4-8261-D359B2BB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40330-5A4F-45F9-A521-454037A5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AB234A-8E2A-4417-833A-38FC7EB5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8E08D-E5FD-4FF0-9C13-7908823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4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20B3C-BC1A-421E-805D-671FE3C7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5FA72-140B-44E6-B9E9-FC76D85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16C1C-AFBB-4DF6-83C3-2A13D901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58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2193-F5E3-4F59-9973-51D87B4D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DD68E-5AD5-4470-ADBA-FF0E912E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828D3-C38B-405D-895A-9C75FB68D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44E48-972A-4B65-BBAC-DDBA4171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DAA7A-8686-4496-9D93-33F5F88B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79DBD-2025-4748-B8FA-9A6D2861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9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0719-8E55-46E2-9EAE-364522E4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C9176-9AC5-4DF2-A35E-091A885D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67056-04B5-4DDE-ACB7-554871AB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03830-97EB-4267-8EB2-0032C9BA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E2200-9DC0-4D04-9E77-25AE3385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85A6E-2476-4C24-8189-DAC2C54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2CDF0A-B205-4432-978C-977216D3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BA0F4-5D08-40D5-980D-3A7E6C7D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B180B-0D02-45D3-B75C-A079A3405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1C9E-1202-4F25-96ED-19189C956032}" type="datetimeFigureOut">
              <a:rPr lang="ko-KR" altLang="en-US" smtClean="0"/>
              <a:t>2022-01-30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7395D-40B5-4B03-8E9B-AE11D1495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78FEB-A2A5-49CC-9C3E-36F55409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13B9-0A68-4B5D-A824-EA84B5972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5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D0526-3E3E-488B-BC63-C49DE4225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4598-C982-4305-8F14-23EC1311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rectangle filled with color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E885D-ADCE-4AC5-A694-420EC45B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70" y="1690688"/>
            <a:ext cx="7685645" cy="4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93F3-F497-4DD8-8848-1CE5AFF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text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C32DF-50DA-431B-83CE-167447036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76" y="1690687"/>
            <a:ext cx="8674186" cy="47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8B21-C904-49E2-8B19-2F51544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Rectangle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FFC99D-D80A-4A0B-9E20-72471792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21" y="1676399"/>
            <a:ext cx="8624759" cy="46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4FB8-B81E-4EAE-BD0A-849F2B366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Filter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0C592-B9AD-481A-8340-35AF0E3FB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Median, gaussian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49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45BF-E444-49EC-B780-F9A8E1C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Median filter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869F4-72DB-4F09-AFFF-0630A7DB0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4" y="1676400"/>
            <a:ext cx="8229343" cy="44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CB4E-93CD-417B-8555-4C6B3FF4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Filter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E3E62C-F051-44A1-A0C0-1B31F34AB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2" y="1690688"/>
            <a:ext cx="7249040" cy="39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2756-1841-45CC-A793-E19F98C53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RGBHSV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23A535-C372-4EB1-9967-969C18296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RGB, HSV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71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B47E6-02C8-42FF-98BE-DCB8E6E3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25BF17-72FC-428E-A805-EFF9AF6A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57" y="1972961"/>
            <a:ext cx="8056347" cy="43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AEC8-FE7A-4808-BDA8-092031AB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HSV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0A7E5-232F-4A51-8011-47B1D054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1" y="1690688"/>
            <a:ext cx="8402337" cy="45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7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31FC5-C53F-4681-B804-D896ADA20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Canny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F3744-2095-4F16-A455-1926C9363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D8DB4B-131E-4D8E-8D9D-1BEE449A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dirty="0"/>
              <a:t>1. Save the image (All editor same)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7FCC9B4-362A-4D81-BEC4-ADC9C104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8" y="2957665"/>
            <a:ext cx="5769613" cy="334637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60A2D82-EF80-4AC9-90CC-D7A8FD1E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977084"/>
            <a:ext cx="5828261" cy="33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DFC9B-D783-45F8-9C5B-6B1797D9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0833D-865C-42DD-AFBD-354BBA9F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289" y="1851498"/>
            <a:ext cx="645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6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3A0A4-2BED-466C-99FF-72A287C85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Otsu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799A27-18A5-46CA-BF84-B5655C3EC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8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22AB-315C-4A75-AD56-18B8B8BC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Otsu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29C13-DBBF-4C3F-A54D-B77FE98C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93" y="1802885"/>
            <a:ext cx="8640796" cy="46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454E7-8E0E-4DE9-B672-033DC87B5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Crop_Flip_Rotate_editor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573BBF-767F-485C-BCF2-0FC9FC101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Crop, Flip, Rotate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12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5C30-6DAA-4567-A828-56BF9BE6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A4B3B-6EC9-4ED0-BF72-D496F9FC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19" y="1690688"/>
            <a:ext cx="8108978" cy="44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E9CCE-0509-4383-AC5B-8A3E52AB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2CC7FC-3968-480D-B9D9-0B31D001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2" y="1690688"/>
            <a:ext cx="7422034" cy="40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9FD85-1AB9-4EAA-92B9-D0BB8F2B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38CD3F-B270-4BEB-9F58-F251F66D6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1" y="1516485"/>
            <a:ext cx="9168457" cy="49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6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C3F3-3BCD-49A9-A8C9-D483D0AAD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Draw Editor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95630-01D5-4AB4-A994-26A4CCABB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Draw Rectangle filled with color</a:t>
            </a:r>
          </a:p>
          <a:p>
            <a:r>
              <a:rPr lang="en-US" altLang="ko-KR" dirty="0"/>
              <a:t>Draw Rectangle</a:t>
            </a:r>
          </a:p>
          <a:p>
            <a:r>
              <a:rPr lang="en-US" altLang="ko-KR" dirty="0"/>
              <a:t>Draw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3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와이드스크린</PresentationFormat>
  <Paragraphs>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Image application</vt:lpstr>
      <vt:lpstr>1. Save the image (All editor same)</vt:lpstr>
      <vt:lpstr>Otsu editor</vt:lpstr>
      <vt:lpstr>Otsu </vt:lpstr>
      <vt:lpstr>Crop_Flip_Rotate_editor</vt:lpstr>
      <vt:lpstr>Crop</vt:lpstr>
      <vt:lpstr>Flip</vt:lpstr>
      <vt:lpstr>Rotate</vt:lpstr>
      <vt:lpstr>Draw Editor</vt:lpstr>
      <vt:lpstr>Draw rectangle filled with color</vt:lpstr>
      <vt:lpstr>Draw text</vt:lpstr>
      <vt:lpstr>Draw Rectangle</vt:lpstr>
      <vt:lpstr>Filter editor</vt:lpstr>
      <vt:lpstr>Median filter</vt:lpstr>
      <vt:lpstr>Gaussian Filter</vt:lpstr>
      <vt:lpstr>RGBHSV</vt:lpstr>
      <vt:lpstr>RGB</vt:lpstr>
      <vt:lpstr>HSV</vt:lpstr>
      <vt:lpstr>Canny editor</vt:lpstr>
      <vt:lpstr>Canny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application</dc:title>
  <dc:creator>박 가현</dc:creator>
  <cp:lastModifiedBy>박 가현</cp:lastModifiedBy>
  <cp:revision>1</cp:revision>
  <dcterms:created xsi:type="dcterms:W3CDTF">2022-01-29T18:44:32Z</dcterms:created>
  <dcterms:modified xsi:type="dcterms:W3CDTF">2022-01-29T18:58:30Z</dcterms:modified>
</cp:coreProperties>
</file>