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72" r:id="rId4"/>
    <p:sldId id="347" r:id="rId5"/>
    <p:sldId id="318" r:id="rId6"/>
    <p:sldId id="348" r:id="rId7"/>
    <p:sldId id="349" r:id="rId8"/>
    <p:sldId id="350" r:id="rId9"/>
    <p:sldId id="351" r:id="rId10"/>
    <p:sldId id="352" r:id="rId11"/>
    <p:sldId id="353" r:id="rId12"/>
    <p:sldId id="354" r:id="rId13"/>
    <p:sldId id="345" r:id="rId14"/>
    <p:sldId id="346" r:id="rId15"/>
    <p:sldId id="262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FF00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>
        <p:scale>
          <a:sx n="100" d="100"/>
          <a:sy n="100" d="100"/>
        </p:scale>
        <p:origin x="702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55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A69884-0459-4538-A815-5CAB5C172DE3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D553B7-C149-4E86-8B77-177FEAE89F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7165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055BD3-4CE0-49BB-A12C-9FEF31CA50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79295" y="2343150"/>
            <a:ext cx="8233410" cy="1470859"/>
          </a:xfrm>
        </p:spPr>
        <p:txBody>
          <a:bodyPr anchor="b">
            <a:noAutofit/>
          </a:bodyPr>
          <a:lstStyle>
            <a:lvl1pPr algn="ctr">
              <a:defRPr sz="44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36F4CE3-22A9-463F-8A2A-518BC37C24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2458" y="407831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FCC2D4-B447-4E5E-9FAD-5C905A7CA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E8B6A-FC58-4B22-822E-7F0C2F19AC93}" type="datetime1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662AD6-C6AF-4745-BE05-43C23BEB1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269E83-8A9B-42D6-B1BC-5077DF996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8E22AE0-F0F9-47EE-AC52-A48C2CCD12B6}"/>
              </a:ext>
            </a:extLst>
          </p:cNvPr>
          <p:cNvSpPr/>
          <p:nvPr userDrawn="1"/>
        </p:nvSpPr>
        <p:spPr>
          <a:xfrm>
            <a:off x="0" y="0"/>
            <a:ext cx="12213771" cy="29858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6478581-53E9-465F-961E-B147C64B0C67}"/>
              </a:ext>
            </a:extLst>
          </p:cNvPr>
          <p:cNvSpPr/>
          <p:nvPr userDrawn="1"/>
        </p:nvSpPr>
        <p:spPr>
          <a:xfrm>
            <a:off x="0" y="6559420"/>
            <a:ext cx="12213771" cy="29858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90D6AB1F-6AA7-4CD0-A591-A97891AB4FE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65" y="5977654"/>
            <a:ext cx="1848516" cy="581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8538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441FDA-C585-4F23-8812-13B9F1320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0B9C45C-667D-4E19-AAFF-6F47EC80DE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8A9F5D-46AE-464A-8A2A-15243FC70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A57B6-AD91-4EE6-8307-BDD8AFE8465B}" type="datetime1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B0B25E-2811-42BC-939C-4B7140F30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3BA054-83C8-48FA-9CE0-CE5CE9FB5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3335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2623017-7BDE-4446-9D5B-1D251412A7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46DB1B4-058A-4CE8-923E-A676F60F85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643594-2188-4255-9353-FA7947A88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FB8F9-A2D1-4CDD-8EA0-9443D9809EB6}" type="datetime1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3A7620-B70D-40B8-BD8C-0F1EA988B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088580-A2E8-473F-9B6C-003DEC3E8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375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9B26A5-B902-4621-A5D6-9F9E92203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565" y="186254"/>
            <a:ext cx="10515600" cy="276405"/>
          </a:xfrm>
        </p:spPr>
        <p:txBody>
          <a:bodyPr>
            <a:noAutofit/>
          </a:bodyPr>
          <a:lstStyle>
            <a:lvl1pPr>
              <a:defRPr sz="2000">
                <a:solidFill>
                  <a:srgbClr val="595959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EC4AA3-ABCB-4E86-A8C7-277005DEC6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7565" y="462659"/>
            <a:ext cx="10515600" cy="229139"/>
          </a:xfrm>
        </p:spPr>
        <p:txBody>
          <a:bodyPr anchor="ctr">
            <a:normAutofit/>
          </a:bodyPr>
          <a:lstStyle>
            <a:lvl1pPr marL="0" indent="0">
              <a:buNone/>
              <a:defRPr sz="1400">
                <a:solidFill>
                  <a:srgbClr val="595959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08C275-8FB6-41DF-8DAB-85C571146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30C3A-E902-47A9-BA9C-11978B5A3E10}" type="datetime1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6215A9-6F1C-4D54-8EA2-3482403FE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1FAEB6-6498-44E4-AF6E-F6B728546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7798E28-6FA7-427A-BA82-6175BA96ADC4}"/>
              </a:ext>
            </a:extLst>
          </p:cNvPr>
          <p:cNvSpPr/>
          <p:nvPr userDrawn="1"/>
        </p:nvSpPr>
        <p:spPr>
          <a:xfrm flipV="1">
            <a:off x="49399" y="734996"/>
            <a:ext cx="11077200" cy="1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EA323B08-F0BF-494D-A2FD-8ED9D32F97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814" y="59582"/>
            <a:ext cx="987286" cy="712960"/>
          </a:xfrm>
        </p:spPr>
        <p:txBody>
          <a:bodyPr>
            <a:noAutofit/>
          </a:bodyPr>
          <a:lstStyle>
            <a:lvl1pPr marL="0" indent="0">
              <a:buNone/>
              <a:defRPr sz="4800" b="1">
                <a:solidFill>
                  <a:schemeClr val="accent1">
                    <a:lumMod val="75000"/>
                  </a:schemeClr>
                </a:solidFill>
                <a:latin typeface="+mj-lt"/>
              </a:defRPr>
            </a:lvl1pPr>
          </a:lstStyle>
          <a:p>
            <a:pPr lvl="0"/>
            <a:endParaRPr lang="ko-KR" altLang="en-US" dirty="0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311FC758-DC58-4DDF-944D-0A0A36F7887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51" y="6232692"/>
            <a:ext cx="1848516" cy="581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3244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7872769-4402-43E2-9220-86B82A492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39BE6-B813-4A5C-8A37-A6914B452DC7}" type="datetime1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E080127-BEAA-4245-96DA-1D53CF3D7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3DFB581-8780-4BAE-80A6-EBE4A42CE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E7C4AFF-28C7-4946-94E6-2B8751CBEC29}"/>
              </a:ext>
            </a:extLst>
          </p:cNvPr>
          <p:cNvSpPr/>
          <p:nvPr userDrawn="1"/>
        </p:nvSpPr>
        <p:spPr>
          <a:xfrm flipV="1">
            <a:off x="557400" y="2537764"/>
            <a:ext cx="11077200" cy="1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C1F5AC80-C898-4F63-9958-C03A90CD1F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7401" y="1463462"/>
            <a:ext cx="1400491" cy="1085058"/>
          </a:xfrm>
        </p:spPr>
        <p:txBody>
          <a:bodyPr anchor="b">
            <a:normAutofit/>
          </a:bodyPr>
          <a:lstStyle>
            <a:lvl1pPr marL="0" indent="0">
              <a:buNone/>
              <a:defRPr sz="800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BE4BE233-19DB-474E-9C22-87F491A9B09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957388" y="1911955"/>
            <a:ext cx="9677400" cy="510588"/>
          </a:xfrm>
        </p:spPr>
        <p:txBody>
          <a:bodyPr anchor="b"/>
          <a:lstStyle>
            <a:lvl1pPr marL="0" indent="0">
              <a:buNone/>
              <a:defRPr>
                <a:solidFill>
                  <a:srgbClr val="595959"/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34941C18-3C0B-4AEA-8BEF-499B64C5CF8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57213" y="2905125"/>
            <a:ext cx="11077575" cy="269557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595959"/>
                </a:solidFill>
              </a:defRPr>
            </a:lvl1pPr>
          </a:lstStyle>
          <a:p>
            <a:pPr lvl="0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50201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0346DAD7-EFDF-428D-A523-0281A668B716}"/>
              </a:ext>
            </a:extLst>
          </p:cNvPr>
          <p:cNvSpPr/>
          <p:nvPr userDrawn="1"/>
        </p:nvSpPr>
        <p:spPr>
          <a:xfrm>
            <a:off x="0" y="0"/>
            <a:ext cx="12213771" cy="29858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32443E5-9453-4D9B-9AC7-BDA1641D4FA3}"/>
              </a:ext>
            </a:extLst>
          </p:cNvPr>
          <p:cNvSpPr/>
          <p:nvPr userDrawn="1"/>
        </p:nvSpPr>
        <p:spPr>
          <a:xfrm>
            <a:off x="0" y="6559420"/>
            <a:ext cx="12213771" cy="29858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Picture 2">
            <a:extLst>
              <a:ext uri="{FF2B5EF4-FFF2-40B4-BE49-F238E27FC236}">
                <a16:creationId xmlns:a16="http://schemas.microsoft.com/office/drawing/2014/main" id="{35B46C67-5C1D-4733-BDF6-11C7D643C83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65" y="5977654"/>
            <a:ext cx="1848516" cy="581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949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487160-2029-4B03-95F4-D52122B4C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D938B9-6943-4C20-BF81-126CA293C0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674DE9D-10EB-4834-8619-10C5FE98A4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46AB175-8BD1-4582-8B13-425C3DCDD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7845C-8DCF-4F56-9592-C5B4538B2D59}" type="datetime1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82BF3E-D3D2-4B9C-AF8D-E0D2D6A85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9D2989-F2AA-4E69-993F-E62E33608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0074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3CD3B3-DF9D-42EB-AA68-0DF2ED375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AF1224-B3CF-49DE-BF76-039FBDEC98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ABD8504-5966-4B93-8AB6-18B9384845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5495CD7-CCFA-4919-B1A7-BC2BB44C1E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4ACF63F-30C2-4345-8C9E-ECD5DACBA4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655C94C-0447-4634-A320-F2833C0D9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99A19-BC3A-4199-AF4A-F4A516DD9F70}" type="datetime1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8E14F22-822E-46DA-81F0-19AFFD4EC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C6F2A0D-FD08-4572-AD40-9E5373213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199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E0A42C-836B-49A9-B5E2-5BEDDA223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6118017-5171-4E5E-99AC-99152C460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E885B-2EEC-481A-B44F-181BECED58AA}" type="datetime1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1FF6BA9-8CB8-4889-B605-515C56C39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5F61312-9FEF-4CA8-AB87-515A71A68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4594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CDE3C3-33E2-4DB6-95AA-4D8BA239C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0A2A16-4031-4236-BDB6-79C3A758F9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8C00635-9E08-49BD-AEA1-E1CDB3E48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0EE817-BB79-4EF7-A0FD-F968698DE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B06BA-3133-4624-B79F-FF22349E2C1E}" type="datetime1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F2B345-08AC-464A-B1EF-9560E6973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B67E46-D68C-465F-9D85-766373EF5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6577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DE7D98-56B5-48B0-B49A-2D7545C70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4B15798-1C25-442D-9A3E-728825E1B2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321EF4E-5C5F-4DB8-AF64-DBBD338315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67F7257-4388-4F49-A3A9-D9755D394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BD7D1-EFD3-44A1-95BF-8EB6FF3658EA}" type="datetime1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B0DF2E-3598-4328-A99E-9C1D200D4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8BEB4C-668C-41B8-990C-A270CA3B6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421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A15F739-9547-455F-8D0A-51CD19732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1BFE78-5217-416C-94DD-F86796A679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08DE1C-9303-485B-A8EF-DB66EB6FD3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9BD89-8927-409C-83EE-D99DFD6DFDE6}" type="datetime1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C64CD8-9F32-4576-BC76-E9534BB7B2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708529-CED6-48A7-BBCB-F567371E5A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033542-72CD-49C1-9B51-668B00668B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1238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  <p:sldLayoutId id="2147483651" r:id="rId4"/>
    <p:sldLayoutId id="2147483652" r:id="rId5"/>
    <p:sldLayoutId id="2147483653" r:id="rId6"/>
    <p:sldLayoutId id="2147483654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979C74-90EF-433F-BCE3-2BF1E89424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5389" y="2343150"/>
            <a:ext cx="9006956" cy="1470859"/>
          </a:xfrm>
        </p:spPr>
        <p:txBody>
          <a:bodyPr>
            <a:normAutofit fontScale="90000"/>
          </a:bodyPr>
          <a:lstStyle/>
          <a:p>
            <a:r>
              <a:rPr lang="ko-KR" altLang="en-US" b="1" dirty="0">
                <a:solidFill>
                  <a:srgbClr val="595959"/>
                </a:solidFill>
              </a:rPr>
              <a:t>카메라 기반 실시간 영상처리 기능을</a:t>
            </a:r>
            <a:br>
              <a:rPr lang="en-US" altLang="ko-KR" b="1" dirty="0">
                <a:solidFill>
                  <a:srgbClr val="595959"/>
                </a:solidFill>
              </a:rPr>
            </a:br>
            <a:r>
              <a:rPr lang="ko-KR" altLang="en-US" b="1" dirty="0">
                <a:solidFill>
                  <a:srgbClr val="595959"/>
                </a:solidFill>
              </a:rPr>
              <a:t>포함한 안드로이드 앱 개발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2C8EF78-E918-44DC-8E0A-19BF763445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2458" y="4869180"/>
            <a:ext cx="9144000" cy="1093500"/>
          </a:xfrm>
        </p:spPr>
        <p:txBody>
          <a:bodyPr/>
          <a:lstStyle/>
          <a:p>
            <a:r>
              <a:rPr lang="en-US" altLang="ko-KR" dirty="0" err="1">
                <a:solidFill>
                  <a:srgbClr val="595959"/>
                </a:solidFill>
              </a:rPr>
              <a:t>PRLab</a:t>
            </a:r>
            <a:endParaRPr lang="en-US" altLang="ko-KR" dirty="0">
              <a:solidFill>
                <a:srgbClr val="595959"/>
              </a:solidFill>
            </a:endParaRPr>
          </a:p>
          <a:p>
            <a:r>
              <a:rPr lang="ko-KR" altLang="en-US" dirty="0" err="1">
                <a:solidFill>
                  <a:srgbClr val="595959"/>
                </a:solidFill>
              </a:rPr>
              <a:t>황현상</a:t>
            </a:r>
            <a:endParaRPr lang="ko-KR" altLang="en-US" dirty="0">
              <a:solidFill>
                <a:srgbClr val="595959"/>
              </a:solidFill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7914EF2E-985C-4654-A134-9766C7578A00}"/>
              </a:ext>
            </a:extLst>
          </p:cNvPr>
          <p:cNvGrpSpPr/>
          <p:nvPr/>
        </p:nvGrpSpPr>
        <p:grpSpPr>
          <a:xfrm>
            <a:off x="2098738" y="2148022"/>
            <a:ext cx="2882454" cy="400110"/>
            <a:chOff x="4411977" y="2531081"/>
            <a:chExt cx="3100653" cy="40011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27C94871-5426-47B3-928D-12EC664A16E7}"/>
                </a:ext>
              </a:extLst>
            </p:cNvPr>
            <p:cNvSpPr/>
            <p:nvPr/>
          </p:nvSpPr>
          <p:spPr>
            <a:xfrm>
              <a:off x="4411977" y="2542123"/>
              <a:ext cx="3092168" cy="38144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9A811CA-0DCC-4C8C-9C95-367209DF8F53}"/>
                </a:ext>
              </a:extLst>
            </p:cNvPr>
            <p:cNvSpPr txBox="1"/>
            <p:nvPr/>
          </p:nvSpPr>
          <p:spPr>
            <a:xfrm>
              <a:off x="4420462" y="2531081"/>
              <a:ext cx="30921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chemeClr val="bg1"/>
                  </a:solidFill>
                </a:rPr>
                <a:t>2021 </a:t>
              </a:r>
              <a:r>
                <a:rPr lang="ko-KR" altLang="en-US" sz="2000" dirty="0">
                  <a:solidFill>
                    <a:schemeClr val="bg1"/>
                  </a:solidFill>
                </a:rPr>
                <a:t>겨울 방학 스터디</a:t>
              </a:r>
              <a:endParaRPr lang="ko-KR" altLang="en-US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4622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B5323888-A0E1-4C40-8E57-5B2D04580E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887" y="1915191"/>
            <a:ext cx="7896225" cy="38481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93EC9EF1-25B2-470B-8958-64B218A29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Android </a:t>
            </a:r>
            <a:r>
              <a:rPr lang="ko-KR" altLang="en-US" dirty="0"/>
              <a:t>기본 </a:t>
            </a:r>
            <a:r>
              <a:rPr lang="en-US" altLang="ko-KR" dirty="0"/>
              <a:t>Camera API </a:t>
            </a:r>
            <a:r>
              <a:rPr lang="ko-KR" altLang="en-US" dirty="0"/>
              <a:t>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E5EED4-91BA-44E1-9311-944BA85AD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Import OpenCV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BAEDC0-2F4D-4109-AAF6-73297C38FC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79B9229E-D7CD-40C2-B26F-0BF4AC1E9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D893D9-3930-4552-9C6B-0E0B88029121}"/>
              </a:ext>
            </a:extLst>
          </p:cNvPr>
          <p:cNvSpPr txBox="1"/>
          <p:nvPr/>
        </p:nvSpPr>
        <p:spPr>
          <a:xfrm>
            <a:off x="700897" y="1140473"/>
            <a:ext cx="103687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 err="1"/>
              <a:t>MyCameraManager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029158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EC9EF1-25B2-470B-8958-64B218A29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Android </a:t>
            </a:r>
            <a:r>
              <a:rPr lang="ko-KR" altLang="en-US" dirty="0"/>
              <a:t>기본 </a:t>
            </a:r>
            <a:r>
              <a:rPr lang="en-US" altLang="ko-KR" dirty="0"/>
              <a:t>Camera API </a:t>
            </a:r>
            <a:r>
              <a:rPr lang="ko-KR" altLang="en-US" dirty="0"/>
              <a:t>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E5EED4-91BA-44E1-9311-944BA85AD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Import OpenCV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BAEDC0-2F4D-4109-AAF6-73297C38FC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79B9229E-D7CD-40C2-B26F-0BF4AC1E9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D893D9-3930-4552-9C6B-0E0B88029121}"/>
              </a:ext>
            </a:extLst>
          </p:cNvPr>
          <p:cNvSpPr txBox="1"/>
          <p:nvPr/>
        </p:nvSpPr>
        <p:spPr>
          <a:xfrm>
            <a:off x="700897" y="1140473"/>
            <a:ext cx="103687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 err="1"/>
              <a:t>MyCameraManager</a:t>
            </a:r>
            <a:endParaRPr lang="en-US" altLang="ko-KR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31480F7-D256-4277-83B5-5B7760E8D8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9137" y="2331419"/>
            <a:ext cx="3133725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173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EC9EF1-25B2-470B-8958-64B218A29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Android </a:t>
            </a:r>
            <a:r>
              <a:rPr lang="ko-KR" altLang="en-US" dirty="0"/>
              <a:t>기본 </a:t>
            </a:r>
            <a:r>
              <a:rPr lang="en-US" altLang="ko-KR" dirty="0"/>
              <a:t>Camera API </a:t>
            </a:r>
            <a:r>
              <a:rPr lang="ko-KR" altLang="en-US" dirty="0"/>
              <a:t>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E5EED4-91BA-44E1-9311-944BA85AD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Import OpenCV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BAEDC0-2F4D-4109-AAF6-73297C38FC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79B9229E-D7CD-40C2-B26F-0BF4AC1E9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D893D9-3930-4552-9C6B-0E0B88029121}"/>
              </a:ext>
            </a:extLst>
          </p:cNvPr>
          <p:cNvSpPr txBox="1"/>
          <p:nvPr/>
        </p:nvSpPr>
        <p:spPr>
          <a:xfrm>
            <a:off x="700897" y="1140473"/>
            <a:ext cx="103687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 err="1"/>
              <a:t>MainActivity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5544B41-2917-49D8-A3E6-E9C273F6AA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0" y="2552700"/>
            <a:ext cx="2286000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3236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6DA4C9B3-2C63-4453-8F40-DD3870893A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b="1" dirty="0"/>
              <a:t>02</a:t>
            </a:r>
            <a:endParaRPr lang="ko-KR" altLang="en-US" b="1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CEBF0C-A8E8-4871-B2CA-0EBEDA355F0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Camera API </a:t>
            </a:r>
            <a:r>
              <a:rPr lang="ko-KR" altLang="en-US" b="1" dirty="0"/>
              <a:t>기반 </a:t>
            </a:r>
            <a:r>
              <a:rPr lang="en-US" altLang="ko-KR" b="1" dirty="0"/>
              <a:t>OpenCV </a:t>
            </a:r>
            <a:r>
              <a:rPr lang="ko-KR" altLang="en-US" b="1" dirty="0"/>
              <a:t>영상처리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49FEE3A-7EC1-4A37-8AAC-6D8866E6E3A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b="1" dirty="0"/>
              <a:t>목표</a:t>
            </a: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Android</a:t>
            </a:r>
            <a:r>
              <a:rPr lang="ko-KR" altLang="en-US" dirty="0"/>
              <a:t>에서 기본으로 제공하는 </a:t>
            </a:r>
            <a:r>
              <a:rPr lang="en-US" altLang="ko-KR" dirty="0"/>
              <a:t>Camera2 API</a:t>
            </a:r>
            <a:r>
              <a:rPr lang="ko-KR" altLang="en-US" dirty="0"/>
              <a:t>로 취득한 이미지를 처리해 화면에 띄우는 </a:t>
            </a:r>
            <a:r>
              <a:rPr lang="en-US" altLang="ko-KR" dirty="0"/>
              <a:t>Application </a:t>
            </a:r>
            <a:r>
              <a:rPr lang="ko-KR" altLang="en-US" dirty="0"/>
              <a:t>작성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23E0977-1D3F-4826-AB80-7E3B178FE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86936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EC9EF1-25B2-470B-8958-64B218A29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Camera API </a:t>
            </a:r>
            <a:r>
              <a:rPr lang="ko-KR" altLang="en-US" dirty="0"/>
              <a:t>기반 </a:t>
            </a:r>
            <a:r>
              <a:rPr lang="en-US" altLang="ko-KR" dirty="0"/>
              <a:t>OpenCV </a:t>
            </a:r>
            <a:r>
              <a:rPr lang="ko-KR" altLang="en-US" dirty="0"/>
              <a:t>영상처리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E5EED4-91BA-44E1-9311-944BA85AD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Import OpenCV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BAEDC0-2F4D-4109-AAF6-73297C38FC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79B9229E-D7CD-40C2-B26F-0BF4AC1E9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D893D9-3930-4552-9C6B-0E0B88029121}"/>
              </a:ext>
            </a:extLst>
          </p:cNvPr>
          <p:cNvSpPr txBox="1"/>
          <p:nvPr/>
        </p:nvSpPr>
        <p:spPr>
          <a:xfrm>
            <a:off x="700897" y="1140473"/>
            <a:ext cx="103687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/>
              <a:t>Native</a:t>
            </a:r>
            <a:r>
              <a:rPr lang="ko-KR" altLang="en-US" sz="2400" dirty="0"/>
              <a:t> </a:t>
            </a:r>
            <a:r>
              <a:rPr lang="en-US" altLang="ko-KR" sz="2400" dirty="0"/>
              <a:t>development</a:t>
            </a:r>
            <a:r>
              <a:rPr lang="ko-KR" altLang="en-US" sz="2400" dirty="0"/>
              <a:t> </a:t>
            </a:r>
            <a:r>
              <a:rPr lang="en-US" altLang="ko-KR" sz="2400" dirty="0"/>
              <a:t>kit(NDK) &amp; </a:t>
            </a:r>
            <a:r>
              <a:rPr lang="en-US" altLang="ko-KR" sz="2400" dirty="0" err="1"/>
              <a:t>CMake</a:t>
            </a:r>
            <a:r>
              <a:rPr lang="en-US" altLang="ko-KR" sz="2400" dirty="0"/>
              <a:t> </a:t>
            </a:r>
            <a:r>
              <a:rPr lang="ko-KR" altLang="en-US" sz="2400" dirty="0"/>
              <a:t>설치</a:t>
            </a:r>
            <a:endParaRPr lang="en-US" altLang="ko-KR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Android </a:t>
            </a:r>
            <a:r>
              <a:rPr lang="en-US" altLang="ko-KR" dirty="0" err="1"/>
              <a:t>studi</a:t>
            </a:r>
            <a:r>
              <a:rPr lang="ko-KR" altLang="en-US" dirty="0"/>
              <a:t>의 </a:t>
            </a:r>
            <a:r>
              <a:rPr lang="en-US" altLang="ko-KR" dirty="0"/>
              <a:t>SDK Manager </a:t>
            </a:r>
            <a:r>
              <a:rPr lang="ko-KR" altLang="en-US" dirty="0"/>
              <a:t>열기</a:t>
            </a:r>
            <a:endParaRPr lang="en-US" altLang="ko-KR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F038113-DFF8-4841-B0E9-CD549C532006}"/>
              </a:ext>
            </a:extLst>
          </p:cNvPr>
          <p:cNvSpPr/>
          <p:nvPr/>
        </p:nvSpPr>
        <p:spPr>
          <a:xfrm>
            <a:off x="5237398" y="2247069"/>
            <a:ext cx="267537" cy="2304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5565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C98DDA-1AF3-434F-8176-F68A64814597}"/>
              </a:ext>
            </a:extLst>
          </p:cNvPr>
          <p:cNvSpPr txBox="1"/>
          <p:nvPr/>
        </p:nvSpPr>
        <p:spPr>
          <a:xfrm>
            <a:off x="4696082" y="2705725"/>
            <a:ext cx="282160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800" b="1" dirty="0">
                <a:solidFill>
                  <a:srgbClr val="595959"/>
                </a:solidFill>
              </a:rPr>
              <a:t>Q&amp;A</a:t>
            </a:r>
            <a:endParaRPr lang="ko-KR" altLang="en-US" sz="8800" b="1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865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DAAE202-5379-4CB7-AC31-398D0633D847}"/>
              </a:ext>
            </a:extLst>
          </p:cNvPr>
          <p:cNvSpPr/>
          <p:nvPr/>
        </p:nvSpPr>
        <p:spPr>
          <a:xfrm>
            <a:off x="0" y="-1"/>
            <a:ext cx="12213771" cy="8609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55AC42-A36E-49EF-B36F-6A41F55A4B60}"/>
              </a:ext>
            </a:extLst>
          </p:cNvPr>
          <p:cNvSpPr txBox="1"/>
          <p:nvPr/>
        </p:nvSpPr>
        <p:spPr>
          <a:xfrm>
            <a:off x="4145282" y="211748"/>
            <a:ext cx="39014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spc="600" dirty="0">
                <a:solidFill>
                  <a:schemeClr val="bg1"/>
                </a:solidFill>
                <a:latin typeface="+mj-lt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CONTENTS</a:t>
            </a:r>
            <a:endParaRPr lang="ko-KR" altLang="en-US" sz="2800" b="1" spc="600" dirty="0">
              <a:solidFill>
                <a:schemeClr val="bg1"/>
              </a:solidFill>
              <a:latin typeface="+mj-lt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BB51EE-7D81-46AE-90D5-FB422D9DD6DF}"/>
              </a:ext>
            </a:extLst>
          </p:cNvPr>
          <p:cNvSpPr txBox="1"/>
          <p:nvPr/>
        </p:nvSpPr>
        <p:spPr>
          <a:xfrm>
            <a:off x="6960198" y="5856851"/>
            <a:ext cx="52294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6000" b="1" dirty="0">
                <a:solidFill>
                  <a:schemeClr val="accent1">
                    <a:lumMod val="75000"/>
                    <a:alpha val="16000"/>
                  </a:schemeClr>
                </a:solidFill>
                <a:latin typeface="+mj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CONTENTS</a:t>
            </a:r>
            <a:endParaRPr lang="ko-KR" altLang="en-US" sz="6000" b="1" dirty="0">
              <a:solidFill>
                <a:schemeClr val="accent1">
                  <a:lumMod val="75000"/>
                  <a:alpha val="16000"/>
                </a:schemeClr>
              </a:solidFill>
              <a:latin typeface="+mj-lt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220FE16D-F986-48D5-9CF8-D6F9E58DB9BD}"/>
              </a:ext>
            </a:extLst>
          </p:cNvPr>
          <p:cNvGrpSpPr/>
          <p:nvPr/>
        </p:nvGrpSpPr>
        <p:grpSpPr>
          <a:xfrm>
            <a:off x="3654008" y="2172549"/>
            <a:ext cx="4739823" cy="830997"/>
            <a:chOff x="3547058" y="2527894"/>
            <a:chExt cx="4739823" cy="830997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AC73588-8DB1-476D-8573-69C33B102026}"/>
                </a:ext>
              </a:extLst>
            </p:cNvPr>
            <p:cNvSpPr txBox="1"/>
            <p:nvPr/>
          </p:nvSpPr>
          <p:spPr>
            <a:xfrm>
              <a:off x="3547058" y="2527894"/>
              <a:ext cx="89960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chemeClr val="accent1">
                      <a:lumMod val="75000"/>
                    </a:schemeClr>
                  </a:solidFill>
                  <a:latin typeface="+mj-lt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01</a:t>
              </a:r>
              <a:endParaRPr lang="ko-KR" altLang="en-US" sz="48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346F2ED-6B1B-440D-9DCC-640911F5B490}"/>
                </a:ext>
              </a:extLst>
            </p:cNvPr>
            <p:cNvSpPr txBox="1"/>
            <p:nvPr/>
          </p:nvSpPr>
          <p:spPr>
            <a:xfrm>
              <a:off x="4390943" y="2743337"/>
              <a:ext cx="38959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>
                  <a:solidFill>
                    <a:srgbClr val="595959"/>
                  </a:solidFill>
                </a:rPr>
                <a:t>Android </a:t>
              </a:r>
              <a:r>
                <a:rPr lang="ko-KR" altLang="en-US" sz="2000" b="1" dirty="0">
                  <a:solidFill>
                    <a:srgbClr val="595959"/>
                  </a:solidFill>
                </a:rPr>
                <a:t>기본 </a:t>
              </a:r>
              <a:r>
                <a:rPr lang="en-US" altLang="ko-KR" sz="2000" b="1" dirty="0">
                  <a:solidFill>
                    <a:srgbClr val="595959"/>
                  </a:solidFill>
                </a:rPr>
                <a:t>Camera API </a:t>
              </a:r>
              <a:r>
                <a:rPr lang="ko-KR" altLang="en-US" sz="2000" b="1" dirty="0">
                  <a:solidFill>
                    <a:srgbClr val="595959"/>
                  </a:solidFill>
                </a:rPr>
                <a:t>이용</a:t>
              </a:r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4123F82-90F1-4030-948A-CAC1E5D5C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2</a:t>
            </a:fld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617911D2-2D23-4D24-ABAB-C8F797AD73B4}"/>
              </a:ext>
            </a:extLst>
          </p:cNvPr>
          <p:cNvGrpSpPr/>
          <p:nvPr/>
        </p:nvGrpSpPr>
        <p:grpSpPr>
          <a:xfrm>
            <a:off x="3654008" y="3822434"/>
            <a:ext cx="5257273" cy="830997"/>
            <a:chOff x="3547058" y="2527894"/>
            <a:chExt cx="5257273" cy="83099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4C4EFDF-AB4F-4415-8965-A12E5B8E8BCD}"/>
                </a:ext>
              </a:extLst>
            </p:cNvPr>
            <p:cNvSpPr txBox="1"/>
            <p:nvPr/>
          </p:nvSpPr>
          <p:spPr>
            <a:xfrm>
              <a:off x="3547058" y="2527894"/>
              <a:ext cx="89960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chemeClr val="accent1">
                      <a:lumMod val="75000"/>
                    </a:schemeClr>
                  </a:solidFill>
                  <a:latin typeface="+mj-lt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02</a:t>
              </a:r>
              <a:endParaRPr lang="ko-KR" altLang="en-US" sz="48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53479E8-9B42-42CD-A35D-1EDE4DBEDF0A}"/>
                </a:ext>
              </a:extLst>
            </p:cNvPr>
            <p:cNvSpPr txBox="1"/>
            <p:nvPr/>
          </p:nvSpPr>
          <p:spPr>
            <a:xfrm>
              <a:off x="4390943" y="2743337"/>
              <a:ext cx="44133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>
                  <a:solidFill>
                    <a:srgbClr val="595959"/>
                  </a:solidFill>
                </a:rPr>
                <a:t>Camera API </a:t>
              </a:r>
              <a:r>
                <a:rPr lang="ko-KR" altLang="en-US" sz="2000" b="1" dirty="0">
                  <a:solidFill>
                    <a:srgbClr val="595959"/>
                  </a:solidFill>
                </a:rPr>
                <a:t>기반 </a:t>
              </a:r>
              <a:r>
                <a:rPr lang="en-US" altLang="ko-KR" sz="2000" b="1" dirty="0">
                  <a:solidFill>
                    <a:srgbClr val="595959"/>
                  </a:solidFill>
                </a:rPr>
                <a:t>OpenCV </a:t>
              </a:r>
              <a:r>
                <a:rPr lang="ko-KR" altLang="en-US" sz="2000" b="1" dirty="0">
                  <a:solidFill>
                    <a:srgbClr val="595959"/>
                  </a:solidFill>
                </a:rPr>
                <a:t>영상처리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92916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6DA4C9B3-2C63-4453-8F40-DD3870893A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b="1" dirty="0"/>
              <a:t>01</a:t>
            </a:r>
            <a:endParaRPr lang="ko-KR" altLang="en-US" b="1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CEBF0C-A8E8-4871-B2CA-0EBEDA355F0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Android </a:t>
            </a:r>
            <a:r>
              <a:rPr lang="ko-KR" altLang="en-US" b="1" dirty="0"/>
              <a:t>기본 </a:t>
            </a:r>
            <a:r>
              <a:rPr lang="en-US" altLang="ko-KR" b="1" dirty="0"/>
              <a:t>Camera API </a:t>
            </a:r>
            <a:r>
              <a:rPr lang="ko-KR" altLang="en-US" b="1" dirty="0"/>
              <a:t>이용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49FEE3A-7EC1-4A37-8AAC-6D8866E6E3A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b="1" dirty="0"/>
              <a:t>목표</a:t>
            </a: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Android</a:t>
            </a:r>
            <a:r>
              <a:rPr lang="ko-KR" altLang="en-US" dirty="0"/>
              <a:t>에서 기본으로 제공하는 </a:t>
            </a:r>
            <a:r>
              <a:rPr lang="en-US" altLang="ko-KR" dirty="0"/>
              <a:t>Camera2 API</a:t>
            </a:r>
            <a:r>
              <a:rPr lang="ko-KR" altLang="en-US" dirty="0"/>
              <a:t>의 사용 방법 학습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23E0977-1D3F-4826-AB80-7E3B178FE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0421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EC9EF1-25B2-470B-8958-64B218A29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Android </a:t>
            </a:r>
            <a:r>
              <a:rPr lang="ko-KR" altLang="en-US" dirty="0"/>
              <a:t>기본 </a:t>
            </a:r>
            <a:r>
              <a:rPr lang="en-US" altLang="ko-KR" dirty="0"/>
              <a:t>Camera API </a:t>
            </a:r>
            <a:r>
              <a:rPr lang="ko-KR" altLang="en-US" dirty="0"/>
              <a:t>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E5EED4-91BA-44E1-9311-944BA85AD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Import OpenCV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BAEDC0-2F4D-4109-AAF6-73297C38FC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79B9229E-D7CD-40C2-B26F-0BF4AC1E9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D893D9-3930-4552-9C6B-0E0B88029121}"/>
              </a:ext>
            </a:extLst>
          </p:cNvPr>
          <p:cNvSpPr txBox="1"/>
          <p:nvPr/>
        </p:nvSpPr>
        <p:spPr>
          <a:xfrm>
            <a:off x="700897" y="1140473"/>
            <a:ext cx="103687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/>
              <a:t>Layout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6C1E061-555F-46A4-964B-CD3861F9FE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6609" y="2155018"/>
            <a:ext cx="5478782" cy="3648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627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EC9EF1-25B2-470B-8958-64B218A29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Android </a:t>
            </a:r>
            <a:r>
              <a:rPr lang="ko-KR" altLang="en-US" dirty="0"/>
              <a:t>기본 </a:t>
            </a:r>
            <a:r>
              <a:rPr lang="en-US" altLang="ko-KR" dirty="0"/>
              <a:t>Camera API </a:t>
            </a:r>
            <a:r>
              <a:rPr lang="ko-KR" altLang="en-US" dirty="0"/>
              <a:t>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E5EED4-91BA-44E1-9311-944BA85AD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Import OpenCV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BAEDC0-2F4D-4109-AAF6-73297C38FC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79B9229E-D7CD-40C2-B26F-0BF4AC1E9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D893D9-3930-4552-9C6B-0E0B88029121}"/>
              </a:ext>
            </a:extLst>
          </p:cNvPr>
          <p:cNvSpPr txBox="1"/>
          <p:nvPr/>
        </p:nvSpPr>
        <p:spPr>
          <a:xfrm>
            <a:off x="700897" y="1140473"/>
            <a:ext cx="103687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 err="1"/>
              <a:t>MainActivity</a:t>
            </a:r>
            <a:endParaRPr lang="en-US" altLang="ko-KR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E83B004-BCE4-4905-8298-576FB130F0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5700" y="2740994"/>
            <a:ext cx="480060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196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EC9EF1-25B2-470B-8958-64B218A29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Android </a:t>
            </a:r>
            <a:r>
              <a:rPr lang="ko-KR" altLang="en-US" dirty="0"/>
              <a:t>기본 </a:t>
            </a:r>
            <a:r>
              <a:rPr lang="en-US" altLang="ko-KR" dirty="0"/>
              <a:t>Camera API </a:t>
            </a:r>
            <a:r>
              <a:rPr lang="ko-KR" altLang="en-US" dirty="0"/>
              <a:t>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E5EED4-91BA-44E1-9311-944BA85AD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Import OpenCV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BAEDC0-2F4D-4109-AAF6-73297C38FC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79B9229E-D7CD-40C2-B26F-0BF4AC1E9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D893D9-3930-4552-9C6B-0E0B88029121}"/>
              </a:ext>
            </a:extLst>
          </p:cNvPr>
          <p:cNvSpPr txBox="1"/>
          <p:nvPr/>
        </p:nvSpPr>
        <p:spPr>
          <a:xfrm>
            <a:off x="700897" y="1140473"/>
            <a:ext cx="103687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 err="1"/>
              <a:t>MyCameraManager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E2E8F43-0CD5-47D2-A856-AB9E442C8A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0859" y="1737065"/>
            <a:ext cx="6050282" cy="4901196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4AFBD3DA-05E7-4C73-89EB-F4C781DF7D5B}"/>
              </a:ext>
            </a:extLst>
          </p:cNvPr>
          <p:cNvSpPr/>
          <p:nvPr/>
        </p:nvSpPr>
        <p:spPr>
          <a:xfrm>
            <a:off x="3922948" y="3771642"/>
            <a:ext cx="817327" cy="2066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5145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EC9EF1-25B2-470B-8958-64B218A29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Android </a:t>
            </a:r>
            <a:r>
              <a:rPr lang="ko-KR" altLang="en-US" dirty="0"/>
              <a:t>기본 </a:t>
            </a:r>
            <a:r>
              <a:rPr lang="en-US" altLang="ko-KR" dirty="0"/>
              <a:t>Camera API </a:t>
            </a:r>
            <a:r>
              <a:rPr lang="ko-KR" altLang="en-US" dirty="0"/>
              <a:t>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E5EED4-91BA-44E1-9311-944BA85AD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Import OpenCV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BAEDC0-2F4D-4109-AAF6-73297C38FC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79B9229E-D7CD-40C2-B26F-0BF4AC1E9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D893D9-3930-4552-9C6B-0E0B88029121}"/>
              </a:ext>
            </a:extLst>
          </p:cNvPr>
          <p:cNvSpPr txBox="1"/>
          <p:nvPr/>
        </p:nvSpPr>
        <p:spPr>
          <a:xfrm>
            <a:off x="700897" y="1140473"/>
            <a:ext cx="103687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 err="1"/>
              <a:t>MyCameraManager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B96449A-F2AC-4C80-A589-24041F77B2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73" y="1800374"/>
            <a:ext cx="8331200" cy="4399428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C1E332A4-BE0F-4C68-B2C1-026509192B4B}"/>
              </a:ext>
            </a:extLst>
          </p:cNvPr>
          <p:cNvSpPr/>
          <p:nvPr/>
        </p:nvSpPr>
        <p:spPr>
          <a:xfrm>
            <a:off x="2313421" y="4724142"/>
            <a:ext cx="1290402" cy="2066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FF68E7C-71F9-4946-97D1-2B5AF7E3CF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9558" y="984400"/>
            <a:ext cx="6049661" cy="2619684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A73827C9-C1E1-4296-9233-261A64D22CC3}"/>
              </a:ext>
            </a:extLst>
          </p:cNvPr>
          <p:cNvCxnSpPr/>
          <p:nvPr/>
        </p:nvCxnSpPr>
        <p:spPr>
          <a:xfrm flipH="1">
            <a:off x="3603823" y="3177540"/>
            <a:ext cx="2374067" cy="125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8394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10072B23-5BE0-427A-8354-A4C719E631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6035" y="1899883"/>
            <a:ext cx="6899930" cy="423802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93EC9EF1-25B2-470B-8958-64B218A29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Android </a:t>
            </a:r>
            <a:r>
              <a:rPr lang="ko-KR" altLang="en-US" dirty="0"/>
              <a:t>기본 </a:t>
            </a:r>
            <a:r>
              <a:rPr lang="en-US" altLang="ko-KR" dirty="0"/>
              <a:t>Camera API </a:t>
            </a:r>
            <a:r>
              <a:rPr lang="ko-KR" altLang="en-US" dirty="0"/>
              <a:t>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E5EED4-91BA-44E1-9311-944BA85AD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Import OpenCV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BAEDC0-2F4D-4109-AAF6-73297C38FC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79B9229E-D7CD-40C2-B26F-0BF4AC1E9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D893D9-3930-4552-9C6B-0E0B88029121}"/>
              </a:ext>
            </a:extLst>
          </p:cNvPr>
          <p:cNvSpPr txBox="1"/>
          <p:nvPr/>
        </p:nvSpPr>
        <p:spPr>
          <a:xfrm>
            <a:off x="700897" y="1140473"/>
            <a:ext cx="103687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 err="1"/>
              <a:t>MyCameraManager</a:t>
            </a:r>
            <a:endParaRPr lang="en-US" altLang="ko-KR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1E332A4-BE0F-4C68-B2C1-026509192B4B}"/>
              </a:ext>
            </a:extLst>
          </p:cNvPr>
          <p:cNvSpPr/>
          <p:nvPr/>
        </p:nvSpPr>
        <p:spPr>
          <a:xfrm>
            <a:off x="3251118" y="2878145"/>
            <a:ext cx="1917782" cy="2066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1875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2A7B574D-20AA-40C9-A908-D03C29EA06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775" y="1970069"/>
            <a:ext cx="6648450" cy="409575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93EC9EF1-25B2-470B-8958-64B218A29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Android </a:t>
            </a:r>
            <a:r>
              <a:rPr lang="ko-KR" altLang="en-US" dirty="0"/>
              <a:t>기본 </a:t>
            </a:r>
            <a:r>
              <a:rPr lang="en-US" altLang="ko-KR" dirty="0"/>
              <a:t>Camera API </a:t>
            </a:r>
            <a:r>
              <a:rPr lang="ko-KR" altLang="en-US" dirty="0"/>
              <a:t>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E5EED4-91BA-44E1-9311-944BA85AD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Import OpenCV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BAEDC0-2F4D-4109-AAF6-73297C38FC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79B9229E-D7CD-40C2-B26F-0BF4AC1E9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D893D9-3930-4552-9C6B-0E0B88029121}"/>
              </a:ext>
            </a:extLst>
          </p:cNvPr>
          <p:cNvSpPr txBox="1"/>
          <p:nvPr/>
        </p:nvSpPr>
        <p:spPr>
          <a:xfrm>
            <a:off x="700897" y="1140473"/>
            <a:ext cx="103687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 err="1"/>
              <a:t>MyCameraManager</a:t>
            </a:r>
            <a:endParaRPr lang="en-US" altLang="ko-KR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1E332A4-BE0F-4C68-B2C1-026509192B4B}"/>
              </a:ext>
            </a:extLst>
          </p:cNvPr>
          <p:cNvSpPr/>
          <p:nvPr/>
        </p:nvSpPr>
        <p:spPr>
          <a:xfrm>
            <a:off x="3331128" y="4877445"/>
            <a:ext cx="1097997" cy="2066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18983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3824</TotalTime>
  <Words>188</Words>
  <Application>Microsoft Office PowerPoint</Application>
  <PresentationFormat>와이드스크린</PresentationFormat>
  <Paragraphs>73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굴림</vt:lpstr>
      <vt:lpstr>맑은 고딕</vt:lpstr>
      <vt:lpstr>Arial</vt:lpstr>
      <vt:lpstr>Office 테마</vt:lpstr>
      <vt:lpstr>카메라 기반 실시간 영상처리 기능을 포함한 안드로이드 앱 개발</vt:lpstr>
      <vt:lpstr>PowerPoint 프레젠테이션</vt:lpstr>
      <vt:lpstr>PowerPoint 프레젠테이션</vt:lpstr>
      <vt:lpstr>Android 기본 Camera API 이용</vt:lpstr>
      <vt:lpstr>Android 기본 Camera API 이용</vt:lpstr>
      <vt:lpstr>Android 기본 Camera API 이용</vt:lpstr>
      <vt:lpstr>Android 기본 Camera API 이용</vt:lpstr>
      <vt:lpstr>Android 기본 Camera API 이용</vt:lpstr>
      <vt:lpstr>Android 기본 Camera API 이용</vt:lpstr>
      <vt:lpstr>Android 기본 Camera API 이용</vt:lpstr>
      <vt:lpstr>Android 기본 Camera API 이용</vt:lpstr>
      <vt:lpstr>Android 기본 Camera API 이용</vt:lpstr>
      <vt:lpstr>PowerPoint 프레젠테이션</vt:lpstr>
      <vt:lpstr>Camera API 기반 OpenCV 영상처리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PRLab 스터디</dc:title>
  <dc:creator>Hwang Hyeonsang</dc:creator>
  <cp:lastModifiedBy>Hwang Hyeonsang</cp:lastModifiedBy>
  <cp:revision>131</cp:revision>
  <dcterms:created xsi:type="dcterms:W3CDTF">2021-01-14T08:54:48Z</dcterms:created>
  <dcterms:modified xsi:type="dcterms:W3CDTF">2021-01-28T08:43:37Z</dcterms:modified>
</cp:coreProperties>
</file>