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8" r:id="rId11"/>
    <p:sldId id="270" r:id="rId12"/>
    <p:sldId id="271" r:id="rId13"/>
    <p:sldId id="274" r:id="rId14"/>
    <p:sldId id="275" r:id="rId15"/>
    <p:sldId id="276" r:id="rId16"/>
    <p:sldId id="277" r:id="rId17"/>
    <p:sldId id="278" r:id="rId18"/>
    <p:sldId id="272" r:id="rId19"/>
    <p:sldId id="280" r:id="rId20"/>
    <p:sldId id="281" r:id="rId21"/>
    <p:sldId id="282" r:id="rId22"/>
    <p:sldId id="273" r:id="rId23"/>
    <p:sldId id="26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35CF9-077A-437B-AD8E-D510FF7E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2C4EC6-53BF-4FBB-B86B-800936989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A0098-35CC-4687-8D3B-A814A1F8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1DDC2-D23B-4C2D-BDDC-5041893B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6568F-2603-41EE-97B6-F141013C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15040-1DB4-4FE2-BAEC-A996B43A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367C8C-4C9F-49B6-95A4-D26E25DF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AFDBA-D6DD-46AF-B773-39C5294F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59006-2583-4126-B916-88BB4B99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6A5CE-EAAB-446C-BFEA-F717EF9E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FD9536-5648-41AA-B251-28D4168F5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BFE3B-9DEB-495F-9C9B-ECC40BF8F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60531-5612-419F-B7B3-FFFA40C2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6805A-53F8-4791-90F8-894A3F4E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C4C43-6843-4BAF-91F5-C9760CA7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4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31359-0687-42FD-85CD-F18B6F9E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0"/>
            <a:ext cx="11510356" cy="78970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3925C-F7BD-40C2-B984-D27BF888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822" y="947651"/>
            <a:ext cx="11510356" cy="52293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AF00B-504A-4551-B0A0-8691699C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ECDC8-461E-4E5C-8A60-BE1C40E0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630EA-5B44-4D36-841E-5C4A7944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8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B2C6D-C2C9-4003-9793-B04D0198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9DEB4-695E-4EAE-AAC7-D233347AF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4C15C-6358-4D7D-B7B0-5311357E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C78AB-EA9E-4E35-872B-4EDA7B82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9727A-0F90-40D7-94BA-A176FF23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8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5C692-B218-4B3C-ADA7-BCE6E44A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0C86E-269B-4E23-A7A0-D97EAFD1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DC12A8-3059-432D-9948-0935ADF9B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96AB8-3306-4967-B2B8-76BEEE67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1FD70-5020-4163-B5FE-4210F555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0E112-EA0E-4E9E-959A-238CCD89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03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120E-805A-4B33-BF69-B7204F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54238-EC3B-442B-A7F2-147B81C9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71B238-884C-462D-914E-8EB816B99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93FFCD-421E-4E7E-91E2-64E7873A0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D25133-7C64-4BD8-B885-6BA63BA2E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764DE-3EB4-4627-B7F5-89A2B227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CEE1F9-FBB7-4794-AF7F-2A2EA439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E66D62-6F55-4753-A190-DE72DE55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9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522B-FEBD-4044-B55E-1B14FFC2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05EA88-AA1E-4546-9C18-6A1024E3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6E9676-B4C5-4BE2-8807-8353747D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61134E-A001-49A7-A737-18A6F065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6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8446F7-3C10-4B42-B52A-EC5C2189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C42A3D-27B8-428A-B954-53E7B6AE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A8844-4BDF-4DE4-B14D-43C3D576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3B796-6094-4A48-A63F-FF58F791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23ED5-88E1-46D3-B11B-4256962C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79EB0-D981-4C30-A69E-C331A00E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91359-4EC0-4BE7-A02C-A2C436EA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929BC-6077-4E6A-B432-33E83B8C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A866A-2267-4E2F-B6E7-F77DA27D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2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B2E7-B977-46FF-91CA-448ACDF9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627E5E-FD45-4C84-934E-E5E13D8F1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5D62-F380-4E49-B6C4-D5A0398A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9B955-2D7F-4686-9E73-00934DC5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D95AE-5A1E-459A-B1BA-30460A29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C22B6-B4D6-4221-AC54-E5D6D04F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CEDC2B-5000-4EC4-ABDB-6C624927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6E5DF-C15F-41FA-BE6C-B4CAB4C9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804EC-DAA5-4D9F-B357-6FFB24950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87F9-6F51-4041-9D17-D4E248CDE488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894C0-6888-4232-B88A-BFB16EE72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6BB3D-DB23-452E-926D-9888551D9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41FB-3481-40FA-B8AC-28D74C52B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0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90C71-B313-481E-AB60-6102EC6B5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Android + NDK + OpenCV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85AD08-3876-4C9F-A7D0-4AEC68545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49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11305-A1A5-4528-B688-7459A1DA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download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0A3D4A-44F3-440D-8C8B-0B98885D4EFC}"/>
              </a:ext>
            </a:extLst>
          </p:cNvPr>
          <p:cNvGrpSpPr/>
          <p:nvPr/>
        </p:nvGrpSpPr>
        <p:grpSpPr>
          <a:xfrm>
            <a:off x="2072208" y="936893"/>
            <a:ext cx="8047583" cy="5626249"/>
            <a:chOff x="1191282" y="0"/>
            <a:chExt cx="9809435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C187987-861B-4870-8133-81274BDFF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1282" y="0"/>
              <a:ext cx="9809435" cy="68580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6E879-CD3B-45A9-936E-AD380E5CD150}"/>
                </a:ext>
              </a:extLst>
            </p:cNvPr>
            <p:cNvSpPr/>
            <p:nvPr/>
          </p:nvSpPr>
          <p:spPr>
            <a:xfrm>
              <a:off x="2420471" y="4044877"/>
              <a:ext cx="2086983" cy="3765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01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3DE51-BA8C-4A3C-B6C2-AFD2FD0A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library (OpenCV)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B644E-84A0-40A3-BA99-B50BED17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07" y="943406"/>
            <a:ext cx="8182986" cy="56408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E8044D-8EF7-466B-ADED-97C2E956E34A}"/>
              </a:ext>
            </a:extLst>
          </p:cNvPr>
          <p:cNvSpPr/>
          <p:nvPr/>
        </p:nvSpPr>
        <p:spPr>
          <a:xfrm>
            <a:off x="4081084" y="1759504"/>
            <a:ext cx="1971883" cy="241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3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F849E-A167-4A2B-A793-3CB2D38D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library (OpenCV)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35F4E-8B97-4D22-AB1A-1006999E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626" y="1393618"/>
            <a:ext cx="3969572" cy="47709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0A16AF-D92C-4E98-A1C9-162A4CE4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1393618"/>
            <a:ext cx="6603626" cy="47660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1D4676-22CC-4716-8C72-CCE66016D05E}"/>
              </a:ext>
            </a:extLst>
          </p:cNvPr>
          <p:cNvSpPr/>
          <p:nvPr/>
        </p:nvSpPr>
        <p:spPr>
          <a:xfrm>
            <a:off x="6071075" y="3437696"/>
            <a:ext cx="318968" cy="305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0F649-AB5E-4C78-A912-9E67B5512E5B}"/>
              </a:ext>
            </a:extLst>
          </p:cNvPr>
          <p:cNvSpPr txBox="1"/>
          <p:nvPr/>
        </p:nvSpPr>
        <p:spPr>
          <a:xfrm>
            <a:off x="5778191" y="306836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83B400-DF2C-4137-91B5-288913BC4B64}"/>
              </a:ext>
            </a:extLst>
          </p:cNvPr>
          <p:cNvSpPr/>
          <p:nvPr/>
        </p:nvSpPr>
        <p:spPr>
          <a:xfrm>
            <a:off x="7824570" y="3131732"/>
            <a:ext cx="3621565" cy="611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8699-5D41-43BB-963F-8F1E0AAE4FDD}"/>
              </a:ext>
            </a:extLst>
          </p:cNvPr>
          <p:cNvSpPr txBox="1"/>
          <p:nvPr/>
        </p:nvSpPr>
        <p:spPr>
          <a:xfrm>
            <a:off x="10586859" y="27624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74A767-069E-405F-B4A5-13B7B4EEAD30}"/>
              </a:ext>
            </a:extLst>
          </p:cNvPr>
          <p:cNvSpPr/>
          <p:nvPr/>
        </p:nvSpPr>
        <p:spPr>
          <a:xfrm>
            <a:off x="9875520" y="5767355"/>
            <a:ext cx="77588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DAFF9-35F2-4F77-BE86-7972620B4401}"/>
              </a:ext>
            </a:extLst>
          </p:cNvPr>
          <p:cNvSpPr txBox="1"/>
          <p:nvPr/>
        </p:nvSpPr>
        <p:spPr>
          <a:xfrm>
            <a:off x="9792131" y="539802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09029F-30F1-42A2-985D-2F1DF73659A4}"/>
              </a:ext>
            </a:extLst>
          </p:cNvPr>
          <p:cNvSpPr/>
          <p:nvPr/>
        </p:nvSpPr>
        <p:spPr>
          <a:xfrm>
            <a:off x="6369073" y="5811834"/>
            <a:ext cx="612639" cy="346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869816-6EB9-4619-B1BA-4297126C899C}"/>
              </a:ext>
            </a:extLst>
          </p:cNvPr>
          <p:cNvSpPr txBox="1"/>
          <p:nvPr/>
        </p:nvSpPr>
        <p:spPr>
          <a:xfrm>
            <a:off x="6274927" y="54209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7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897AA-F76C-4FB0-A66A-6E6AF795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library (OpenCV)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1E88C-CEAF-40E4-8F4C-E19E5177E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241" y="882126"/>
            <a:ext cx="8349517" cy="57553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BC82FC-68E4-4465-ADE3-2FC1EDBD0EE9}"/>
              </a:ext>
            </a:extLst>
          </p:cNvPr>
          <p:cNvSpPr/>
          <p:nvPr/>
        </p:nvSpPr>
        <p:spPr>
          <a:xfrm>
            <a:off x="2076773" y="2057416"/>
            <a:ext cx="2172498" cy="276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1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1ADF-31BC-4F9D-A4A5-768BFF4B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library (OpenCV)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60E313-FE35-4D4F-9265-A6B906D7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" y="1969393"/>
            <a:ext cx="6831875" cy="35953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E73E4C-4621-4E4E-9D61-E74978287700}"/>
              </a:ext>
            </a:extLst>
          </p:cNvPr>
          <p:cNvSpPr/>
          <p:nvPr/>
        </p:nvSpPr>
        <p:spPr>
          <a:xfrm>
            <a:off x="2248503" y="2733160"/>
            <a:ext cx="1484010" cy="251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45024-6A9F-4213-98F8-52C9463A8B1C}"/>
              </a:ext>
            </a:extLst>
          </p:cNvPr>
          <p:cNvSpPr txBox="1"/>
          <p:nvPr/>
        </p:nvSpPr>
        <p:spPr>
          <a:xfrm>
            <a:off x="1853142" y="2826409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31C35A-1DAE-44CA-8F4C-C2C01F9D2CE7}"/>
              </a:ext>
            </a:extLst>
          </p:cNvPr>
          <p:cNvSpPr/>
          <p:nvPr/>
        </p:nvSpPr>
        <p:spPr>
          <a:xfrm>
            <a:off x="4981565" y="5249709"/>
            <a:ext cx="735455" cy="272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EB219-DF7C-46DF-B5A0-EBA7928EA782}"/>
              </a:ext>
            </a:extLst>
          </p:cNvPr>
          <p:cNvSpPr txBox="1"/>
          <p:nvPr/>
        </p:nvSpPr>
        <p:spPr>
          <a:xfrm>
            <a:off x="5264653" y="5511899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(5)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55A842-DBCF-4011-AEFC-D8DF7F38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302" y="2754932"/>
            <a:ext cx="2680015" cy="20242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5E0740-FB63-4003-AC6A-8BE02409C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330" y="1443595"/>
            <a:ext cx="3261530" cy="43940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18B537-AB7F-4C04-806F-173EEFCC6B84}"/>
              </a:ext>
            </a:extLst>
          </p:cNvPr>
          <p:cNvSpPr/>
          <p:nvPr/>
        </p:nvSpPr>
        <p:spPr>
          <a:xfrm>
            <a:off x="8880216" y="2062613"/>
            <a:ext cx="3214295" cy="272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D413D-A6B9-41CA-8A86-3D16FE2C9FF6}"/>
              </a:ext>
            </a:extLst>
          </p:cNvPr>
          <p:cNvSpPr txBox="1"/>
          <p:nvPr/>
        </p:nvSpPr>
        <p:spPr>
          <a:xfrm>
            <a:off x="8547591" y="2335561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9B77A6-EDFC-4422-8F8F-7A3121DCC3BA}"/>
              </a:ext>
            </a:extLst>
          </p:cNvPr>
          <p:cNvSpPr/>
          <p:nvPr/>
        </p:nvSpPr>
        <p:spPr>
          <a:xfrm>
            <a:off x="10958425" y="5542967"/>
            <a:ext cx="642768" cy="272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7B5E1-268D-49F5-BAF2-AD3F67E39F81}"/>
              </a:ext>
            </a:extLst>
          </p:cNvPr>
          <p:cNvSpPr txBox="1"/>
          <p:nvPr/>
        </p:nvSpPr>
        <p:spPr>
          <a:xfrm>
            <a:off x="11241512" y="5815915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4E9E0-F98C-465E-95C9-B21EA8DF4AEE}"/>
              </a:ext>
            </a:extLst>
          </p:cNvPr>
          <p:cNvSpPr/>
          <p:nvPr/>
        </p:nvSpPr>
        <p:spPr>
          <a:xfrm>
            <a:off x="7945310" y="4430417"/>
            <a:ext cx="687062" cy="348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3C84-FB0F-46AB-A74A-ED99D64269BB}"/>
              </a:ext>
            </a:extLst>
          </p:cNvPr>
          <p:cNvSpPr txBox="1"/>
          <p:nvPr/>
        </p:nvSpPr>
        <p:spPr>
          <a:xfrm>
            <a:off x="7449397" y="4323275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2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852DA-8A53-4051-B123-59ABE03D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library (OpenCV)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1CF4B-6437-4B70-B451-E09444A6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Android : app &gt; </a:t>
            </a:r>
            <a:r>
              <a:rPr lang="en-US" altLang="ko-KR" dirty="0" err="1"/>
              <a:t>cpp</a:t>
            </a:r>
            <a:r>
              <a:rPr lang="en-US" altLang="ko-KR" dirty="0"/>
              <a:t> &gt; CMakeLists.txt</a:t>
            </a:r>
          </a:p>
          <a:p>
            <a:r>
              <a:rPr lang="en-US" altLang="ko-KR" dirty="0"/>
              <a:t>Project : [Project Name] &gt; app &gt; </a:t>
            </a:r>
            <a:r>
              <a:rPr lang="en-US" altLang="ko-KR" dirty="0" err="1"/>
              <a:t>src</a:t>
            </a:r>
            <a:r>
              <a:rPr lang="en-US" altLang="ko-KR" dirty="0"/>
              <a:t> &gt; main &gt; </a:t>
            </a:r>
            <a:r>
              <a:rPr lang="en-US" altLang="ko-KR" dirty="0" err="1"/>
              <a:t>cpp</a:t>
            </a:r>
            <a:r>
              <a:rPr lang="en-US" altLang="ko-KR" dirty="0"/>
              <a:t> &gt; CMakeLists.txt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C4E7DF-BF52-41B9-AB3C-EBECC8AA5024}"/>
              </a:ext>
            </a:extLst>
          </p:cNvPr>
          <p:cNvGrpSpPr/>
          <p:nvPr/>
        </p:nvGrpSpPr>
        <p:grpSpPr>
          <a:xfrm>
            <a:off x="1153369" y="1986273"/>
            <a:ext cx="3850973" cy="3405790"/>
            <a:chOff x="1571282" y="1721774"/>
            <a:chExt cx="3850973" cy="34057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169FF55-81AE-44E6-A3C9-89EBD73C88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000"/>
            <a:stretch/>
          </p:blipFill>
          <p:spPr>
            <a:xfrm>
              <a:off x="1571282" y="1721774"/>
              <a:ext cx="3850973" cy="340579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DDBFF9-D884-4ADA-A01C-BC1E69B7A613}"/>
                </a:ext>
              </a:extLst>
            </p:cNvPr>
            <p:cNvSpPr/>
            <p:nvPr/>
          </p:nvSpPr>
          <p:spPr>
            <a:xfrm>
              <a:off x="1571282" y="2800580"/>
              <a:ext cx="3306464" cy="6852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A8DCF6A-C319-4D8C-8CB3-A9E76DDDC5A3}"/>
              </a:ext>
            </a:extLst>
          </p:cNvPr>
          <p:cNvGrpSpPr/>
          <p:nvPr/>
        </p:nvGrpSpPr>
        <p:grpSpPr>
          <a:xfrm>
            <a:off x="7082605" y="1981331"/>
            <a:ext cx="3850973" cy="3405791"/>
            <a:chOff x="6197267" y="1726105"/>
            <a:chExt cx="3850973" cy="34057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933C3DF-1E13-45BB-9B63-DF0C04970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6197267" y="1726105"/>
              <a:ext cx="3850973" cy="340579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C7D88A-675F-4A7B-ADB5-623AC4305DE7}"/>
                </a:ext>
              </a:extLst>
            </p:cNvPr>
            <p:cNvSpPr/>
            <p:nvPr/>
          </p:nvSpPr>
          <p:spPr>
            <a:xfrm>
              <a:off x="6197267" y="1894316"/>
              <a:ext cx="3266908" cy="2628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C1DA93-A4DD-4DEA-B4A9-24AB166F3773}"/>
                </a:ext>
              </a:extLst>
            </p:cNvPr>
            <p:cNvSpPr/>
            <p:nvPr/>
          </p:nvSpPr>
          <p:spPr>
            <a:xfrm>
              <a:off x="7051541" y="4514985"/>
              <a:ext cx="478796" cy="1486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4F6641-68EA-4BB7-9CDF-CE99332F6E24}"/>
              </a:ext>
            </a:extLst>
          </p:cNvPr>
          <p:cNvSpPr txBox="1"/>
          <p:nvPr/>
        </p:nvSpPr>
        <p:spPr>
          <a:xfrm>
            <a:off x="340822" y="5701860"/>
            <a:ext cx="547938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set(</a:t>
            </a:r>
            <a:r>
              <a:rPr lang="en-US" altLang="ko-KR" sz="1000" dirty="0" err="1"/>
              <a:t>pathPROJECT</a:t>
            </a:r>
            <a:r>
              <a:rPr lang="en-US" altLang="ko-KR" sz="1000" dirty="0"/>
              <a:t> </a:t>
            </a:r>
            <a:r>
              <a:rPr lang="en-US" altLang="ko-KR" sz="1000" dirty="0">
                <a:solidFill>
                  <a:srgbClr val="FF0000"/>
                </a:solidFill>
              </a:rPr>
              <a:t>C:/Users/hyeon/Desktop/Project/Lab_study/Android/OpencvProject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set(</a:t>
            </a:r>
            <a:r>
              <a:rPr lang="en-US" altLang="ko-KR" sz="1000" dirty="0" err="1"/>
              <a:t>pathOPENCV</a:t>
            </a:r>
            <a:r>
              <a:rPr lang="en-US" altLang="ko-KR" sz="1000" dirty="0"/>
              <a:t> ${</a:t>
            </a:r>
            <a:r>
              <a:rPr lang="en-US" altLang="ko-KR" sz="1000" dirty="0" err="1"/>
              <a:t>pathPROJECT</a:t>
            </a:r>
            <a:r>
              <a:rPr lang="en-US" altLang="ko-KR" sz="1000" dirty="0"/>
              <a:t>}/</a:t>
            </a:r>
            <a:r>
              <a:rPr lang="en-US" altLang="ko-KR" sz="1000" dirty="0" err="1"/>
              <a:t>sdk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set(</a:t>
            </a:r>
            <a:r>
              <a:rPr lang="en-US" altLang="ko-KR" sz="1000" dirty="0" err="1"/>
              <a:t>pathLIBOPENCV_JAVA</a:t>
            </a:r>
            <a:r>
              <a:rPr lang="en-US" altLang="ko-KR" sz="1000" dirty="0"/>
              <a:t> ${</a:t>
            </a:r>
            <a:r>
              <a:rPr lang="en-US" altLang="ko-KR" sz="1000" dirty="0" err="1"/>
              <a:t>pathOPENCV</a:t>
            </a:r>
            <a:r>
              <a:rPr lang="en-US" altLang="ko-KR" sz="1000" dirty="0"/>
              <a:t>}/native/libs/${ANDROID_ABI}/libopencv_java4.so)</a:t>
            </a:r>
          </a:p>
          <a:p>
            <a:r>
              <a:rPr lang="en-US" altLang="ko-KR" sz="1000" dirty="0"/>
              <a:t>set(CMAKE_VERBOSE_MAKEFILE on)</a:t>
            </a:r>
          </a:p>
          <a:p>
            <a:r>
              <a:rPr lang="en-US" altLang="ko-KR" sz="1000" dirty="0"/>
              <a:t>set(CMAKE_CXX_FLAGS "${CMAKE_CXX_FLAGS} -std=gnu++11")</a:t>
            </a:r>
          </a:p>
          <a:p>
            <a:r>
              <a:rPr lang="en-US" altLang="ko-KR" sz="1000" dirty="0" err="1"/>
              <a:t>include_directories</a:t>
            </a:r>
            <a:r>
              <a:rPr lang="en-US" altLang="ko-KR" sz="1000" dirty="0"/>
              <a:t>(${</a:t>
            </a:r>
            <a:r>
              <a:rPr lang="en-US" altLang="ko-KR" sz="1000" dirty="0" err="1"/>
              <a:t>pathOPENCV</a:t>
            </a:r>
            <a:r>
              <a:rPr lang="en-US" altLang="ko-KR" sz="1000" dirty="0"/>
              <a:t>}/native/</a:t>
            </a:r>
            <a:r>
              <a:rPr lang="en-US" altLang="ko-KR" sz="1000" dirty="0" err="1"/>
              <a:t>jni</a:t>
            </a:r>
            <a:r>
              <a:rPr lang="en-US" altLang="ko-KR" sz="1000" dirty="0"/>
              <a:t>/include)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D6771-B15C-4496-9792-21D71F766854}"/>
              </a:ext>
            </a:extLst>
          </p:cNvPr>
          <p:cNvSpPr txBox="1"/>
          <p:nvPr/>
        </p:nvSpPr>
        <p:spPr>
          <a:xfrm>
            <a:off x="6165006" y="6008017"/>
            <a:ext cx="56861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add_library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lib_opencv</a:t>
            </a:r>
            <a:r>
              <a:rPr lang="en-US" altLang="ko-KR" sz="1000" dirty="0"/>
              <a:t> SHARED IMPORTED )</a:t>
            </a:r>
          </a:p>
          <a:p>
            <a:r>
              <a:rPr lang="en-US" altLang="ko-KR" sz="1000" dirty="0" err="1"/>
              <a:t>set_target_properties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lib_opencv</a:t>
            </a:r>
            <a:r>
              <a:rPr lang="en-US" altLang="ko-KR" sz="1000" dirty="0"/>
              <a:t> PROPERTIES IMPORTED_LOCATION ${</a:t>
            </a:r>
            <a:r>
              <a:rPr lang="en-US" altLang="ko-KR" sz="1000" dirty="0" err="1"/>
              <a:t>pathLIBOPENCV_JAVA</a:t>
            </a:r>
            <a:r>
              <a:rPr lang="en-US" altLang="ko-KR" sz="1000" dirty="0"/>
              <a:t>})</a:t>
            </a:r>
            <a:endParaRPr lang="ko-KR" altLang="en-US" sz="10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E79693-B112-48F6-B4E7-4D6818CCD761}"/>
              </a:ext>
            </a:extLst>
          </p:cNvPr>
          <p:cNvCxnSpPr>
            <a:cxnSpLocks/>
          </p:cNvCxnSpPr>
          <p:nvPr/>
        </p:nvCxnSpPr>
        <p:spPr>
          <a:xfrm>
            <a:off x="3863340" y="3750373"/>
            <a:ext cx="121920" cy="195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5A37D4-F32F-4EA6-948C-4A8E4980E5A3}"/>
              </a:ext>
            </a:extLst>
          </p:cNvPr>
          <p:cNvCxnSpPr>
            <a:cxnSpLocks/>
          </p:cNvCxnSpPr>
          <p:nvPr/>
        </p:nvCxnSpPr>
        <p:spPr>
          <a:xfrm>
            <a:off x="9845040" y="2412395"/>
            <a:ext cx="648898" cy="3595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10F8B-137E-4498-9C06-734BF12C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 library (OpenCV)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90EF6F-88A4-4B92-BA07-E8AC9906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38" y="946202"/>
            <a:ext cx="6045724" cy="55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BECCC-4670-45E1-9725-FC177DEF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78DC4-94C2-458E-8082-B4376F4F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55A76-1CB3-426F-B1C3-BB736336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2169794"/>
            <a:ext cx="4229100" cy="29146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6D1A96-B13F-42C4-84F3-3B6C87AD1E01}"/>
              </a:ext>
            </a:extLst>
          </p:cNvPr>
          <p:cNvSpPr/>
          <p:nvPr/>
        </p:nvSpPr>
        <p:spPr>
          <a:xfrm>
            <a:off x="6630439" y="2369083"/>
            <a:ext cx="4141470" cy="25160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/>
              <a:t>&lt;?</a:t>
            </a:r>
            <a:r>
              <a:rPr lang="ko-KR" altLang="en-US" sz="1050" dirty="0" err="1"/>
              <a:t>xml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version</a:t>
            </a:r>
            <a:r>
              <a:rPr lang="ko-KR" altLang="en-US" sz="1050" dirty="0"/>
              <a:t>="1.0" </a:t>
            </a:r>
            <a:r>
              <a:rPr lang="ko-KR" altLang="en-US" sz="1050" dirty="0" err="1"/>
              <a:t>encoding</a:t>
            </a:r>
            <a:r>
              <a:rPr lang="ko-KR" altLang="en-US" sz="1050" dirty="0"/>
              <a:t>="utf-8"?&gt;</a:t>
            </a:r>
          </a:p>
          <a:p>
            <a:r>
              <a:rPr lang="ko-KR" altLang="en-US" sz="1050" dirty="0"/>
              <a:t>&lt;</a:t>
            </a:r>
            <a:r>
              <a:rPr lang="ko-KR" altLang="en-US" sz="1050" dirty="0" err="1"/>
              <a:t>LinearLayout</a:t>
            </a:r>
            <a:endParaRPr lang="ko-KR" altLang="en-US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xmlns:android</a:t>
            </a:r>
            <a:r>
              <a:rPr lang="ko-KR" altLang="en-US" sz="1050" dirty="0"/>
              <a:t>="http://schemas.android.com/apk/res/android"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xmlns:tools</a:t>
            </a:r>
            <a:r>
              <a:rPr lang="ko-KR" altLang="en-US" sz="1050" dirty="0"/>
              <a:t>="http://schemas.android.com/tools"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android:layout_width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android:layout_height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android:orientation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vertical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tools:context</a:t>
            </a:r>
            <a:r>
              <a:rPr lang="ko-KR" altLang="en-US" sz="1050" dirty="0"/>
              <a:t>=".</a:t>
            </a:r>
            <a:r>
              <a:rPr lang="ko-KR" altLang="en-US" sz="1050" dirty="0" err="1"/>
              <a:t>MainActivity</a:t>
            </a:r>
            <a:r>
              <a:rPr lang="ko-KR" altLang="en-US" sz="1050" dirty="0"/>
              <a:t>"&gt;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&lt;</a:t>
            </a:r>
            <a:r>
              <a:rPr lang="ko-KR" altLang="en-US" sz="1050" dirty="0" err="1"/>
              <a:t>org.opencv.android.JavaCameraView</a:t>
            </a:r>
            <a:endParaRPr lang="ko-KR" altLang="en-US" sz="1050" dirty="0"/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android:layout_width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android:layout_height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android:id</a:t>
            </a:r>
            <a:r>
              <a:rPr lang="ko-KR" altLang="en-US" sz="1050" dirty="0"/>
              <a:t>="@+</a:t>
            </a:r>
            <a:r>
              <a:rPr lang="ko-KR" altLang="en-US" sz="1050" dirty="0" err="1"/>
              <a:t>id</a:t>
            </a:r>
            <a:r>
              <a:rPr lang="ko-KR" altLang="en-US" sz="1050" dirty="0"/>
              <a:t>/</a:t>
            </a:r>
            <a:r>
              <a:rPr lang="ko-KR" altLang="en-US" sz="1050" dirty="0" err="1"/>
              <a:t>camera_view</a:t>
            </a:r>
            <a:r>
              <a:rPr lang="ko-KR" altLang="en-US" sz="1050" dirty="0"/>
              <a:t>" /&gt;</a:t>
            </a:r>
          </a:p>
          <a:p>
            <a:endParaRPr lang="ko-KR" altLang="en-US" sz="1050" dirty="0"/>
          </a:p>
          <a:p>
            <a:r>
              <a:rPr lang="ko-KR" altLang="en-US" sz="1050" dirty="0"/>
              <a:t>&lt;/</a:t>
            </a:r>
            <a:r>
              <a:rPr lang="ko-KR" altLang="en-US" sz="1050" dirty="0" err="1"/>
              <a:t>LinearLayout</a:t>
            </a:r>
            <a:r>
              <a:rPr lang="ko-KR" alt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16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4AA60-CA13-47EA-8BAB-157EFA51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D2D07-B589-4028-AFAC-6E41C6F3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endParaRPr lang="en-US" altLang="ko-KR" dirty="0"/>
          </a:p>
          <a:p>
            <a:pPr lvl="1"/>
            <a:r>
              <a:rPr lang="en-US" altLang="ko-KR" dirty="0"/>
              <a:t>Import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C6FF1E-2201-4778-81C2-E4482B4F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41" y="2320766"/>
            <a:ext cx="3429000" cy="269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DBD1A-5CC9-4EDE-9491-6E88C6B57494}"/>
              </a:ext>
            </a:extLst>
          </p:cNvPr>
          <p:cNvSpPr txBox="1"/>
          <p:nvPr/>
        </p:nvSpPr>
        <p:spPr>
          <a:xfrm>
            <a:off x="6515100" y="2329725"/>
            <a:ext cx="385541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android.Manifest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android.content.pm.PackageManager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android.os.Build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android.os.Bundle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android.view.WindowManager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androidx.annotation.NonNull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androidx.appcompat.app.AppCompatActivity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org.opencv.android.BaseLoaderCallback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org.opencv.android.CameraBridgeViewBase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org.opencv.android.LoaderCallbackInterface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org.opencv.android.OpenCVLoader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org.opencv.core.Mat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726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4AA60-CA13-47EA-8BAB-157EFA51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D2D07-B589-4028-AFAC-6E41C6F3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968B7-BAB6-401A-BE78-A765549AA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78"/>
          <a:stretch/>
        </p:blipFill>
        <p:spPr>
          <a:xfrm>
            <a:off x="7010400" y="655704"/>
            <a:ext cx="4636325" cy="58132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3C9378-FEFD-4A67-B718-F0F69536E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00"/>
          <a:stretch/>
        </p:blipFill>
        <p:spPr>
          <a:xfrm>
            <a:off x="2374075" y="995018"/>
            <a:ext cx="4636325" cy="53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7D38-229A-491F-845D-3BC73C2F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studio download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83F39-84FF-4CAC-A5B1-ACD79787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https://developer.android.com/studio?hl=ko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AFC0B1-6CAA-4483-8272-976CBEE0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845496"/>
            <a:ext cx="8201025" cy="3790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FCCAC3A-8730-4833-8972-5AEBEEA6AB27}"/>
              </a:ext>
            </a:extLst>
          </p:cNvPr>
          <p:cNvSpPr/>
          <p:nvPr/>
        </p:nvSpPr>
        <p:spPr>
          <a:xfrm>
            <a:off x="4615030" y="4625789"/>
            <a:ext cx="2969111" cy="634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03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4AA60-CA13-47EA-8BAB-157EFA51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D2D07-B589-4028-AFAC-6E41C6F3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6365E-9091-4163-8154-CA016C8612B6}"/>
              </a:ext>
            </a:extLst>
          </p:cNvPr>
          <p:cNvSpPr txBox="1"/>
          <p:nvPr/>
        </p:nvSpPr>
        <p:spPr>
          <a:xfrm>
            <a:off x="1247215" y="1843478"/>
            <a:ext cx="5179623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public class </a:t>
            </a:r>
            <a:r>
              <a:rPr lang="en-US" altLang="ko-KR" sz="600" dirty="0" err="1"/>
              <a:t>MainActivity</a:t>
            </a:r>
            <a:r>
              <a:rPr lang="en-US" altLang="ko-KR" sz="600" dirty="0"/>
              <a:t> extends </a:t>
            </a:r>
            <a:r>
              <a:rPr lang="en-US" altLang="ko-KR" sz="600" dirty="0" err="1"/>
              <a:t>AppCompatActivity</a:t>
            </a:r>
            <a:r>
              <a:rPr lang="en-US" altLang="ko-KR" sz="600" dirty="0"/>
              <a:t> implements CameraBridgeViewBase.CvCameraViewListener2 {</a:t>
            </a:r>
          </a:p>
          <a:p>
            <a:r>
              <a:rPr lang="en-US" altLang="ko-KR" sz="600" dirty="0"/>
              <a:t>    private static final String TAG = "</a:t>
            </a:r>
            <a:r>
              <a:rPr lang="en-US" altLang="ko-KR" sz="600" dirty="0" err="1"/>
              <a:t>MainActivity</a:t>
            </a:r>
            <a:r>
              <a:rPr lang="en-US" altLang="ko-KR" sz="600" dirty="0"/>
              <a:t>";</a:t>
            </a:r>
          </a:p>
          <a:p>
            <a:r>
              <a:rPr lang="en-US" altLang="ko-KR" sz="600" dirty="0"/>
              <a:t>    private static final int REQUEST_PERMISSION_CODE = 200;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private </a:t>
            </a:r>
            <a:r>
              <a:rPr lang="en-US" altLang="ko-KR" sz="600" dirty="0" err="1"/>
              <a:t>CameraBridgeViewBase</a:t>
            </a:r>
            <a:r>
              <a:rPr lang="en-US" altLang="ko-KR" sz="600" dirty="0"/>
              <a:t> </a:t>
            </a:r>
            <a:r>
              <a:rPr lang="en-US" altLang="ko-KR" sz="600" dirty="0" err="1"/>
              <a:t>camera_view</a:t>
            </a:r>
            <a:r>
              <a:rPr lang="en-US" altLang="ko-KR" sz="600" dirty="0"/>
              <a:t>;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static {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System.loadLibrary</a:t>
            </a:r>
            <a:r>
              <a:rPr lang="en-US" altLang="ko-KR" sz="600" dirty="0"/>
              <a:t>("opencv_java4");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System.loadLibrary</a:t>
            </a:r>
            <a:r>
              <a:rPr lang="en-US" altLang="ko-KR" sz="600" dirty="0"/>
              <a:t>("native-lib");</a:t>
            </a:r>
          </a:p>
          <a:p>
            <a:r>
              <a:rPr lang="en-US" altLang="ko-KR" sz="600" dirty="0"/>
              <a:t>    }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private </a:t>
            </a:r>
            <a:r>
              <a:rPr lang="en-US" altLang="ko-KR" sz="600" dirty="0" err="1"/>
              <a:t>BaseLoaderCallback</a:t>
            </a:r>
            <a:r>
              <a:rPr lang="en-US" altLang="ko-KR" sz="600" dirty="0"/>
              <a:t> </a:t>
            </a:r>
            <a:r>
              <a:rPr lang="en-US" altLang="ko-KR" sz="600" dirty="0" err="1"/>
              <a:t>loaderCallback</a:t>
            </a:r>
            <a:r>
              <a:rPr lang="en-US" altLang="ko-KR" sz="600" dirty="0"/>
              <a:t> = new </a:t>
            </a:r>
            <a:r>
              <a:rPr lang="en-US" altLang="ko-KR" sz="600" dirty="0" err="1"/>
              <a:t>BaseLoaderCallback</a:t>
            </a:r>
            <a:r>
              <a:rPr lang="en-US" altLang="ko-KR" sz="600" dirty="0"/>
              <a:t>(this) {</a:t>
            </a:r>
          </a:p>
          <a:p>
            <a:r>
              <a:rPr lang="en-US" altLang="ko-KR" sz="600" dirty="0"/>
              <a:t>        @Override</a:t>
            </a:r>
          </a:p>
          <a:p>
            <a:r>
              <a:rPr lang="en-US" altLang="ko-KR" sz="600" dirty="0"/>
              <a:t>        public void </a:t>
            </a:r>
            <a:r>
              <a:rPr lang="en-US" altLang="ko-KR" sz="600" dirty="0" err="1"/>
              <a:t>onManagerConnected</a:t>
            </a:r>
            <a:r>
              <a:rPr lang="en-US" altLang="ko-KR" sz="600" dirty="0"/>
              <a:t>(int status) {</a:t>
            </a:r>
          </a:p>
          <a:p>
            <a:r>
              <a:rPr lang="en-US" altLang="ko-KR" sz="600" dirty="0"/>
              <a:t>            switch(status) {</a:t>
            </a:r>
          </a:p>
          <a:p>
            <a:r>
              <a:rPr lang="en-US" altLang="ko-KR" sz="600" dirty="0"/>
              <a:t>                case </a:t>
            </a:r>
            <a:r>
              <a:rPr lang="en-US" altLang="ko-KR" sz="600" dirty="0" err="1"/>
              <a:t>LoaderCallbackInterface.SUCCESS</a:t>
            </a:r>
            <a:r>
              <a:rPr lang="en-US" altLang="ko-KR" sz="600" dirty="0"/>
              <a:t>:</a:t>
            </a:r>
          </a:p>
          <a:p>
            <a:r>
              <a:rPr lang="en-US" altLang="ko-KR" sz="600" dirty="0"/>
              <a:t>                    </a:t>
            </a:r>
            <a:r>
              <a:rPr lang="en-US" altLang="ko-KR" sz="600" dirty="0" err="1"/>
              <a:t>camera_view.enableView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                 break;</a:t>
            </a:r>
          </a:p>
          <a:p>
            <a:r>
              <a:rPr lang="en-US" altLang="ko-KR" sz="600" dirty="0"/>
              <a:t>                default:</a:t>
            </a:r>
          </a:p>
          <a:p>
            <a:r>
              <a:rPr lang="en-US" altLang="ko-KR" sz="600" dirty="0"/>
              <a:t>                    </a:t>
            </a:r>
            <a:r>
              <a:rPr lang="en-US" altLang="ko-KR" sz="600" dirty="0" err="1"/>
              <a:t>super.onManagerConnected</a:t>
            </a:r>
            <a:r>
              <a:rPr lang="en-US" altLang="ko-KR" sz="600" dirty="0"/>
              <a:t>(status);</a:t>
            </a:r>
          </a:p>
          <a:p>
            <a:r>
              <a:rPr lang="en-US" altLang="ko-KR" sz="600" dirty="0"/>
              <a:t>            }</a:t>
            </a:r>
          </a:p>
          <a:p>
            <a:r>
              <a:rPr lang="en-US" altLang="ko-KR" sz="600" dirty="0"/>
              <a:t>        }</a:t>
            </a:r>
          </a:p>
          <a:p>
            <a:r>
              <a:rPr lang="en-US" altLang="ko-KR" sz="600" dirty="0"/>
              <a:t>    };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// Native method</a:t>
            </a:r>
          </a:p>
          <a:p>
            <a:r>
              <a:rPr lang="en-US" altLang="ko-KR" sz="600" dirty="0"/>
              <a:t>    public native void process(long </a:t>
            </a:r>
            <a:r>
              <a:rPr lang="en-US" altLang="ko-KR" sz="600" dirty="0" err="1"/>
              <a:t>mat_input_addr</a:t>
            </a:r>
            <a:r>
              <a:rPr lang="en-US" altLang="ko-KR" sz="600" dirty="0"/>
              <a:t>, long </a:t>
            </a:r>
            <a:r>
              <a:rPr lang="en-US" altLang="ko-KR" sz="600" dirty="0" err="1"/>
              <a:t>mat_result_addr</a:t>
            </a:r>
            <a:r>
              <a:rPr lang="en-US" altLang="ko-KR" sz="600" dirty="0"/>
              <a:t>);</a:t>
            </a:r>
          </a:p>
          <a:p>
            <a:endParaRPr lang="en-US" altLang="ko-KR" sz="600" dirty="0"/>
          </a:p>
          <a:p>
            <a:endParaRPr lang="en-US" altLang="ko-KR" sz="600" dirty="0"/>
          </a:p>
          <a:p>
            <a:r>
              <a:rPr lang="en-US" altLang="ko-KR" sz="600" dirty="0"/>
              <a:t>    @Override</a:t>
            </a:r>
          </a:p>
          <a:p>
            <a:r>
              <a:rPr lang="en-US" altLang="ko-KR" sz="600" dirty="0"/>
              <a:t>    protected void </a:t>
            </a:r>
            <a:r>
              <a:rPr lang="en-US" altLang="ko-KR" sz="600" dirty="0" err="1"/>
              <a:t>onCreate</a:t>
            </a:r>
            <a:r>
              <a:rPr lang="en-US" altLang="ko-KR" sz="600" dirty="0"/>
              <a:t>(Bundle </a:t>
            </a:r>
            <a:r>
              <a:rPr lang="en-US" altLang="ko-KR" sz="600" dirty="0" err="1"/>
              <a:t>savedInstanceState</a:t>
            </a:r>
            <a:r>
              <a:rPr lang="en-US" altLang="ko-KR" sz="600" dirty="0"/>
              <a:t>) {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super.onCreate</a:t>
            </a:r>
            <a:r>
              <a:rPr lang="en-US" altLang="ko-KR" sz="600" dirty="0"/>
              <a:t>(</a:t>
            </a:r>
            <a:r>
              <a:rPr lang="en-US" altLang="ko-KR" sz="600" dirty="0" err="1"/>
              <a:t>savedInstanceState</a:t>
            </a:r>
            <a:r>
              <a:rPr lang="en-US" altLang="ko-KR" sz="600" dirty="0"/>
              <a:t>);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getWindow</a:t>
            </a:r>
            <a:r>
              <a:rPr lang="en-US" altLang="ko-KR" sz="600" dirty="0"/>
              <a:t>().</a:t>
            </a:r>
            <a:r>
              <a:rPr lang="en-US" altLang="ko-KR" sz="600" dirty="0" err="1"/>
              <a:t>setFlags</a:t>
            </a:r>
            <a:r>
              <a:rPr lang="en-US" altLang="ko-KR" sz="600" dirty="0"/>
              <a:t>(</a:t>
            </a:r>
            <a:r>
              <a:rPr lang="en-US" altLang="ko-KR" sz="600" dirty="0" err="1"/>
              <a:t>WindowManager.LayoutParams.FLAG_FULLSCREEN</a:t>
            </a:r>
            <a:r>
              <a:rPr lang="en-US" altLang="ko-KR" sz="600" dirty="0"/>
              <a:t>, </a:t>
            </a:r>
            <a:r>
              <a:rPr lang="en-US" altLang="ko-KR" sz="600" dirty="0" err="1"/>
              <a:t>WindowManager.LayoutParams.FLAG_FULLSCREEN</a:t>
            </a:r>
            <a:r>
              <a:rPr lang="en-US" altLang="ko-KR" sz="600" dirty="0"/>
              <a:t>);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getWindow</a:t>
            </a:r>
            <a:r>
              <a:rPr lang="en-US" altLang="ko-KR" sz="600" dirty="0"/>
              <a:t>().</a:t>
            </a:r>
            <a:r>
              <a:rPr lang="en-US" altLang="ko-KR" sz="600" dirty="0" err="1"/>
              <a:t>setFlags</a:t>
            </a:r>
            <a:r>
              <a:rPr lang="en-US" altLang="ko-KR" sz="600" dirty="0"/>
              <a:t>(</a:t>
            </a:r>
            <a:r>
              <a:rPr lang="en-US" altLang="ko-KR" sz="600" dirty="0" err="1"/>
              <a:t>WindowManager.LayoutParams.FLAG_KEEP_SCREEN_ON</a:t>
            </a:r>
            <a:r>
              <a:rPr lang="en-US" altLang="ko-KR" sz="600" dirty="0"/>
              <a:t>, </a:t>
            </a:r>
            <a:r>
              <a:rPr lang="en-US" altLang="ko-KR" sz="600" dirty="0" err="1"/>
              <a:t>WindowManager.LayoutParams.FLAG_KEEP_SCREEN_ON</a:t>
            </a:r>
            <a:r>
              <a:rPr lang="en-US" altLang="ko-KR" sz="600" dirty="0"/>
              <a:t>);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setContentView</a:t>
            </a:r>
            <a:r>
              <a:rPr lang="en-US" altLang="ko-KR" sz="600" dirty="0"/>
              <a:t>(</a:t>
            </a:r>
            <a:r>
              <a:rPr lang="en-US" altLang="ko-KR" sz="600" dirty="0" err="1"/>
              <a:t>R.layout.activity_main</a:t>
            </a:r>
            <a:r>
              <a:rPr lang="en-US" altLang="ko-KR" sz="600" dirty="0"/>
              <a:t>);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camera_view</a:t>
            </a:r>
            <a:r>
              <a:rPr lang="en-US" altLang="ko-KR" sz="600" dirty="0"/>
              <a:t> = (</a:t>
            </a:r>
            <a:r>
              <a:rPr lang="en-US" altLang="ko-KR" sz="600" dirty="0" err="1"/>
              <a:t>CameraBridgeViewBase</a:t>
            </a:r>
            <a:r>
              <a:rPr lang="en-US" altLang="ko-KR" sz="600" dirty="0"/>
              <a:t>)</a:t>
            </a:r>
            <a:r>
              <a:rPr lang="en-US" altLang="ko-KR" sz="600" dirty="0" err="1"/>
              <a:t>findViewById</a:t>
            </a:r>
            <a:r>
              <a:rPr lang="en-US" altLang="ko-KR" sz="600" dirty="0"/>
              <a:t>(</a:t>
            </a:r>
            <a:r>
              <a:rPr lang="en-US" altLang="ko-KR" sz="600" dirty="0" err="1"/>
              <a:t>R.id.camera_view</a:t>
            </a:r>
            <a:r>
              <a:rPr lang="en-US" altLang="ko-KR" sz="600" dirty="0"/>
              <a:t>);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camera_view.setCameraIndex</a:t>
            </a:r>
            <a:r>
              <a:rPr lang="en-US" altLang="ko-KR" sz="600" dirty="0"/>
              <a:t>(0);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camera_view.setCvCameraViewListener</a:t>
            </a:r>
            <a:r>
              <a:rPr lang="en-US" altLang="ko-KR" sz="600" dirty="0"/>
              <a:t>(this);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checkPermission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 }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@Override</a:t>
            </a:r>
          </a:p>
          <a:p>
            <a:r>
              <a:rPr lang="en-US" altLang="ko-KR" sz="600" dirty="0"/>
              <a:t>    public void </a:t>
            </a:r>
            <a:r>
              <a:rPr lang="en-US" altLang="ko-KR" sz="600" dirty="0" err="1"/>
              <a:t>onResume</a:t>
            </a:r>
            <a:r>
              <a:rPr lang="en-US" altLang="ko-KR" sz="600" dirty="0"/>
              <a:t>() {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super.onResume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     if (</a:t>
            </a:r>
            <a:r>
              <a:rPr lang="en-US" altLang="ko-KR" sz="600" dirty="0" err="1"/>
              <a:t>OpenCVLoader.initDebug</a:t>
            </a:r>
            <a:r>
              <a:rPr lang="en-US" altLang="ko-KR" sz="600" dirty="0"/>
              <a:t>())</a:t>
            </a:r>
          </a:p>
          <a:p>
            <a:r>
              <a:rPr lang="en-US" altLang="ko-KR" sz="600" dirty="0"/>
              <a:t>            </a:t>
            </a:r>
            <a:r>
              <a:rPr lang="en-US" altLang="ko-KR" sz="600" dirty="0" err="1"/>
              <a:t>loaderCallback.onManagerConnected</a:t>
            </a:r>
            <a:r>
              <a:rPr lang="en-US" altLang="ko-KR" sz="600" dirty="0"/>
              <a:t>(</a:t>
            </a:r>
            <a:r>
              <a:rPr lang="en-US" altLang="ko-KR" sz="600" dirty="0" err="1"/>
              <a:t>LoaderCallbackInterface.SUCCESS</a:t>
            </a:r>
            <a:r>
              <a:rPr lang="en-US" altLang="ko-KR" sz="600" dirty="0"/>
              <a:t>);</a:t>
            </a:r>
          </a:p>
          <a:p>
            <a:r>
              <a:rPr lang="en-US" altLang="ko-KR" sz="600" dirty="0"/>
              <a:t>        else</a:t>
            </a:r>
          </a:p>
          <a:p>
            <a:r>
              <a:rPr lang="en-US" altLang="ko-KR" sz="600" dirty="0"/>
              <a:t>            </a:t>
            </a:r>
            <a:r>
              <a:rPr lang="en-US" altLang="ko-KR" sz="600" dirty="0" err="1"/>
              <a:t>OpenCVLoader.initAsync</a:t>
            </a:r>
            <a:r>
              <a:rPr lang="en-US" altLang="ko-KR" sz="600" dirty="0"/>
              <a:t>(OpenCVLoader.OPENCV_VERSION_3_2_0, this, </a:t>
            </a:r>
            <a:r>
              <a:rPr lang="en-US" altLang="ko-KR" sz="600" dirty="0" err="1"/>
              <a:t>loaderCallback</a:t>
            </a:r>
            <a:r>
              <a:rPr lang="en-US" altLang="ko-KR" sz="600" dirty="0"/>
              <a:t>);</a:t>
            </a:r>
          </a:p>
          <a:p>
            <a:r>
              <a:rPr lang="en-US" altLang="ko-KR" sz="600" dirty="0"/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FECFB-2C47-4268-ABD1-0312577A9114}"/>
              </a:ext>
            </a:extLst>
          </p:cNvPr>
          <p:cNvSpPr txBox="1"/>
          <p:nvPr/>
        </p:nvSpPr>
        <p:spPr>
          <a:xfrm>
            <a:off x="6610350" y="1090526"/>
            <a:ext cx="4548040" cy="5539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@Override</a:t>
            </a:r>
          </a:p>
          <a:p>
            <a:r>
              <a:rPr lang="en-US" altLang="ko-KR" sz="600" dirty="0"/>
              <a:t>    public void </a:t>
            </a:r>
            <a:r>
              <a:rPr lang="en-US" altLang="ko-KR" sz="600" dirty="0" err="1"/>
              <a:t>onPause</a:t>
            </a:r>
            <a:r>
              <a:rPr lang="en-US" altLang="ko-KR" sz="600" dirty="0"/>
              <a:t>() {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super.onPause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     if (</a:t>
            </a:r>
            <a:r>
              <a:rPr lang="en-US" altLang="ko-KR" sz="600" dirty="0" err="1"/>
              <a:t>camera_view</a:t>
            </a:r>
            <a:r>
              <a:rPr lang="en-US" altLang="ko-KR" sz="600" dirty="0"/>
              <a:t> != null)</a:t>
            </a:r>
          </a:p>
          <a:p>
            <a:r>
              <a:rPr lang="en-US" altLang="ko-KR" sz="600" dirty="0"/>
              <a:t>            </a:t>
            </a:r>
            <a:r>
              <a:rPr lang="en-US" altLang="ko-KR" sz="600" dirty="0" err="1"/>
              <a:t>camera_view.disableView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 }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@Override</a:t>
            </a:r>
          </a:p>
          <a:p>
            <a:r>
              <a:rPr lang="en-US" altLang="ko-KR" sz="600" dirty="0"/>
              <a:t>    public void </a:t>
            </a:r>
            <a:r>
              <a:rPr lang="en-US" altLang="ko-KR" sz="600" dirty="0" err="1"/>
              <a:t>onDestroy</a:t>
            </a:r>
            <a:r>
              <a:rPr lang="en-US" altLang="ko-KR" sz="600" dirty="0"/>
              <a:t>() {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super.onDestroy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     if (</a:t>
            </a:r>
            <a:r>
              <a:rPr lang="en-US" altLang="ko-KR" sz="600" dirty="0" err="1"/>
              <a:t>camera_view</a:t>
            </a:r>
            <a:r>
              <a:rPr lang="en-US" altLang="ko-KR" sz="600" dirty="0"/>
              <a:t> != null)</a:t>
            </a:r>
          </a:p>
          <a:p>
            <a:r>
              <a:rPr lang="en-US" altLang="ko-KR" sz="600" dirty="0"/>
              <a:t>            </a:t>
            </a:r>
            <a:r>
              <a:rPr lang="en-US" altLang="ko-KR" sz="600" dirty="0" err="1"/>
              <a:t>camera_view.disableView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 }</a:t>
            </a:r>
          </a:p>
          <a:p>
            <a:endParaRPr lang="en-US" altLang="ko-KR" sz="600" dirty="0"/>
          </a:p>
          <a:p>
            <a:endParaRPr lang="en-US" altLang="ko-KR" sz="600" dirty="0"/>
          </a:p>
          <a:p>
            <a:r>
              <a:rPr lang="en-US" altLang="ko-KR" sz="600" dirty="0"/>
              <a:t>    /*  Camera callbacks  */</a:t>
            </a:r>
          </a:p>
          <a:p>
            <a:r>
              <a:rPr lang="en-US" altLang="ko-KR" sz="600" dirty="0"/>
              <a:t>    @Override</a:t>
            </a:r>
          </a:p>
          <a:p>
            <a:r>
              <a:rPr lang="en-US" altLang="ko-KR" sz="600" dirty="0"/>
              <a:t>    public void </a:t>
            </a:r>
            <a:r>
              <a:rPr lang="en-US" altLang="ko-KR" sz="600" dirty="0" err="1"/>
              <a:t>onCameraViewStarted</a:t>
            </a:r>
            <a:r>
              <a:rPr lang="en-US" altLang="ko-KR" sz="600" dirty="0"/>
              <a:t>(int width, int height) {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}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@Override</a:t>
            </a:r>
          </a:p>
          <a:p>
            <a:r>
              <a:rPr lang="en-US" altLang="ko-KR" sz="600" dirty="0"/>
              <a:t>    public void </a:t>
            </a:r>
            <a:r>
              <a:rPr lang="en-US" altLang="ko-KR" sz="600" dirty="0" err="1"/>
              <a:t>onCameraViewStopped</a:t>
            </a:r>
            <a:r>
              <a:rPr lang="en-US" altLang="ko-KR" sz="600" dirty="0"/>
              <a:t>() {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}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@Override</a:t>
            </a:r>
          </a:p>
          <a:p>
            <a:r>
              <a:rPr lang="en-US" altLang="ko-KR" sz="600" dirty="0"/>
              <a:t>    public Mat </a:t>
            </a:r>
            <a:r>
              <a:rPr lang="en-US" altLang="ko-KR" sz="600" dirty="0" err="1"/>
              <a:t>onCameraFrame</a:t>
            </a:r>
            <a:r>
              <a:rPr lang="en-US" altLang="ko-KR" sz="600" dirty="0"/>
              <a:t>(</a:t>
            </a:r>
            <a:r>
              <a:rPr lang="en-US" altLang="ko-KR" sz="600" dirty="0" err="1"/>
              <a:t>CameraBridgeViewBase.CvCameraViewFrame</a:t>
            </a:r>
            <a:r>
              <a:rPr lang="en-US" altLang="ko-KR" sz="600" dirty="0"/>
              <a:t> </a:t>
            </a:r>
            <a:r>
              <a:rPr lang="en-US" altLang="ko-KR" sz="600" dirty="0" err="1"/>
              <a:t>inputFrame</a:t>
            </a:r>
            <a:r>
              <a:rPr lang="en-US" altLang="ko-KR" sz="600" dirty="0"/>
              <a:t>) {</a:t>
            </a:r>
          </a:p>
          <a:p>
            <a:r>
              <a:rPr lang="en-US" altLang="ko-KR" sz="600" dirty="0"/>
              <a:t>        Mat </a:t>
            </a:r>
            <a:r>
              <a:rPr lang="en-US" altLang="ko-KR" sz="600" dirty="0" err="1"/>
              <a:t>input_mat</a:t>
            </a:r>
            <a:r>
              <a:rPr lang="en-US" altLang="ko-KR" sz="600" dirty="0"/>
              <a:t> = </a:t>
            </a:r>
            <a:r>
              <a:rPr lang="en-US" altLang="ko-KR" sz="600" dirty="0" err="1"/>
              <a:t>inputFrame.rgba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     Mat </a:t>
            </a:r>
            <a:r>
              <a:rPr lang="en-US" altLang="ko-KR" sz="600" dirty="0" err="1"/>
              <a:t>result_mat</a:t>
            </a:r>
            <a:r>
              <a:rPr lang="en-US" altLang="ko-KR" sz="600" dirty="0"/>
              <a:t> = new Mat();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    process(</a:t>
            </a:r>
            <a:r>
              <a:rPr lang="en-US" altLang="ko-KR" sz="600" dirty="0" err="1"/>
              <a:t>input_mat.getNativeObjAddr</a:t>
            </a:r>
            <a:r>
              <a:rPr lang="en-US" altLang="ko-KR" sz="600" dirty="0"/>
              <a:t>(), </a:t>
            </a:r>
            <a:r>
              <a:rPr lang="en-US" altLang="ko-KR" sz="600" dirty="0" err="1"/>
              <a:t>result_mat.getNativeObjAddr</a:t>
            </a:r>
            <a:r>
              <a:rPr lang="en-US" altLang="ko-KR" sz="600" dirty="0"/>
              <a:t>());</a:t>
            </a:r>
          </a:p>
          <a:p>
            <a:r>
              <a:rPr lang="en-US" altLang="ko-KR" sz="600" dirty="0"/>
              <a:t>        return </a:t>
            </a:r>
            <a:r>
              <a:rPr lang="en-US" altLang="ko-KR" sz="600" dirty="0" err="1"/>
              <a:t>result_mat</a:t>
            </a:r>
            <a:r>
              <a:rPr lang="en-US" altLang="ko-KR" sz="600" dirty="0"/>
              <a:t>;</a:t>
            </a:r>
          </a:p>
          <a:p>
            <a:r>
              <a:rPr lang="en-US" altLang="ko-KR" sz="600" dirty="0"/>
              <a:t>    }</a:t>
            </a:r>
          </a:p>
          <a:p>
            <a:r>
              <a:rPr lang="en-US" altLang="ko-KR" sz="600" dirty="0"/>
              <a:t>    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/*  Permission methods  */</a:t>
            </a:r>
          </a:p>
          <a:p>
            <a:r>
              <a:rPr lang="en-US" altLang="ko-KR" sz="600" dirty="0"/>
              <a:t>    private void </a:t>
            </a:r>
            <a:r>
              <a:rPr lang="en-US" altLang="ko-KR" sz="600" dirty="0" err="1"/>
              <a:t>checkPermission</a:t>
            </a:r>
            <a:r>
              <a:rPr lang="en-US" altLang="ko-KR" sz="600" dirty="0"/>
              <a:t>() {</a:t>
            </a:r>
          </a:p>
          <a:p>
            <a:r>
              <a:rPr lang="en-US" altLang="ko-KR" sz="600" dirty="0"/>
              <a:t>        if (</a:t>
            </a:r>
            <a:r>
              <a:rPr lang="en-US" altLang="ko-KR" sz="600" dirty="0" err="1"/>
              <a:t>Build.VERSION.SDK_INT</a:t>
            </a:r>
            <a:r>
              <a:rPr lang="en-US" altLang="ko-KR" sz="600" dirty="0"/>
              <a:t> &gt;= </a:t>
            </a:r>
            <a:r>
              <a:rPr lang="en-US" altLang="ko-KR" sz="600" dirty="0" err="1"/>
              <a:t>Build.VERSION_CODES.M</a:t>
            </a:r>
            <a:r>
              <a:rPr lang="en-US" altLang="ko-KR" sz="600" dirty="0"/>
              <a:t>) {</a:t>
            </a:r>
          </a:p>
          <a:p>
            <a:r>
              <a:rPr lang="en-US" altLang="ko-KR" sz="600" dirty="0"/>
              <a:t>            if (</a:t>
            </a:r>
            <a:r>
              <a:rPr lang="en-US" altLang="ko-KR" sz="600" dirty="0" err="1"/>
              <a:t>checkSelfPermission</a:t>
            </a:r>
            <a:r>
              <a:rPr lang="en-US" altLang="ko-KR" sz="600" dirty="0"/>
              <a:t>(</a:t>
            </a:r>
            <a:r>
              <a:rPr lang="en-US" altLang="ko-KR" sz="600" dirty="0" err="1"/>
              <a:t>Manifest.permission.CAMERA</a:t>
            </a:r>
            <a:r>
              <a:rPr lang="en-US" altLang="ko-KR" sz="600" dirty="0"/>
              <a:t>) == </a:t>
            </a:r>
            <a:r>
              <a:rPr lang="en-US" altLang="ko-KR" sz="600" dirty="0" err="1"/>
              <a:t>PackageManager.PERMISSION_GRANTED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         </a:t>
            </a:r>
            <a:r>
              <a:rPr lang="en-US" altLang="ko-KR" sz="600" dirty="0" err="1"/>
              <a:t>camera_view.setCameraPermissionGranted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         else</a:t>
            </a:r>
          </a:p>
          <a:p>
            <a:r>
              <a:rPr lang="en-US" altLang="ko-KR" sz="600" dirty="0"/>
              <a:t>                </a:t>
            </a:r>
            <a:r>
              <a:rPr lang="en-US" altLang="ko-KR" sz="600" dirty="0" err="1"/>
              <a:t>requestPermissions</a:t>
            </a:r>
            <a:r>
              <a:rPr lang="en-US" altLang="ko-KR" sz="600" dirty="0"/>
              <a:t>(new String[]{</a:t>
            </a:r>
            <a:r>
              <a:rPr lang="en-US" altLang="ko-KR" sz="600" dirty="0" err="1"/>
              <a:t>Manifest.permission.CAMERA</a:t>
            </a:r>
            <a:r>
              <a:rPr lang="en-US" altLang="ko-KR" sz="600" dirty="0"/>
              <a:t>}, REQUEST_PERMISSION_CODE);</a:t>
            </a:r>
          </a:p>
          <a:p>
            <a:r>
              <a:rPr lang="en-US" altLang="ko-KR" sz="600" dirty="0"/>
              <a:t>        }</a:t>
            </a:r>
          </a:p>
          <a:p>
            <a:r>
              <a:rPr lang="en-US" altLang="ko-KR" sz="600" dirty="0"/>
              <a:t>    }</a:t>
            </a:r>
          </a:p>
          <a:p>
            <a:endParaRPr lang="en-US" altLang="ko-KR" sz="600" dirty="0"/>
          </a:p>
          <a:p>
            <a:r>
              <a:rPr lang="en-US" altLang="ko-KR" sz="600" dirty="0"/>
              <a:t>    @Override</a:t>
            </a:r>
          </a:p>
          <a:p>
            <a:r>
              <a:rPr lang="en-US" altLang="ko-KR" sz="600" dirty="0"/>
              <a:t>    public void </a:t>
            </a:r>
            <a:r>
              <a:rPr lang="en-US" altLang="ko-KR" sz="600" dirty="0" err="1"/>
              <a:t>onRequestPermissionsResult</a:t>
            </a:r>
            <a:r>
              <a:rPr lang="en-US" altLang="ko-KR" sz="600" dirty="0"/>
              <a:t>(int </a:t>
            </a:r>
            <a:r>
              <a:rPr lang="en-US" altLang="ko-KR" sz="600" dirty="0" err="1"/>
              <a:t>requestCode</a:t>
            </a:r>
            <a:r>
              <a:rPr lang="en-US" altLang="ko-KR" sz="600" dirty="0"/>
              <a:t>, @</a:t>
            </a:r>
            <a:r>
              <a:rPr lang="en-US" altLang="ko-KR" sz="600" dirty="0" err="1"/>
              <a:t>NonNull</a:t>
            </a:r>
            <a:r>
              <a:rPr lang="en-US" altLang="ko-KR" sz="600" dirty="0"/>
              <a:t> String[] permissions, @</a:t>
            </a:r>
            <a:r>
              <a:rPr lang="en-US" altLang="ko-KR" sz="600" dirty="0" err="1"/>
              <a:t>NonNull</a:t>
            </a:r>
            <a:r>
              <a:rPr lang="en-US" altLang="ko-KR" sz="600" dirty="0"/>
              <a:t> int[] </a:t>
            </a:r>
            <a:r>
              <a:rPr lang="en-US" altLang="ko-KR" sz="600" dirty="0" err="1"/>
              <a:t>grantResults</a:t>
            </a:r>
            <a:r>
              <a:rPr lang="en-US" altLang="ko-KR" sz="600" dirty="0"/>
              <a:t>) {</a:t>
            </a:r>
          </a:p>
          <a:p>
            <a:r>
              <a:rPr lang="en-US" altLang="ko-KR" sz="600" dirty="0"/>
              <a:t>        switch(</a:t>
            </a:r>
            <a:r>
              <a:rPr lang="en-US" altLang="ko-KR" sz="600" dirty="0" err="1"/>
              <a:t>requestCode</a:t>
            </a:r>
            <a:r>
              <a:rPr lang="en-US" altLang="ko-KR" sz="600" dirty="0"/>
              <a:t>){</a:t>
            </a:r>
          </a:p>
          <a:p>
            <a:r>
              <a:rPr lang="en-US" altLang="ko-KR" sz="600" dirty="0"/>
              <a:t>            case REQUEST_PERMISSION_CODE:</a:t>
            </a:r>
          </a:p>
          <a:p>
            <a:r>
              <a:rPr lang="en-US" altLang="ko-KR" sz="600" dirty="0"/>
              <a:t>                if (</a:t>
            </a:r>
            <a:r>
              <a:rPr lang="en-US" altLang="ko-KR" sz="600" dirty="0" err="1"/>
              <a:t>grantResults.length</a:t>
            </a:r>
            <a:r>
              <a:rPr lang="en-US" altLang="ko-KR" sz="600" dirty="0"/>
              <a:t> &gt; 0 &amp;&amp; </a:t>
            </a:r>
            <a:r>
              <a:rPr lang="en-US" altLang="ko-KR" sz="600" dirty="0" err="1"/>
              <a:t>grantResults</a:t>
            </a:r>
            <a:r>
              <a:rPr lang="en-US" altLang="ko-KR" sz="600" dirty="0"/>
              <a:t>[0] == </a:t>
            </a:r>
            <a:r>
              <a:rPr lang="en-US" altLang="ko-KR" sz="600" dirty="0" err="1"/>
              <a:t>PackageManager.PERMISSION_GRANTED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                    </a:t>
            </a:r>
            <a:r>
              <a:rPr lang="en-US" altLang="ko-KR" sz="600" dirty="0" err="1"/>
              <a:t>camera_view.setCameraPermissionGranted</a:t>
            </a:r>
            <a:r>
              <a:rPr lang="en-US" altLang="ko-KR" sz="600" dirty="0"/>
              <a:t>();</a:t>
            </a:r>
          </a:p>
          <a:p>
            <a:r>
              <a:rPr lang="en-US" altLang="ko-KR" sz="600" dirty="0"/>
              <a:t>                else</a:t>
            </a:r>
          </a:p>
          <a:p>
            <a:r>
              <a:rPr lang="en-US" altLang="ko-KR" sz="600" dirty="0"/>
              <a:t>                    finish();</a:t>
            </a:r>
          </a:p>
          <a:p>
            <a:r>
              <a:rPr lang="en-US" altLang="ko-KR" sz="600" dirty="0"/>
              <a:t>                break;</a:t>
            </a:r>
          </a:p>
          <a:p>
            <a:r>
              <a:rPr lang="en-US" altLang="ko-KR" sz="600" dirty="0"/>
              <a:t>        }</a:t>
            </a:r>
          </a:p>
          <a:p>
            <a:r>
              <a:rPr lang="en-US" altLang="ko-KR" sz="600" dirty="0"/>
              <a:t>        </a:t>
            </a:r>
            <a:r>
              <a:rPr lang="en-US" altLang="ko-KR" sz="600" dirty="0" err="1"/>
              <a:t>super.onRequestPermissionsResult</a:t>
            </a:r>
            <a:r>
              <a:rPr lang="en-US" altLang="ko-KR" sz="600" dirty="0"/>
              <a:t>(</a:t>
            </a:r>
            <a:r>
              <a:rPr lang="en-US" altLang="ko-KR" sz="600" dirty="0" err="1"/>
              <a:t>requestCode</a:t>
            </a:r>
            <a:r>
              <a:rPr lang="en-US" altLang="ko-KR" sz="600" dirty="0"/>
              <a:t>, permissions, </a:t>
            </a:r>
            <a:r>
              <a:rPr lang="en-US" altLang="ko-KR" sz="600" dirty="0" err="1"/>
              <a:t>grantResults</a:t>
            </a:r>
            <a:r>
              <a:rPr lang="en-US" altLang="ko-KR" sz="600" dirty="0"/>
              <a:t>);</a:t>
            </a:r>
          </a:p>
          <a:p>
            <a:r>
              <a:rPr lang="en-US" altLang="ko-KR" sz="600" dirty="0"/>
              <a:t>    }</a:t>
            </a:r>
          </a:p>
          <a:p>
            <a:r>
              <a:rPr lang="en-US" altLang="ko-KR" sz="600" dirty="0"/>
              <a:t>}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67347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DAB86-F0D7-4FB8-867C-E30DA412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1C712-CFAB-4533-9CAB-D4D59B5D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Native code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60559E-67E2-49D3-8479-ABC52442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2271712"/>
            <a:ext cx="51625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5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ABE58-C3C7-45AE-A96D-D77CB132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E4E02-D54E-41A6-8EBF-73127E9E0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Manifest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C42C45-2E43-44E5-8D9A-BE885731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37" y="1781955"/>
            <a:ext cx="5153025" cy="4552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B6FD6FD-13CB-4B57-9313-048DF47BF804}"/>
              </a:ext>
            </a:extLst>
          </p:cNvPr>
          <p:cNvSpPr/>
          <p:nvPr/>
        </p:nvSpPr>
        <p:spPr>
          <a:xfrm>
            <a:off x="3217118" y="2511821"/>
            <a:ext cx="4402881" cy="281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FA92D-385B-4F43-88DC-BF58928284F6}"/>
              </a:ext>
            </a:extLst>
          </p:cNvPr>
          <p:cNvSpPr txBox="1"/>
          <p:nvPr/>
        </p:nvSpPr>
        <p:spPr>
          <a:xfrm>
            <a:off x="7658942" y="25001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 권한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C148D-90A5-462A-A6B0-AC6D97801AC0}"/>
              </a:ext>
            </a:extLst>
          </p:cNvPr>
          <p:cNvSpPr/>
          <p:nvPr/>
        </p:nvSpPr>
        <p:spPr>
          <a:xfrm>
            <a:off x="3502870" y="4240007"/>
            <a:ext cx="4117130" cy="401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49C52-237A-43BE-AFFE-640032B9E990}"/>
              </a:ext>
            </a:extLst>
          </p:cNvPr>
          <p:cNvSpPr txBox="1"/>
          <p:nvPr/>
        </p:nvSpPr>
        <p:spPr>
          <a:xfrm>
            <a:off x="7691851" y="425585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가로모드 고정</a:t>
            </a:r>
          </a:p>
        </p:txBody>
      </p:sp>
    </p:spTree>
    <p:extLst>
      <p:ext uri="{BB962C8B-B14F-4D97-AF65-F5344CB8AC3E}">
        <p14:creationId xmlns:p14="http://schemas.microsoft.com/office/powerpoint/2010/main" val="138792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5390-C782-4274-A009-6976B16D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DD0CE-5F79-48F2-9AA0-E75E6B955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Themes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567DC9-1AE9-4E11-A4CD-004CFCA4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647825"/>
            <a:ext cx="6438900" cy="3562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92A71C-44B8-406E-8057-5918BEA634A8}"/>
              </a:ext>
            </a:extLst>
          </p:cNvPr>
          <p:cNvSpPr/>
          <p:nvPr/>
        </p:nvSpPr>
        <p:spPr>
          <a:xfrm>
            <a:off x="3331420" y="4449557"/>
            <a:ext cx="4117130" cy="401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C1F36-87DE-4D44-8390-A1BED5E0FA1B}"/>
              </a:ext>
            </a:extLst>
          </p:cNvPr>
          <p:cNvSpPr txBox="1"/>
          <p:nvPr/>
        </p:nvSpPr>
        <p:spPr>
          <a:xfrm>
            <a:off x="7520401" y="446540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상단 바 제거</a:t>
            </a:r>
          </a:p>
        </p:txBody>
      </p:sp>
    </p:spTree>
    <p:extLst>
      <p:ext uri="{BB962C8B-B14F-4D97-AF65-F5344CB8AC3E}">
        <p14:creationId xmlns:p14="http://schemas.microsoft.com/office/powerpoint/2010/main" val="204330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6EB83-2938-47E2-B20D-D8606BCB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kit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7362F-8912-4AC3-BBE6-BB7565C7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282" y="915378"/>
            <a:ext cx="6461435" cy="55541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4E5EDF-7175-498B-A190-C0052D344407}"/>
              </a:ext>
            </a:extLst>
          </p:cNvPr>
          <p:cNvSpPr/>
          <p:nvPr/>
        </p:nvSpPr>
        <p:spPr>
          <a:xfrm>
            <a:off x="7175351" y="4195483"/>
            <a:ext cx="2226834" cy="430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2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07E5-D182-44A0-AB05-6C94A083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kit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9D6573-D07B-499E-A171-B3EC8C33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65" y="1000729"/>
            <a:ext cx="7691269" cy="55105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7F4588-A41D-43D5-8A18-2797BC41DA5C}"/>
              </a:ext>
            </a:extLst>
          </p:cNvPr>
          <p:cNvSpPr/>
          <p:nvPr/>
        </p:nvSpPr>
        <p:spPr>
          <a:xfrm>
            <a:off x="3939090" y="2901877"/>
            <a:ext cx="5882642" cy="572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6B51AA-D9A5-4D28-82DD-793516D99424}"/>
              </a:ext>
            </a:extLst>
          </p:cNvPr>
          <p:cNvSpPr/>
          <p:nvPr/>
        </p:nvSpPr>
        <p:spPr>
          <a:xfrm>
            <a:off x="7845911" y="6161538"/>
            <a:ext cx="727935" cy="349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E8BD3-B945-4153-B564-F1EAC396AEC6}"/>
              </a:ext>
            </a:extLst>
          </p:cNvPr>
          <p:cNvSpPr txBox="1"/>
          <p:nvPr/>
        </p:nvSpPr>
        <p:spPr>
          <a:xfrm>
            <a:off x="3712906" y="245357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2DFE2-F57E-4343-9C45-BFAFD026DD31}"/>
              </a:ext>
            </a:extLst>
          </p:cNvPr>
          <p:cNvSpPr txBox="1"/>
          <p:nvPr/>
        </p:nvSpPr>
        <p:spPr>
          <a:xfrm>
            <a:off x="7393543" y="599151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5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FCFD-6333-4DF0-B8D9-3590E749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472E5-0A22-4FA8-90F0-A16B18D8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367599"/>
            <a:ext cx="7324725" cy="46196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22A920-3C5A-4A74-9E1A-77E86C63E74B}"/>
              </a:ext>
            </a:extLst>
          </p:cNvPr>
          <p:cNvSpPr/>
          <p:nvPr/>
        </p:nvSpPr>
        <p:spPr>
          <a:xfrm>
            <a:off x="4683163" y="3590461"/>
            <a:ext cx="1749910" cy="422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A27B0-7D83-439D-ACCC-1B517701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BF3C5-E113-42A6-AC8D-B02C4909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4" y="978321"/>
            <a:ext cx="7566212" cy="54607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42A2F0-3684-4AD3-B2D1-829E3C54ECBD}"/>
              </a:ext>
            </a:extLst>
          </p:cNvPr>
          <p:cNvSpPr/>
          <p:nvPr/>
        </p:nvSpPr>
        <p:spPr>
          <a:xfrm>
            <a:off x="5931050" y="3429000"/>
            <a:ext cx="1954305" cy="1982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6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3AC-9E90-45E7-A17F-A448A568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CF116-85E4-42A9-90ED-284DDE6E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76" y="948077"/>
            <a:ext cx="7709648" cy="55642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7CEAB62-6D5F-4ADA-BAD7-2B80D6FA9BAB}"/>
              </a:ext>
            </a:extLst>
          </p:cNvPr>
          <p:cNvSpPr/>
          <p:nvPr/>
        </p:nvSpPr>
        <p:spPr>
          <a:xfrm>
            <a:off x="5178014" y="2278027"/>
            <a:ext cx="3922955" cy="2605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5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E67A9-274A-4C18-8AF0-7E7D3F16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F42A39-C30A-4152-8505-4AED9E52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92" y="942089"/>
            <a:ext cx="7666616" cy="55332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185D8C-2500-4572-8C85-62E10BA3FA7F}"/>
              </a:ext>
            </a:extLst>
          </p:cNvPr>
          <p:cNvSpPr/>
          <p:nvPr/>
        </p:nvSpPr>
        <p:spPr>
          <a:xfrm>
            <a:off x="9126072" y="6104092"/>
            <a:ext cx="727935" cy="349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8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3EABF-22D6-4D7A-899C-A73487B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 download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847CE6-97BF-4034-87BC-B58D995E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395412"/>
            <a:ext cx="8239125" cy="4067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C425A8-F341-4D6F-BC87-0205501C7442}"/>
              </a:ext>
            </a:extLst>
          </p:cNvPr>
          <p:cNvSpPr/>
          <p:nvPr/>
        </p:nvSpPr>
        <p:spPr>
          <a:xfrm>
            <a:off x="3485477" y="3213846"/>
            <a:ext cx="3485477" cy="430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3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1145</Words>
  <Application>Microsoft Office PowerPoint</Application>
  <PresentationFormat>와이드스크린</PresentationFormat>
  <Paragraphs>197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Android + NDK + OpenCV</vt:lpstr>
      <vt:lpstr>Android studio download</vt:lpstr>
      <vt:lpstr>Development kit 설치</vt:lpstr>
      <vt:lpstr>Development kit 설치</vt:lpstr>
      <vt:lpstr>Project 생성</vt:lpstr>
      <vt:lpstr>Project 생성</vt:lpstr>
      <vt:lpstr>Project 생성</vt:lpstr>
      <vt:lpstr>Project 생성</vt:lpstr>
      <vt:lpstr>OpenCV download</vt:lpstr>
      <vt:lpstr>OpenCV download</vt:lpstr>
      <vt:lpstr>Import library (OpenCV)</vt:lpstr>
      <vt:lpstr>Import library (OpenCV)</vt:lpstr>
      <vt:lpstr>Import library (OpenCV)</vt:lpstr>
      <vt:lpstr>Import library (OpenCV)</vt:lpstr>
      <vt:lpstr>Import library (OpenCV)</vt:lpstr>
      <vt:lpstr>Import library (OpenCV)</vt:lpstr>
      <vt:lpstr>Example code</vt:lpstr>
      <vt:lpstr>Example code</vt:lpstr>
      <vt:lpstr>Example code</vt:lpstr>
      <vt:lpstr>Example code</vt:lpstr>
      <vt:lpstr>Example code</vt:lpstr>
      <vt:lpstr>Example code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Hyeonsang</dc:creator>
  <cp:lastModifiedBy>Hwang Hyeonsang</cp:lastModifiedBy>
  <cp:revision>15</cp:revision>
  <dcterms:created xsi:type="dcterms:W3CDTF">2021-01-13T07:12:15Z</dcterms:created>
  <dcterms:modified xsi:type="dcterms:W3CDTF">2021-01-13T13:40:23Z</dcterms:modified>
</cp:coreProperties>
</file>