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72" r:id="rId4"/>
    <p:sldId id="264" r:id="rId5"/>
    <p:sldId id="299" r:id="rId6"/>
    <p:sldId id="301" r:id="rId7"/>
    <p:sldId id="300" r:id="rId8"/>
    <p:sldId id="302" r:id="rId9"/>
    <p:sldId id="303" r:id="rId10"/>
    <p:sldId id="294" r:id="rId11"/>
    <p:sldId id="268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95" r:id="rId20"/>
    <p:sldId id="287" r:id="rId21"/>
    <p:sldId id="311" r:id="rId22"/>
    <p:sldId id="312" r:id="rId23"/>
    <p:sldId id="313" r:id="rId24"/>
    <p:sldId id="314" r:id="rId25"/>
    <p:sldId id="315" r:id="rId26"/>
    <p:sldId id="296" r:id="rId27"/>
    <p:sldId id="291" r:id="rId28"/>
    <p:sldId id="316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595959"/>
                </a:solidFill>
              </a:rPr>
              <a:t>PyQt5</a:t>
            </a:r>
            <a:r>
              <a:rPr lang="ko-KR" altLang="en-US" b="1" dirty="0">
                <a:solidFill>
                  <a:srgbClr val="595959"/>
                </a:solidFill>
              </a:rPr>
              <a:t>를 이용한 </a:t>
            </a:r>
            <a:r>
              <a:rPr lang="en-US" altLang="ko-KR" b="1" dirty="0">
                <a:solidFill>
                  <a:srgbClr val="595959"/>
                </a:solidFill>
              </a:rPr>
              <a:t>GUI </a:t>
            </a:r>
            <a:r>
              <a:rPr lang="ko-KR" altLang="en-US" b="1" dirty="0">
                <a:solidFill>
                  <a:srgbClr val="595959"/>
                </a:solidFill>
              </a:rPr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135806" y="2531081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Qt designer</a:t>
            </a:r>
            <a:r>
              <a:rPr lang="ko-KR" altLang="en-US" b="1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Qt designer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Qt designer</a:t>
            </a:r>
            <a:r>
              <a:rPr lang="ko-KR" altLang="en-US" dirty="0"/>
              <a:t>를 사용하여 </a:t>
            </a:r>
            <a:r>
              <a:rPr lang="en-US" altLang="ko-KR" dirty="0"/>
              <a:t>graphic </a:t>
            </a:r>
            <a:r>
              <a:rPr lang="ko-KR" altLang="en-US" dirty="0"/>
              <a:t>요소들을 보다 쉽고 빠르게 구성할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</a:t>
            </a:r>
            <a:r>
              <a:rPr lang="ko-KR" altLang="en-US" dirty="0"/>
              <a:t>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PyQt</a:t>
            </a:r>
            <a:r>
              <a:rPr lang="en-US" altLang="ko-KR" dirty="0"/>
              <a:t> GUI programming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프로그램의 레이아웃을 손쉽게 편집할 수 있게 해주는 편집기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Drag &amp; drop, </a:t>
            </a:r>
            <a:r>
              <a:rPr lang="ko-KR" altLang="en-US" dirty="0"/>
              <a:t>속성 값 변경 등을 통해 원하는 레이아웃 구성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0B3BDF-19CD-4CF5-8A22-593B8097FA32}"/>
              </a:ext>
            </a:extLst>
          </p:cNvPr>
          <p:cNvSpPr/>
          <p:nvPr/>
        </p:nvSpPr>
        <p:spPr>
          <a:xfrm>
            <a:off x="1910910" y="6519446"/>
            <a:ext cx="6091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https://doc.qt.io/qt-5/qtdesigner-manual.html</a:t>
            </a:r>
            <a:endParaRPr lang="ko-KR" altLang="en-US" sz="1600" dirty="0"/>
          </a:p>
        </p:txBody>
      </p:sp>
      <p:pic>
        <p:nvPicPr>
          <p:cNvPr id="6146" name="Picture 2" descr="Qt Designer Download for Windows and Mac">
            <a:extLst>
              <a:ext uri="{FF2B5EF4-FFF2-40B4-BE49-F238E27FC236}">
                <a16:creationId xmlns:a16="http://schemas.microsoft.com/office/drawing/2014/main" id="{997C5ECE-D578-4CA7-A7F6-08779BA9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07" y="2447600"/>
            <a:ext cx="5863785" cy="361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설치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Anaconda</a:t>
            </a:r>
            <a:r>
              <a:rPr lang="ko-KR" altLang="en-US" dirty="0"/>
              <a:t>를 사용하여 </a:t>
            </a:r>
            <a:r>
              <a:rPr lang="en-US" altLang="ko-KR" dirty="0"/>
              <a:t>python </a:t>
            </a:r>
            <a:r>
              <a:rPr lang="ko-KR" altLang="en-US" dirty="0"/>
              <a:t>개발 환경을 구축한 경우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anaconda </a:t>
            </a:r>
            <a:r>
              <a:rPr lang="ko-KR" altLang="en-US" dirty="0" err="1"/>
              <a:t>설치시</a:t>
            </a:r>
            <a:r>
              <a:rPr lang="ko-KR" altLang="en-US" dirty="0"/>
              <a:t> 함께 설치됨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 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designer </a:t>
            </a:r>
            <a:r>
              <a:rPr lang="ko-KR" altLang="en-US" dirty="0"/>
              <a:t>명령어를 통해 쉽게 실행 할 수 있음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CAAD6-4A66-44A5-83A3-945BF8D4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67" y="2801066"/>
            <a:ext cx="6203466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7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 윈도우 생성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5BDAAE-F4F7-4932-B82E-C0E274F7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63" y="2052674"/>
            <a:ext cx="4594873" cy="43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6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 목록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학습한 위젯 외에도 다양한 위젯들을 활용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C7842E-0F1C-4F0B-837A-265DB1C0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62" y="2247068"/>
            <a:ext cx="1524000" cy="432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ED1CDD-095B-418E-8745-1CF2A78D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55" y="2247068"/>
            <a:ext cx="1533525" cy="3324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2CC7FB-265A-4EA2-A1E3-C9865026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3" y="2247068"/>
            <a:ext cx="1457325" cy="38195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66D66E3-47A1-4598-A9C4-AB963C2AD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487" y="2247068"/>
            <a:ext cx="1495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2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윈도우 구성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 목록에서 위젯들을 가져와서 </a:t>
            </a:r>
            <a:r>
              <a:rPr lang="en-US" altLang="ko-KR" dirty="0"/>
              <a:t>GUI</a:t>
            </a:r>
            <a:r>
              <a:rPr lang="ko-KR" altLang="en-US" dirty="0"/>
              <a:t>의 레이아웃 구성을 설정 할 수 있음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63483D-CF7B-4930-9024-61F88512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7" y="2295574"/>
            <a:ext cx="5051425" cy="39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 탐색기 속성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GUI</a:t>
            </a:r>
            <a:r>
              <a:rPr lang="ko-KR" altLang="en-US" dirty="0"/>
              <a:t>에 포함되어 있는 위젯들의 목록 및 포함 관계를 </a:t>
            </a:r>
            <a:r>
              <a:rPr lang="en-US" altLang="ko-KR" dirty="0"/>
              <a:t>tree </a:t>
            </a:r>
            <a:r>
              <a:rPr lang="ko-KR" altLang="en-US" dirty="0"/>
              <a:t>형태로 확인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FCB2D4-3AC2-4368-A7F8-260526CF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3017993"/>
            <a:ext cx="3390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7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속성 편집기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위젯들의 속성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색</a:t>
            </a:r>
            <a:r>
              <a:rPr lang="en-US" altLang="ko-KR" dirty="0"/>
              <a:t>, text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자유롭게 편집 하여 다양한 레이아웃 구성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82A696-B84B-4C42-9E28-08B6C7B3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51" y="2404308"/>
            <a:ext cx="2514898" cy="39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활용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편집 완료된 </a:t>
            </a:r>
            <a:r>
              <a:rPr lang="en-US" altLang="ko-KR" dirty="0"/>
              <a:t>GUI</a:t>
            </a:r>
            <a:r>
              <a:rPr lang="ko-KR" altLang="en-US" dirty="0"/>
              <a:t>는 </a:t>
            </a:r>
            <a:r>
              <a:rPr lang="en-US" altLang="ko-KR" dirty="0"/>
              <a:t>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포맷의 파일로 저장됨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파일에 저장된 </a:t>
            </a:r>
            <a:r>
              <a:rPr lang="en-US" altLang="ko-KR" dirty="0"/>
              <a:t>form</a:t>
            </a:r>
            <a:r>
              <a:rPr lang="ko-KR" altLang="en-US" dirty="0"/>
              <a:t>은 다음과 같이 불러와 사용 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파일에 포함된 위젯들은 각각의 이름으로 멤버변수화 되어 있음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9CA538-8A52-45DD-879E-0B0E5B49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9" y="2595669"/>
            <a:ext cx="5824141" cy="31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8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OpenCV</a:t>
            </a:r>
            <a:r>
              <a:rPr lang="ko-KR" altLang="en-US" b="1" dirty="0"/>
              <a:t>를 활용한 영상 띄우기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의 </a:t>
            </a:r>
            <a:r>
              <a:rPr lang="en-US" altLang="ko-KR" dirty="0"/>
              <a:t>matrix</a:t>
            </a:r>
            <a:r>
              <a:rPr lang="ko-KR" altLang="en-US" dirty="0"/>
              <a:t>를 </a:t>
            </a:r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GUI</a:t>
            </a:r>
            <a:r>
              <a:rPr lang="ko-KR" altLang="en-US" dirty="0"/>
              <a:t>에 띄우는 방법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</a:t>
            </a:r>
            <a:r>
              <a:rPr lang="ko-KR" altLang="en-US" dirty="0" err="1"/>
              <a:t>웹캠을</a:t>
            </a:r>
            <a:r>
              <a:rPr lang="ko-KR" altLang="en-US" dirty="0"/>
              <a:t> 통한 동영상 뷰어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3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3750000" y="1665337"/>
            <a:ext cx="2847960" cy="830997"/>
            <a:chOff x="3547058" y="2527894"/>
            <a:chExt cx="2847960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2004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595959"/>
                  </a:solidFill>
                </a:rPr>
                <a:t>QMainWindow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3750000" y="2681933"/>
            <a:ext cx="3322449" cy="830997"/>
            <a:chOff x="3547058" y="2527894"/>
            <a:chExt cx="3322449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24785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Qt designer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 활용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7BB23-4379-49E9-B930-7AC2787F1FE9}"/>
              </a:ext>
            </a:extLst>
          </p:cNvPr>
          <p:cNvGrpSpPr/>
          <p:nvPr/>
        </p:nvGrpSpPr>
        <p:grpSpPr>
          <a:xfrm>
            <a:off x="3750000" y="3698529"/>
            <a:ext cx="4596835" cy="830997"/>
            <a:chOff x="3547058" y="2527894"/>
            <a:chExt cx="4596835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BFA3A2-3A91-4D8E-A7E8-35E4A6938169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CC1E6B-7023-460C-B353-A009BF7E91D2}"/>
                </a:ext>
              </a:extLst>
            </p:cNvPr>
            <p:cNvSpPr txBox="1"/>
            <p:nvPr/>
          </p:nvSpPr>
          <p:spPr>
            <a:xfrm>
              <a:off x="4390943" y="2743337"/>
              <a:ext cx="3752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OpenCV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를 활용한 영상 띄우기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313617-7E08-4634-9834-24E69672958B}"/>
              </a:ext>
            </a:extLst>
          </p:cNvPr>
          <p:cNvGrpSpPr/>
          <p:nvPr/>
        </p:nvGrpSpPr>
        <p:grpSpPr>
          <a:xfrm>
            <a:off x="3750000" y="4715126"/>
            <a:ext cx="3224665" cy="830997"/>
            <a:chOff x="3547058" y="2527894"/>
            <a:chExt cx="3224665" cy="8309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4B669B-CD74-49DE-A430-524D21485BA9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1F5546-A2C7-415B-831E-A0DDFF622623}"/>
                </a:ext>
              </a:extLst>
            </p:cNvPr>
            <p:cNvSpPr txBox="1"/>
            <p:nvPr/>
          </p:nvSpPr>
          <p:spPr>
            <a:xfrm>
              <a:off x="4390943" y="2743337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OpenCV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활용 예제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프로그램의 흐름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일반적인 프로그램은 기본적으로 코드를 한 줄 씩 순차적으로 실행함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프로그램의 흐름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QApplication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-&gt; widget </a:t>
            </a:r>
            <a:r>
              <a:rPr lang="ko-KR" altLang="en-US" dirty="0"/>
              <a:t>생성 및 </a:t>
            </a:r>
            <a:r>
              <a:rPr lang="en-US" altLang="ko-KR" dirty="0"/>
              <a:t>show -&gt; event loop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Event loop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모든 창을 닫을 때 까지 종료되지 않으므로 </a:t>
            </a:r>
            <a:r>
              <a:rPr lang="en-US" altLang="ko-KR" dirty="0"/>
              <a:t>loop </a:t>
            </a:r>
            <a:r>
              <a:rPr lang="ko-KR" altLang="en-US" dirty="0"/>
              <a:t>실행 이후에는 별도의 작업을 처리할 수 없음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Event</a:t>
            </a:r>
            <a:r>
              <a:rPr lang="ko-KR" altLang="en-US" dirty="0"/>
              <a:t>를 통해 작업을 처리할 수 있지만</a:t>
            </a:r>
            <a:r>
              <a:rPr lang="en-US" altLang="ko-KR" dirty="0"/>
              <a:t>, </a:t>
            </a:r>
            <a:r>
              <a:rPr lang="ko-KR" altLang="en-US" dirty="0"/>
              <a:t>그렇지 않은 작업들이 있음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Event loop</a:t>
            </a:r>
            <a:r>
              <a:rPr lang="ko-KR" altLang="en-US" dirty="0"/>
              <a:t>를 통해 </a:t>
            </a:r>
            <a:r>
              <a:rPr lang="en-US" altLang="ko-KR" dirty="0"/>
              <a:t>event</a:t>
            </a:r>
            <a:r>
              <a:rPr lang="ko-KR" altLang="en-US" dirty="0"/>
              <a:t>에 대한 처리를 진행하며 동시에 별도의 작업을 진행해야 하는 경우가 있음</a:t>
            </a:r>
            <a:endParaRPr lang="en-US" altLang="ko-K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동영상 재생 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동시에 두 가지 이상의 작업은 </a:t>
            </a:r>
            <a:r>
              <a:rPr lang="en-US" altLang="ko-KR" dirty="0"/>
              <a:t>thread</a:t>
            </a:r>
            <a:r>
              <a:rPr lang="ko-KR" altLang="en-US" dirty="0"/>
              <a:t>를 통해 처리할 수 있음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6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하나의 </a:t>
            </a:r>
            <a:r>
              <a:rPr lang="en-US" altLang="ko-KR" dirty="0" err="1"/>
              <a:t>proces</a:t>
            </a:r>
            <a:r>
              <a:rPr lang="ko-KR" altLang="en-US" dirty="0"/>
              <a:t>는 하나의 </a:t>
            </a:r>
            <a:r>
              <a:rPr lang="en-US" altLang="ko-KR" dirty="0"/>
              <a:t>thread</a:t>
            </a:r>
            <a:r>
              <a:rPr lang="ko-KR" altLang="en-US" dirty="0"/>
              <a:t>를 갖지만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en-US" altLang="ko-KR" dirty="0"/>
              <a:t>thread</a:t>
            </a:r>
            <a:r>
              <a:rPr lang="ko-KR" altLang="en-US" dirty="0"/>
              <a:t>를 사용하여 프로그래밍 할 수 있음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194" name="Picture 2" descr="Thread vs Process - sureshdevang">
            <a:extLst>
              <a:ext uri="{FF2B5EF4-FFF2-40B4-BE49-F238E27FC236}">
                <a16:creationId xmlns:a16="http://schemas.microsoft.com/office/drawing/2014/main" id="{BA268363-379A-485A-8BB7-6AAE8CB8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83" y="2156136"/>
            <a:ext cx="63055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6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OpenCV</a:t>
            </a:r>
            <a:r>
              <a:rPr lang="ko-KR" altLang="en-US" sz="2400" dirty="0"/>
              <a:t>를 활용한 실시간 동영상 프레임 캡쳐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를 통해</a:t>
            </a:r>
            <a:r>
              <a:rPr lang="en-US" altLang="ko-KR" dirty="0"/>
              <a:t>, webcam</a:t>
            </a:r>
            <a:r>
              <a:rPr lang="ko-KR" altLang="en-US" dirty="0"/>
              <a:t>으로부터 실시간 영상을 받아오는 코드는 아래 그림과 같은 구조로 이루어져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프레임을 받아 오기 위해 </a:t>
            </a:r>
            <a:r>
              <a:rPr lang="en-US" altLang="ko-KR" dirty="0"/>
              <a:t>loop</a:t>
            </a:r>
            <a:r>
              <a:rPr lang="ko-KR" altLang="en-US" dirty="0"/>
              <a:t>를 사용하기 때문에 </a:t>
            </a:r>
            <a:r>
              <a:rPr lang="en-US" altLang="ko-KR" dirty="0"/>
              <a:t>event loop</a:t>
            </a:r>
            <a:r>
              <a:rPr lang="ko-KR" altLang="en-US" dirty="0"/>
              <a:t>와 동시에 실행하기 위해 </a:t>
            </a:r>
            <a:r>
              <a:rPr lang="en-US" altLang="ko-KR" dirty="0"/>
              <a:t>thread</a:t>
            </a:r>
            <a:r>
              <a:rPr lang="ko-KR" altLang="en-US" dirty="0"/>
              <a:t>를 추가 해야함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CB9CE-EED4-4120-A677-E54E41A4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68" y="2710133"/>
            <a:ext cx="3827463" cy="35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4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Numpy</a:t>
            </a:r>
            <a:r>
              <a:rPr lang="en-US" altLang="ko-KR" sz="2400" dirty="0"/>
              <a:t> to </a:t>
            </a:r>
            <a:r>
              <a:rPr lang="en-US" altLang="ko-KR" sz="2400" dirty="0" err="1"/>
              <a:t>pixmap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에서 이미지를 띄우기 위해 사용한 </a:t>
            </a:r>
            <a:r>
              <a:rPr lang="en-US" altLang="ko-KR" dirty="0" err="1"/>
              <a:t>pixmap</a:t>
            </a:r>
            <a:r>
              <a:rPr lang="ko-KR" altLang="en-US" dirty="0"/>
              <a:t>은 이미지 파일 뿐만 아니라 다양한 형태의 이미지를 사용할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로 처리되는 </a:t>
            </a:r>
            <a:r>
              <a:rPr lang="en-US" altLang="ko-KR" dirty="0" err="1"/>
              <a:t>opencv</a:t>
            </a:r>
            <a:r>
              <a:rPr lang="ko-KR" altLang="en-US" dirty="0"/>
              <a:t>의 이미지를 </a:t>
            </a:r>
            <a:r>
              <a:rPr lang="en-US" altLang="ko-KR" dirty="0" err="1"/>
              <a:t>pixmap</a:t>
            </a:r>
            <a:r>
              <a:rPr lang="ko-KR" altLang="en-US" dirty="0"/>
              <a:t>에 띄우기 위해서는 </a:t>
            </a:r>
            <a:r>
              <a:rPr lang="en-US" altLang="ko-KR" dirty="0"/>
              <a:t>PyQt5</a:t>
            </a:r>
            <a:r>
              <a:rPr lang="ko-KR" altLang="en-US" dirty="0"/>
              <a:t>에서 제공하는 </a:t>
            </a:r>
            <a:r>
              <a:rPr lang="en-US" altLang="ko-KR" dirty="0" err="1"/>
              <a:t>QImage</a:t>
            </a:r>
            <a:r>
              <a:rPr lang="ko-KR" altLang="en-US" dirty="0"/>
              <a:t>를 사용해야 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C3F632-EC29-4A72-8836-4FA197A2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8" y="3593870"/>
            <a:ext cx="11059303" cy="11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1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Thread</a:t>
            </a:r>
            <a:r>
              <a:rPr lang="ko-KR" altLang="en-US" sz="2400" dirty="0"/>
              <a:t>를 활용한 동영상 뷰 프로그램의 예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3CFBE8-8114-467D-BA95-1F01DD25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52071"/>
            <a:ext cx="77724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3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Signal, slot</a:t>
            </a:r>
            <a:r>
              <a:rPr lang="ko-KR" altLang="en-US" sz="2400" dirty="0"/>
              <a:t>을 활용한 방법의 예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320203-BABC-426C-B3C8-3CC714C3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1971675"/>
            <a:ext cx="7743825" cy="4057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CD7D1F-6CB4-47F6-942E-E5DD068A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2919412"/>
            <a:ext cx="3581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5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OpenCV </a:t>
            </a:r>
            <a:r>
              <a:rPr lang="ko-KR" altLang="en-US" b="1" dirty="0"/>
              <a:t>활용 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를 활용하여 실시간 동영상 처리 프로그램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를 활용하여 이미지 파일을 불러와 영상처리 결과를 보여주는 프로그램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38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 </a:t>
            </a:r>
            <a:r>
              <a:rPr lang="ko-KR" altLang="en-US" dirty="0"/>
              <a:t>활용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실시간 영상처리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 개요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버튼을 통한 카메라 연결 </a:t>
            </a:r>
            <a:r>
              <a:rPr lang="en-US" altLang="ko-KR" dirty="0"/>
              <a:t>/ </a:t>
            </a:r>
            <a:r>
              <a:rPr lang="ko-KR" altLang="en-US" dirty="0"/>
              <a:t>해제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 </a:t>
            </a:r>
            <a:r>
              <a:rPr lang="en-US" altLang="ko-KR" dirty="0"/>
              <a:t>disable </a:t>
            </a:r>
            <a:r>
              <a:rPr lang="ko-KR" altLang="en-US" dirty="0"/>
              <a:t>기능을 사용해 카메라 연결시에만 영상 처리 버튼 활성화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버튼을 통해 수행할 영상처리의 종류를 변경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EBCEBC-F7F6-4475-BFD6-718AFA0D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02" y="2513966"/>
            <a:ext cx="4352925" cy="40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10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 </a:t>
            </a:r>
            <a:r>
              <a:rPr lang="ko-KR" altLang="en-US" dirty="0"/>
              <a:t>활용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이미지 파일 영상처리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 개요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파일을 쉽게 선택하기 위해 </a:t>
            </a:r>
            <a:r>
              <a:rPr lang="en-US" altLang="ko-KR" dirty="0" err="1"/>
              <a:t>QTreeView</a:t>
            </a:r>
            <a:r>
              <a:rPr lang="en-US" altLang="ko-KR" dirty="0"/>
              <a:t> </a:t>
            </a:r>
            <a:r>
              <a:rPr lang="ko-KR" altLang="en-US" dirty="0"/>
              <a:t>위젯 활용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라디오 버튼을 통해 수행할 영상처리의 종류를 변경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0B091E-5708-4043-B8EF-CBBF9598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447156"/>
            <a:ext cx="5514975" cy="40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28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err="1"/>
              <a:t>QMainWindow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의 기본 윈도우로 사용되는 </a:t>
            </a:r>
            <a:r>
              <a:rPr lang="en-US" altLang="ko-KR" dirty="0" err="1"/>
              <a:t>QMainWindow</a:t>
            </a:r>
            <a:r>
              <a:rPr lang="ko-KR" altLang="en-US" dirty="0"/>
              <a:t>의 개념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QmainWindow</a:t>
            </a:r>
            <a:r>
              <a:rPr lang="ko-KR" altLang="en-US" dirty="0"/>
              <a:t>의 구성요소들을 활용하는 방법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QMainWindow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 관리를 위한 기본 기능들이 포함된 위젯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Menu bar, toolbar, dock widget, central widget, status bar</a:t>
            </a:r>
            <a:r>
              <a:rPr lang="ko-KR" altLang="en-US" dirty="0"/>
              <a:t>로 구성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9DCA95-7BF5-469F-9D16-865704325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54" y="2515380"/>
            <a:ext cx="4077207" cy="36894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6A5BD4-D702-4F97-93DE-E61AC1252DCA}"/>
              </a:ext>
            </a:extLst>
          </p:cNvPr>
          <p:cNvSpPr/>
          <p:nvPr/>
        </p:nvSpPr>
        <p:spPr>
          <a:xfrm>
            <a:off x="1910910" y="6519446"/>
            <a:ext cx="5635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https://doc.qt.io/qt-5/qmainwindow.html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98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QMenuBar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Pull-down </a:t>
            </a:r>
            <a:r>
              <a:rPr lang="ko-KR" altLang="en-US" dirty="0"/>
              <a:t>메뉴 항목으로 구성된 메뉴 표시줄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QAction</a:t>
            </a:r>
            <a:r>
              <a:rPr lang="ko-KR" altLang="en-US" dirty="0"/>
              <a:t>을 추가하여 명령을 수행하게 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13639C-1493-4EDD-AAD6-39A2235D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7" y="2451833"/>
            <a:ext cx="5434660" cy="36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FB68D6-6B4F-4968-BBE2-C5C7312CB6E1}"/>
              </a:ext>
            </a:extLst>
          </p:cNvPr>
          <p:cNvSpPr/>
          <p:nvPr/>
        </p:nvSpPr>
        <p:spPr>
          <a:xfrm>
            <a:off x="1910910" y="6519446"/>
            <a:ext cx="52806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https://doc.qt.io/qt-5/qmenubar.html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5A632-2EC8-4B96-BB9B-E668F973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65" y="3078688"/>
            <a:ext cx="5871860" cy="23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4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QAction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인터페이스로 접근 가능한 일반적인 명령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Menu </a:t>
            </a:r>
            <a:r>
              <a:rPr lang="ko-KR" altLang="en-US" dirty="0"/>
              <a:t>혹은 </a:t>
            </a:r>
            <a:r>
              <a:rPr lang="en-US" altLang="ko-KR" dirty="0"/>
              <a:t>toolbar</a:t>
            </a:r>
            <a:r>
              <a:rPr lang="ko-KR" altLang="en-US" dirty="0"/>
              <a:t>에 추가될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FB68D6-6B4F-4968-BBE2-C5C7312CB6E1}"/>
              </a:ext>
            </a:extLst>
          </p:cNvPr>
          <p:cNvSpPr/>
          <p:nvPr/>
        </p:nvSpPr>
        <p:spPr>
          <a:xfrm>
            <a:off x="1910910" y="6519446"/>
            <a:ext cx="5039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https://doc.qt.io/qt-5/qaction.html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6BAF34-2FA4-4611-9897-278AED58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48" y="2814296"/>
            <a:ext cx="8239303" cy="24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QToolBar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아이콘</a:t>
            </a:r>
            <a:r>
              <a:rPr lang="en-US" altLang="ko-KR" dirty="0"/>
              <a:t>, </a:t>
            </a:r>
            <a:r>
              <a:rPr lang="ko-KR" altLang="en-US" dirty="0"/>
              <a:t>텍스트 등으로 구성된 </a:t>
            </a:r>
            <a:r>
              <a:rPr lang="ko-KR" altLang="en-US" dirty="0" err="1"/>
              <a:t>툴바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QAction</a:t>
            </a:r>
            <a:r>
              <a:rPr lang="ko-KR" altLang="en-US" dirty="0"/>
              <a:t>을 추가하여 명령을 수행하게 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9AC227-9993-45AD-BF80-2699C005EAB9}"/>
              </a:ext>
            </a:extLst>
          </p:cNvPr>
          <p:cNvSpPr/>
          <p:nvPr/>
        </p:nvSpPr>
        <p:spPr>
          <a:xfrm>
            <a:off x="1910910" y="6519446"/>
            <a:ext cx="5118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https://doc.qt.io/qt-5/qtoolbar.html</a:t>
            </a:r>
            <a:endParaRPr lang="ko-KR" altLang="en-US" sz="1600" dirty="0"/>
          </a:p>
        </p:txBody>
      </p:sp>
      <p:pic>
        <p:nvPicPr>
          <p:cNvPr id="3078" name="Picture 6" descr="QT : Setting Text Under Tool Button in QToolBar - toto-share.com">
            <a:extLst>
              <a:ext uri="{FF2B5EF4-FFF2-40B4-BE49-F238E27FC236}">
                <a16:creationId xmlns:a16="http://schemas.microsoft.com/office/drawing/2014/main" id="{984FB439-6246-4B15-9B66-049DFD285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04"/>
          <a:stretch/>
        </p:blipFill>
        <p:spPr bwMode="auto">
          <a:xfrm>
            <a:off x="269875" y="2943136"/>
            <a:ext cx="6267450" cy="188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54EFA3-40DC-4063-85D4-0DC55175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207" y="3232853"/>
            <a:ext cx="4758918" cy="13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9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QStatusBar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프로그램의 현재 상태 정보를 보여주는 간단한 영역 제공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9AC227-9993-45AD-BF80-2699C005EAB9}"/>
              </a:ext>
            </a:extLst>
          </p:cNvPr>
          <p:cNvSpPr/>
          <p:nvPr/>
        </p:nvSpPr>
        <p:spPr>
          <a:xfrm>
            <a:off x="1910910" y="6519446"/>
            <a:ext cx="52951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https://doc.qt.io/qt-5/qstatusbar.html</a:t>
            </a:r>
            <a:endParaRPr lang="ko-KR" altLang="en-US" sz="1600" dirty="0"/>
          </a:p>
        </p:txBody>
      </p:sp>
      <p:pic>
        <p:nvPicPr>
          <p:cNvPr id="4098" name="Picture 2" descr="PyQt5] StatusBar 구현">
            <a:extLst>
              <a:ext uri="{FF2B5EF4-FFF2-40B4-BE49-F238E27FC236}">
                <a16:creationId xmlns:a16="http://schemas.microsoft.com/office/drawing/2014/main" id="{C24E6C25-51DD-47D7-912C-B5CE0D6F5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77960"/>
            <a:ext cx="4419600" cy="29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BD03C7-1CF0-44EA-A3B8-5D99303EE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09" y="2933663"/>
            <a:ext cx="4992220" cy="9906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0718F6-2C32-48CF-8DAF-4EDDF918F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982" y="4595291"/>
            <a:ext cx="5963475" cy="4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Central widget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프로그램에서 메인 </a:t>
            </a:r>
            <a:r>
              <a:rPr lang="en-US" altLang="ko-KR" dirty="0"/>
              <a:t>content</a:t>
            </a:r>
            <a:r>
              <a:rPr lang="ko-KR" altLang="en-US" dirty="0"/>
              <a:t>를 포함하는 </a:t>
            </a:r>
            <a:r>
              <a:rPr lang="en-US" altLang="ko-KR" dirty="0"/>
              <a:t>widget</a:t>
            </a:r>
            <a:r>
              <a:rPr lang="ko-KR" altLang="en-US" dirty="0"/>
              <a:t>을 설정하는 빈 영역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</a:t>
            </a:r>
            <a:r>
              <a:rPr lang="en-US" altLang="ko-KR" dirty="0"/>
              <a:t>widget</a:t>
            </a:r>
            <a:r>
              <a:rPr lang="ko-KR" altLang="en-US" dirty="0"/>
              <a:t>을 </a:t>
            </a:r>
            <a:r>
              <a:rPr lang="en-US" altLang="ko-KR" dirty="0"/>
              <a:t>central widget</a:t>
            </a:r>
            <a:r>
              <a:rPr lang="ko-KR" altLang="en-US" dirty="0"/>
              <a:t>으로서 설정할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BE2B6C-36B1-4AF7-B95C-E390469C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77" y="2944097"/>
            <a:ext cx="6415446" cy="21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908</Words>
  <Application>Microsoft Office PowerPoint</Application>
  <PresentationFormat>와이드스크린</PresentationFormat>
  <Paragraphs>203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굴림</vt:lpstr>
      <vt:lpstr>맑은 고딕</vt:lpstr>
      <vt:lpstr>Arial</vt:lpstr>
      <vt:lpstr>Office 테마</vt:lpstr>
      <vt:lpstr>PyQt5를 이용한 GUI 프로그래밍</vt:lpstr>
      <vt:lpstr>PowerPoint 프레젠테이션</vt:lpstr>
      <vt:lpstr>PowerPoint 프레젠테이션</vt:lpstr>
      <vt:lpstr>QMainWindow</vt:lpstr>
      <vt:lpstr>QMainWindow</vt:lpstr>
      <vt:lpstr>QMainWindow</vt:lpstr>
      <vt:lpstr>QMainWindow</vt:lpstr>
      <vt:lpstr>QMainWindow</vt:lpstr>
      <vt:lpstr>QMainWindow</vt:lpstr>
      <vt:lpstr>PowerPoint 프레젠테이션</vt:lpstr>
      <vt:lpstr>Qt designer의 활용</vt:lpstr>
      <vt:lpstr>Qt designer의 활용</vt:lpstr>
      <vt:lpstr>Qt designer의 활용</vt:lpstr>
      <vt:lpstr>Qt designer의 활용</vt:lpstr>
      <vt:lpstr>Qt designer의 활용</vt:lpstr>
      <vt:lpstr>Qt designer의 활용</vt:lpstr>
      <vt:lpstr>Qt designer의 활용</vt:lpstr>
      <vt:lpstr>Qt designer의 활용</vt:lpstr>
      <vt:lpstr>PowerPoint 프레젠테이션</vt:lpstr>
      <vt:lpstr>OpenCV를 활용한 영상 띄우기</vt:lpstr>
      <vt:lpstr>OpenCV를 활용한 영상 띄우기</vt:lpstr>
      <vt:lpstr>OpenCV를 활용한 영상 띄우기</vt:lpstr>
      <vt:lpstr>OpenCV를 활용한 영상 띄우기</vt:lpstr>
      <vt:lpstr>OpenCV를 활용한 영상 띄우기</vt:lpstr>
      <vt:lpstr>OpenCV를 활용한 영상 띄우기</vt:lpstr>
      <vt:lpstr>PowerPoint 프레젠테이션</vt:lpstr>
      <vt:lpstr>OpenCV 활용 예제</vt:lpstr>
      <vt:lpstr>OpenCV 활용 예제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77</cp:revision>
  <dcterms:created xsi:type="dcterms:W3CDTF">2021-01-14T08:54:48Z</dcterms:created>
  <dcterms:modified xsi:type="dcterms:W3CDTF">2021-01-20T12:49:04Z</dcterms:modified>
</cp:coreProperties>
</file>