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72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26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595959"/>
                </a:solidFill>
              </a:rPr>
              <a:t>카메라 기반 실시간 영상처리 기능을</a:t>
            </a:r>
            <a:br>
              <a:rPr lang="en-US" altLang="ko-KR" b="1" dirty="0">
                <a:solidFill>
                  <a:srgbClr val="595959"/>
                </a:solidFill>
              </a:rPr>
            </a:br>
            <a:r>
              <a:rPr lang="ko-KR" altLang="en-US" b="1" dirty="0">
                <a:solidFill>
                  <a:srgbClr val="595959"/>
                </a:solidFill>
              </a:rPr>
              <a:t>포함한 안드로이드 앱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098738" y="2148022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OpenCV download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원하는 버전 다운로드 및 압축 해제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10018-925F-4670-A26D-7190433C5F7A}"/>
              </a:ext>
            </a:extLst>
          </p:cNvPr>
          <p:cNvGrpSpPr/>
          <p:nvPr/>
        </p:nvGrpSpPr>
        <p:grpSpPr>
          <a:xfrm>
            <a:off x="3175913" y="2247068"/>
            <a:ext cx="5840173" cy="4082998"/>
            <a:chOff x="1191282" y="0"/>
            <a:chExt cx="9809435" cy="68580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F954BE6-55CE-43C2-8BE4-1B874CD3C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1282" y="0"/>
              <a:ext cx="9809435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DE6EB4-A04C-4F42-825E-D063F0B73244}"/>
                </a:ext>
              </a:extLst>
            </p:cNvPr>
            <p:cNvSpPr/>
            <p:nvPr/>
          </p:nvSpPr>
          <p:spPr>
            <a:xfrm>
              <a:off x="2420471" y="4044877"/>
              <a:ext cx="2086983" cy="3765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61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Import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File -&gt; New -&gt; Import Module…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6FC48A-1BF2-40E8-A13C-F6D44B97D4D6}"/>
              </a:ext>
            </a:extLst>
          </p:cNvPr>
          <p:cNvGrpSpPr/>
          <p:nvPr/>
        </p:nvGrpSpPr>
        <p:grpSpPr>
          <a:xfrm>
            <a:off x="3009092" y="2057257"/>
            <a:ext cx="6173815" cy="4255846"/>
            <a:chOff x="2004507" y="943406"/>
            <a:chExt cx="8182986" cy="564084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3866FFB-809E-40B8-9860-C6D78A20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4507" y="943406"/>
              <a:ext cx="8182986" cy="5640844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D10F01-27D6-437F-B0BA-D7C09F3891CA}"/>
                </a:ext>
              </a:extLst>
            </p:cNvPr>
            <p:cNvSpPr/>
            <p:nvPr/>
          </p:nvSpPr>
          <p:spPr>
            <a:xfrm>
              <a:off x="4081084" y="1759504"/>
              <a:ext cx="1971883" cy="241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30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Import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19E934-168B-479D-90FF-4284C81B37F1}"/>
              </a:ext>
            </a:extLst>
          </p:cNvPr>
          <p:cNvGrpSpPr/>
          <p:nvPr/>
        </p:nvGrpSpPr>
        <p:grpSpPr>
          <a:xfrm>
            <a:off x="1537671" y="1918780"/>
            <a:ext cx="9116657" cy="3925966"/>
            <a:chOff x="453390" y="1393618"/>
            <a:chExt cx="11078808" cy="477094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E78BFF-9269-4300-9D4C-A750AAEBD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2626" y="1393618"/>
              <a:ext cx="3969572" cy="477094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6297482-00BE-4EAA-9D77-9E4D0A8A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90" y="1393618"/>
              <a:ext cx="6603626" cy="476603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E255EF-698F-4B0F-8786-5AE3897D6743}"/>
                </a:ext>
              </a:extLst>
            </p:cNvPr>
            <p:cNvSpPr/>
            <p:nvPr/>
          </p:nvSpPr>
          <p:spPr>
            <a:xfrm>
              <a:off x="6071075" y="3437696"/>
              <a:ext cx="318968" cy="3059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EA36C2-648F-4635-923F-7D45E0FC0A3F}"/>
                </a:ext>
              </a:extLst>
            </p:cNvPr>
            <p:cNvSpPr txBox="1"/>
            <p:nvPr/>
          </p:nvSpPr>
          <p:spPr>
            <a:xfrm>
              <a:off x="5778191" y="306836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259E99A-5F29-4AF1-B3CB-4F84FA729250}"/>
                </a:ext>
              </a:extLst>
            </p:cNvPr>
            <p:cNvSpPr/>
            <p:nvPr/>
          </p:nvSpPr>
          <p:spPr>
            <a:xfrm>
              <a:off x="7824570" y="3131732"/>
              <a:ext cx="3621565" cy="611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9676AD-C2CF-4FBD-85AF-E9C906AB0637}"/>
                </a:ext>
              </a:extLst>
            </p:cNvPr>
            <p:cNvSpPr txBox="1"/>
            <p:nvPr/>
          </p:nvSpPr>
          <p:spPr>
            <a:xfrm>
              <a:off x="10586859" y="27624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(2)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556D3FA-4C64-4381-944C-3452E7DA2472}"/>
                </a:ext>
              </a:extLst>
            </p:cNvPr>
            <p:cNvSpPr/>
            <p:nvPr/>
          </p:nvSpPr>
          <p:spPr>
            <a:xfrm>
              <a:off x="9875520" y="5767355"/>
              <a:ext cx="775887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5B00A1-2BE2-481F-BFAD-80388298FF15}"/>
                </a:ext>
              </a:extLst>
            </p:cNvPr>
            <p:cNvSpPr txBox="1"/>
            <p:nvPr/>
          </p:nvSpPr>
          <p:spPr>
            <a:xfrm>
              <a:off x="9792131" y="539802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(3)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39BB8C-1939-4347-9F70-E95DEEE6D866}"/>
                </a:ext>
              </a:extLst>
            </p:cNvPr>
            <p:cNvSpPr/>
            <p:nvPr/>
          </p:nvSpPr>
          <p:spPr>
            <a:xfrm>
              <a:off x="6369073" y="5811834"/>
              <a:ext cx="612639" cy="3463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78C4D6-9BA8-4901-91BD-A9113D91123F}"/>
                </a:ext>
              </a:extLst>
            </p:cNvPr>
            <p:cNvSpPr txBox="1"/>
            <p:nvPr/>
          </p:nvSpPr>
          <p:spPr>
            <a:xfrm>
              <a:off x="6274927" y="542098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(4)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7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모듈 종속성 설정</a:t>
            </a:r>
            <a:endParaRPr lang="en-US" altLang="ko-KR" sz="2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0784DA-D07D-4EBA-88D5-C0252DA2690D}"/>
              </a:ext>
            </a:extLst>
          </p:cNvPr>
          <p:cNvGrpSpPr/>
          <p:nvPr/>
        </p:nvGrpSpPr>
        <p:grpSpPr>
          <a:xfrm>
            <a:off x="3074388" y="1896439"/>
            <a:ext cx="6043224" cy="4165609"/>
            <a:chOff x="1921241" y="882126"/>
            <a:chExt cx="8349517" cy="575534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43207D8-6C8F-4E26-A4E5-9A30C179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241" y="882126"/>
              <a:ext cx="8349517" cy="575534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4B6359A-4831-4827-9875-11F7E59368F5}"/>
                </a:ext>
              </a:extLst>
            </p:cNvPr>
            <p:cNvSpPr/>
            <p:nvPr/>
          </p:nvSpPr>
          <p:spPr>
            <a:xfrm>
              <a:off x="2076773" y="2057416"/>
              <a:ext cx="2172498" cy="2769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22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모듈 종속성 설정</a:t>
            </a:r>
            <a:endParaRPr lang="en-US" altLang="ko-KR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E9AD53-6861-4964-9534-E9D091AF74A6}"/>
              </a:ext>
            </a:extLst>
          </p:cNvPr>
          <p:cNvGrpSpPr/>
          <p:nvPr/>
        </p:nvGrpSpPr>
        <p:grpSpPr>
          <a:xfrm>
            <a:off x="471157" y="1628941"/>
            <a:ext cx="11206347" cy="4740063"/>
            <a:chOff x="471157" y="1443595"/>
            <a:chExt cx="11206347" cy="474006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D212BC2-8536-435F-B328-D222B9CF8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157" y="1969393"/>
              <a:ext cx="6831875" cy="359534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F04ED6-916B-4DB9-9554-DECF604D0B5E}"/>
                </a:ext>
              </a:extLst>
            </p:cNvPr>
            <p:cNvSpPr/>
            <p:nvPr/>
          </p:nvSpPr>
          <p:spPr>
            <a:xfrm>
              <a:off x="2617335" y="2733160"/>
              <a:ext cx="1484010" cy="2514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CA80D1-A9FF-4C37-A22F-1925EB856084}"/>
                </a:ext>
              </a:extLst>
            </p:cNvPr>
            <p:cNvSpPr txBox="1"/>
            <p:nvPr/>
          </p:nvSpPr>
          <p:spPr>
            <a:xfrm>
              <a:off x="2221974" y="2826409"/>
              <a:ext cx="45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C8B1F9-598D-473F-8C3D-88D948211263}"/>
                </a:ext>
              </a:extLst>
            </p:cNvPr>
            <p:cNvSpPr/>
            <p:nvPr/>
          </p:nvSpPr>
          <p:spPr>
            <a:xfrm>
              <a:off x="5350397" y="5249709"/>
              <a:ext cx="735455" cy="272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17C094-5891-4623-94FF-E9A3D7CD7BD5}"/>
                </a:ext>
              </a:extLst>
            </p:cNvPr>
            <p:cNvSpPr txBox="1"/>
            <p:nvPr/>
          </p:nvSpPr>
          <p:spPr>
            <a:xfrm>
              <a:off x="5633485" y="5511899"/>
              <a:ext cx="45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(4)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EAF956C-34B1-45ED-91A6-F9B6FA000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5974" y="1443595"/>
              <a:ext cx="3261530" cy="4394092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162D293-8742-4ECE-8D6A-C90115324954}"/>
                </a:ext>
              </a:extLst>
            </p:cNvPr>
            <p:cNvSpPr/>
            <p:nvPr/>
          </p:nvSpPr>
          <p:spPr>
            <a:xfrm>
              <a:off x="8426860" y="2062613"/>
              <a:ext cx="3214295" cy="272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E0A7CF-9A9C-490A-A437-05FE79C6EF93}"/>
                </a:ext>
              </a:extLst>
            </p:cNvPr>
            <p:cNvSpPr txBox="1"/>
            <p:nvPr/>
          </p:nvSpPr>
          <p:spPr>
            <a:xfrm>
              <a:off x="10362768" y="5814326"/>
              <a:ext cx="45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(3)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7B8DEBB-01D5-4366-A8A9-7D92735B402D}"/>
                </a:ext>
              </a:extLst>
            </p:cNvPr>
            <p:cNvSpPr/>
            <p:nvPr/>
          </p:nvSpPr>
          <p:spPr>
            <a:xfrm>
              <a:off x="10505069" y="5542967"/>
              <a:ext cx="642768" cy="272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14ADDD-A6C7-4D7E-8EC0-217F08DF4D4E}"/>
                </a:ext>
              </a:extLst>
            </p:cNvPr>
            <p:cNvSpPr txBox="1"/>
            <p:nvPr/>
          </p:nvSpPr>
          <p:spPr>
            <a:xfrm>
              <a:off x="7974492" y="1992831"/>
              <a:ext cx="45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(2)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79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경로 지정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: app &gt; </a:t>
            </a:r>
            <a:r>
              <a:rPr lang="en-US" altLang="ko-KR" dirty="0" err="1"/>
              <a:t>cpp</a:t>
            </a:r>
            <a:r>
              <a:rPr lang="en-US" altLang="ko-KR" dirty="0"/>
              <a:t> &gt; CMakeLists.txt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Project : [Project Name] &gt; app &gt; </a:t>
            </a:r>
            <a:r>
              <a:rPr lang="en-US" altLang="ko-KR" dirty="0" err="1"/>
              <a:t>src</a:t>
            </a:r>
            <a:r>
              <a:rPr lang="en-US" altLang="ko-KR" dirty="0"/>
              <a:t> &gt; main &gt; </a:t>
            </a:r>
            <a:r>
              <a:rPr lang="en-US" altLang="ko-KR" dirty="0" err="1"/>
              <a:t>cpp</a:t>
            </a:r>
            <a:r>
              <a:rPr lang="en-US" altLang="ko-KR" dirty="0"/>
              <a:t> &gt; CMakeLists.txt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A035AFB-BB53-4C1F-A54E-AF4EC649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40" y="3479281"/>
            <a:ext cx="1773364" cy="17671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9C61AD1-D3A3-4A06-8635-7D8A4E17E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297" y="2330341"/>
            <a:ext cx="1723410" cy="406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5425BE-7D72-412B-A9F9-883743487AB0}"/>
              </a:ext>
            </a:extLst>
          </p:cNvPr>
          <p:cNvSpPr txBox="1"/>
          <p:nvPr/>
        </p:nvSpPr>
        <p:spPr>
          <a:xfrm>
            <a:off x="5410018" y="417817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4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경로 지정</a:t>
            </a:r>
            <a:endParaRPr lang="en-US" altLang="ko-KR" sz="2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ECA536-840C-4ABB-9297-999B727A0860}"/>
              </a:ext>
            </a:extLst>
          </p:cNvPr>
          <p:cNvGrpSpPr/>
          <p:nvPr/>
        </p:nvGrpSpPr>
        <p:grpSpPr>
          <a:xfrm>
            <a:off x="778225" y="1895928"/>
            <a:ext cx="10635549" cy="4337185"/>
            <a:chOff x="612671" y="1611148"/>
            <a:chExt cx="11510356" cy="46939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AD3D57-6451-4B82-8D59-A356A3F0F0C9}"/>
                </a:ext>
              </a:extLst>
            </p:cNvPr>
            <p:cNvGrpSpPr/>
            <p:nvPr/>
          </p:nvGrpSpPr>
          <p:grpSpPr>
            <a:xfrm>
              <a:off x="1425218" y="1616090"/>
              <a:ext cx="3850973" cy="3405790"/>
              <a:chOff x="1571282" y="1721774"/>
              <a:chExt cx="3850973" cy="340579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FF6E8E0-6E61-4CE8-9270-9B45C492B5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0000"/>
              <a:stretch/>
            </p:blipFill>
            <p:spPr>
              <a:xfrm>
                <a:off x="1571282" y="1721774"/>
                <a:ext cx="3850973" cy="340579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E39A321-ADAB-42D8-9904-7F4632C600BE}"/>
                  </a:ext>
                </a:extLst>
              </p:cNvPr>
              <p:cNvSpPr/>
              <p:nvPr/>
            </p:nvSpPr>
            <p:spPr>
              <a:xfrm>
                <a:off x="1571282" y="2800580"/>
                <a:ext cx="3306464" cy="6852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4AF1CA3-2FA0-468B-AC91-B31EC23BAFC9}"/>
                </a:ext>
              </a:extLst>
            </p:cNvPr>
            <p:cNvGrpSpPr/>
            <p:nvPr/>
          </p:nvGrpSpPr>
          <p:grpSpPr>
            <a:xfrm>
              <a:off x="7354454" y="1611148"/>
              <a:ext cx="3850973" cy="3405791"/>
              <a:chOff x="6197267" y="1726105"/>
              <a:chExt cx="3850973" cy="3405791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68E13F3-70EB-4588-BC38-386011180D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0000"/>
              <a:stretch/>
            </p:blipFill>
            <p:spPr>
              <a:xfrm>
                <a:off x="6197267" y="1726105"/>
                <a:ext cx="3850973" cy="3405791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6AC0D19-498A-4135-A754-154A4E114E11}"/>
                  </a:ext>
                </a:extLst>
              </p:cNvPr>
              <p:cNvSpPr/>
              <p:nvPr/>
            </p:nvSpPr>
            <p:spPr>
              <a:xfrm>
                <a:off x="6197267" y="1894316"/>
                <a:ext cx="3266908" cy="2628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FC1F2B2-2928-4924-9257-906FA2288F28}"/>
                  </a:ext>
                </a:extLst>
              </p:cNvPr>
              <p:cNvSpPr/>
              <p:nvPr/>
            </p:nvSpPr>
            <p:spPr>
              <a:xfrm>
                <a:off x="7051541" y="4514985"/>
                <a:ext cx="478796" cy="14866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287DB3-B1C0-4885-B167-7F83D1392754}"/>
                </a:ext>
              </a:extLst>
            </p:cNvPr>
            <p:cNvSpPr txBox="1"/>
            <p:nvPr/>
          </p:nvSpPr>
          <p:spPr>
            <a:xfrm>
              <a:off x="612671" y="5331676"/>
              <a:ext cx="5479385" cy="973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set(</a:t>
              </a:r>
              <a:r>
                <a:rPr lang="en-US" altLang="ko-KR" sz="900" dirty="0" err="1"/>
                <a:t>pathPROJECT</a:t>
              </a:r>
              <a:r>
                <a:rPr lang="en-US" altLang="ko-KR" sz="900" dirty="0"/>
                <a:t> </a:t>
              </a:r>
              <a:r>
                <a:rPr lang="en-US" altLang="ko-KR" sz="900" dirty="0">
                  <a:solidFill>
                    <a:srgbClr val="FF0000"/>
                  </a:solidFill>
                </a:rPr>
                <a:t>C:/Users/hyeon/Desktop/Project/Lab_study/Android/OpencvProject</a:t>
              </a:r>
              <a:r>
                <a:rPr lang="en-US" altLang="ko-KR" sz="900" dirty="0"/>
                <a:t>)</a:t>
              </a:r>
            </a:p>
            <a:p>
              <a:r>
                <a:rPr lang="en-US" altLang="ko-KR" sz="900" dirty="0"/>
                <a:t>set(</a:t>
              </a:r>
              <a:r>
                <a:rPr lang="en-US" altLang="ko-KR" sz="900" dirty="0" err="1"/>
                <a:t>pathOPENCV</a:t>
              </a:r>
              <a:r>
                <a:rPr lang="en-US" altLang="ko-KR" sz="900" dirty="0"/>
                <a:t> ${</a:t>
              </a:r>
              <a:r>
                <a:rPr lang="en-US" altLang="ko-KR" sz="900" dirty="0" err="1"/>
                <a:t>pathPROJECT</a:t>
              </a:r>
              <a:r>
                <a:rPr lang="en-US" altLang="ko-KR" sz="900" dirty="0"/>
                <a:t>}/</a:t>
              </a:r>
              <a:r>
                <a:rPr lang="en-US" altLang="ko-KR" sz="900" dirty="0" err="1"/>
                <a:t>sdk</a:t>
              </a:r>
              <a:r>
                <a:rPr lang="en-US" altLang="ko-KR" sz="900" dirty="0"/>
                <a:t>)</a:t>
              </a:r>
            </a:p>
            <a:p>
              <a:r>
                <a:rPr lang="en-US" altLang="ko-KR" sz="900" dirty="0"/>
                <a:t>set(</a:t>
              </a:r>
              <a:r>
                <a:rPr lang="en-US" altLang="ko-KR" sz="900" dirty="0" err="1"/>
                <a:t>pathLIBOPENCV_JAVA</a:t>
              </a:r>
              <a:r>
                <a:rPr lang="en-US" altLang="ko-KR" sz="900" dirty="0"/>
                <a:t> ${</a:t>
              </a:r>
              <a:r>
                <a:rPr lang="en-US" altLang="ko-KR" sz="900" dirty="0" err="1"/>
                <a:t>pathOPENCV</a:t>
              </a:r>
              <a:r>
                <a:rPr lang="en-US" altLang="ko-KR" sz="900" dirty="0"/>
                <a:t>}/native/libs/${ANDROID_ABI}/libopencv_java4.so)</a:t>
              </a:r>
            </a:p>
            <a:p>
              <a:r>
                <a:rPr lang="en-US" altLang="ko-KR" sz="900" dirty="0"/>
                <a:t>set(CMAKE_VERBOSE_MAKEFILE on)</a:t>
              </a:r>
            </a:p>
            <a:p>
              <a:r>
                <a:rPr lang="en-US" altLang="ko-KR" sz="900" dirty="0"/>
                <a:t>set(CMAKE_CXX_FLAGS "${CMAKE_CXX_FLAGS} -std=gnu++11")</a:t>
              </a:r>
            </a:p>
            <a:p>
              <a:r>
                <a:rPr lang="en-US" altLang="ko-KR" sz="900" dirty="0" err="1"/>
                <a:t>include_directories</a:t>
              </a:r>
              <a:r>
                <a:rPr lang="en-US" altLang="ko-KR" sz="900" dirty="0"/>
                <a:t>(${</a:t>
              </a:r>
              <a:r>
                <a:rPr lang="en-US" altLang="ko-KR" sz="900" dirty="0" err="1"/>
                <a:t>pathOPENCV</a:t>
              </a:r>
              <a:r>
                <a:rPr lang="en-US" altLang="ko-KR" sz="900" dirty="0"/>
                <a:t>}/native/</a:t>
              </a:r>
              <a:r>
                <a:rPr lang="en-US" altLang="ko-KR" sz="900" dirty="0" err="1"/>
                <a:t>jni</a:t>
              </a:r>
              <a:r>
                <a:rPr lang="en-US" altLang="ko-KR" sz="900" dirty="0"/>
                <a:t>/include)</a:t>
              </a:r>
              <a:endParaRPr lang="ko-KR" altLang="en-US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222F22-1A13-486F-9F8D-72C90FB0A691}"/>
                </a:ext>
              </a:extLst>
            </p:cNvPr>
            <p:cNvSpPr txBox="1"/>
            <p:nvPr/>
          </p:nvSpPr>
          <p:spPr>
            <a:xfrm>
              <a:off x="6436855" y="5637834"/>
              <a:ext cx="568617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/>
                <a:t>add_library</a:t>
              </a:r>
              <a:r>
                <a:rPr lang="en-US" altLang="ko-KR" sz="900" dirty="0"/>
                <a:t>( </a:t>
              </a:r>
              <a:r>
                <a:rPr lang="en-US" altLang="ko-KR" sz="900" dirty="0" err="1"/>
                <a:t>lib_opencv</a:t>
              </a:r>
              <a:r>
                <a:rPr lang="en-US" altLang="ko-KR" sz="900" dirty="0"/>
                <a:t> SHARED IMPORTED )</a:t>
              </a:r>
            </a:p>
            <a:p>
              <a:r>
                <a:rPr lang="en-US" altLang="ko-KR" sz="900" dirty="0" err="1"/>
                <a:t>set_target_properties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lib_opencv</a:t>
              </a:r>
              <a:r>
                <a:rPr lang="en-US" altLang="ko-KR" sz="900" dirty="0"/>
                <a:t> PROPERTIES IMPORTED_LOCATION ${</a:t>
              </a:r>
              <a:r>
                <a:rPr lang="en-US" altLang="ko-KR" sz="900" dirty="0" err="1"/>
                <a:t>pathLIBOPENCV_JAVA</a:t>
              </a:r>
              <a:r>
                <a:rPr lang="en-US" altLang="ko-KR" sz="900" dirty="0"/>
                <a:t>})</a:t>
              </a:r>
              <a:endParaRPr lang="ko-KR" altLang="en-US" sz="9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5A7FB80-A597-4B84-A375-9A04A285BB64}"/>
                </a:ext>
              </a:extLst>
            </p:cNvPr>
            <p:cNvCxnSpPr>
              <a:cxnSpLocks/>
            </p:cNvCxnSpPr>
            <p:nvPr/>
          </p:nvCxnSpPr>
          <p:spPr>
            <a:xfrm>
              <a:off x="4135189" y="3380190"/>
              <a:ext cx="121920" cy="19514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467F1EA-E5E6-40B2-A2EA-F5D5017D82ED}"/>
                </a:ext>
              </a:extLst>
            </p:cNvPr>
            <p:cNvCxnSpPr>
              <a:cxnSpLocks/>
            </p:cNvCxnSpPr>
            <p:nvPr/>
          </p:nvCxnSpPr>
          <p:spPr>
            <a:xfrm>
              <a:off x="10116889" y="2042212"/>
              <a:ext cx="648898" cy="3595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131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경로 지정</a:t>
            </a:r>
            <a:endParaRPr lang="en-US" altLang="ko-KR" sz="24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8F8006-D042-42A5-94E1-5B6E1DD5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63" y="1843245"/>
            <a:ext cx="4886673" cy="45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1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OpenCV</a:t>
            </a:r>
            <a:r>
              <a:rPr lang="ko-KR" altLang="en-US" b="1" dirty="0"/>
              <a:t>의 기본 기능을 이용한 카메라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에서 제공하는 기본 기능을 이용하여 </a:t>
            </a:r>
            <a:r>
              <a:rPr lang="en-US" altLang="ko-KR" dirty="0"/>
              <a:t>android </a:t>
            </a:r>
            <a:r>
              <a:rPr lang="ko-KR" altLang="en-US" dirty="0"/>
              <a:t>장비의 카메라를 다루는 방법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0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Layout </a:t>
            </a:r>
            <a:r>
              <a:rPr lang="ko-KR" altLang="en-US" sz="2400" dirty="0"/>
              <a:t>구성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459909-C5F5-4050-8D38-DA39C283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2169794"/>
            <a:ext cx="4229100" cy="29146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2F15CE-D2C0-4BEE-8745-332B0E48210F}"/>
              </a:ext>
            </a:extLst>
          </p:cNvPr>
          <p:cNvSpPr/>
          <p:nvPr/>
        </p:nvSpPr>
        <p:spPr>
          <a:xfrm>
            <a:off x="6630439" y="2369083"/>
            <a:ext cx="4141470" cy="25160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/>
              <a:t>&lt;?</a:t>
            </a:r>
            <a:r>
              <a:rPr lang="ko-KR" altLang="en-US" sz="1050" dirty="0" err="1"/>
              <a:t>xml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version</a:t>
            </a:r>
            <a:r>
              <a:rPr lang="ko-KR" altLang="en-US" sz="1050" dirty="0"/>
              <a:t>="1.0" </a:t>
            </a:r>
            <a:r>
              <a:rPr lang="ko-KR" altLang="en-US" sz="1050" dirty="0" err="1"/>
              <a:t>encoding</a:t>
            </a:r>
            <a:r>
              <a:rPr lang="ko-KR" altLang="en-US" sz="1050" dirty="0"/>
              <a:t>="utf-8"?&gt;</a:t>
            </a:r>
          </a:p>
          <a:p>
            <a:r>
              <a:rPr lang="ko-KR" altLang="en-US" sz="1050" dirty="0"/>
              <a:t>&lt;</a:t>
            </a:r>
            <a:r>
              <a:rPr lang="ko-KR" altLang="en-US" sz="1050" dirty="0" err="1"/>
              <a:t>LinearLayout</a:t>
            </a:r>
            <a:endParaRPr lang="ko-KR" altLang="en-US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xmlns:android</a:t>
            </a:r>
            <a:r>
              <a:rPr lang="ko-KR" altLang="en-US" sz="1050" dirty="0"/>
              <a:t>="http://schemas.android.com/apk/res/android"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xmlns:tools</a:t>
            </a:r>
            <a:r>
              <a:rPr lang="ko-KR" altLang="en-US" sz="1050" dirty="0"/>
              <a:t>="http://schemas.android.com/tools"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android:layout_width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android:layout_height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android:orientation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vertical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tools:context</a:t>
            </a:r>
            <a:r>
              <a:rPr lang="ko-KR" altLang="en-US" sz="1050" dirty="0"/>
              <a:t>=".</a:t>
            </a:r>
            <a:r>
              <a:rPr lang="ko-KR" altLang="en-US" sz="1050" dirty="0" err="1"/>
              <a:t>MainActivity</a:t>
            </a:r>
            <a:r>
              <a:rPr lang="ko-KR" altLang="en-US" sz="1050" dirty="0"/>
              <a:t>"&gt;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&lt;</a:t>
            </a:r>
            <a:r>
              <a:rPr lang="ko-KR" altLang="en-US" sz="1050" dirty="0" err="1"/>
              <a:t>org.opencv.android.JavaCameraView</a:t>
            </a:r>
            <a:endParaRPr lang="ko-KR" altLang="en-US" sz="1050" dirty="0"/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android:layout_width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android:layout_height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android:id</a:t>
            </a:r>
            <a:r>
              <a:rPr lang="ko-KR" altLang="en-US" sz="1050" dirty="0"/>
              <a:t>="@+</a:t>
            </a:r>
            <a:r>
              <a:rPr lang="ko-KR" altLang="en-US" sz="1050" dirty="0" err="1"/>
              <a:t>id</a:t>
            </a:r>
            <a:r>
              <a:rPr lang="ko-KR" altLang="en-US" sz="1050" dirty="0"/>
              <a:t>/</a:t>
            </a:r>
            <a:r>
              <a:rPr lang="ko-KR" altLang="en-US" sz="1050" dirty="0" err="1"/>
              <a:t>camera_view</a:t>
            </a:r>
            <a:r>
              <a:rPr lang="ko-KR" altLang="en-US" sz="1050" dirty="0"/>
              <a:t>" /&gt;</a:t>
            </a:r>
          </a:p>
          <a:p>
            <a:endParaRPr lang="ko-KR" altLang="en-US" sz="1050" dirty="0"/>
          </a:p>
          <a:p>
            <a:r>
              <a:rPr lang="ko-KR" altLang="en-US" sz="1050" dirty="0"/>
              <a:t>&lt;/</a:t>
            </a:r>
            <a:r>
              <a:rPr lang="ko-KR" altLang="en-US" sz="1050" dirty="0" err="1"/>
              <a:t>LinearLayout</a:t>
            </a:r>
            <a:r>
              <a:rPr lang="ko-KR" alt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6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3654008" y="1789491"/>
            <a:ext cx="5390514" cy="830997"/>
            <a:chOff x="3547058" y="2527894"/>
            <a:chExt cx="5390514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4546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Android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프로젝트에 </a:t>
              </a:r>
              <a:r>
                <a:rPr lang="en-US" altLang="ko-KR" sz="2000" b="1" dirty="0">
                  <a:solidFill>
                    <a:srgbClr val="595959"/>
                  </a:solidFill>
                </a:rPr>
                <a:t>OpenCV import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911D2-2D23-4D24-ABAB-C8F797AD73B4}"/>
              </a:ext>
            </a:extLst>
          </p:cNvPr>
          <p:cNvGrpSpPr/>
          <p:nvPr/>
        </p:nvGrpSpPr>
        <p:grpSpPr>
          <a:xfrm>
            <a:off x="3654008" y="3025425"/>
            <a:ext cx="6058774" cy="830997"/>
            <a:chOff x="3547058" y="2527894"/>
            <a:chExt cx="6058774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4EFDF-AB4F-4415-8965-A12E5B8E8BCD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479E8-9B42-42CD-A35D-1EDE4DBEDF0A}"/>
                </a:ext>
              </a:extLst>
            </p:cNvPr>
            <p:cNvSpPr txBox="1"/>
            <p:nvPr/>
          </p:nvSpPr>
          <p:spPr>
            <a:xfrm>
              <a:off x="4390943" y="2743337"/>
              <a:ext cx="52148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OpenCV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의 기본 기능을 이용한 카메라 활용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BF408E-4727-4CAB-99AB-E800381600B2}"/>
              </a:ext>
            </a:extLst>
          </p:cNvPr>
          <p:cNvGrpSpPr/>
          <p:nvPr/>
        </p:nvGrpSpPr>
        <p:grpSpPr>
          <a:xfrm>
            <a:off x="3654008" y="4261358"/>
            <a:ext cx="4226542" cy="830997"/>
            <a:chOff x="3547058" y="2527894"/>
            <a:chExt cx="4226542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CB2D7-0850-4AED-BCE0-496E853523F8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FEAA90-0F4D-4B0A-BFC5-8340DA757E7D}"/>
                </a:ext>
              </a:extLst>
            </p:cNvPr>
            <p:cNvSpPr txBox="1"/>
            <p:nvPr/>
          </p:nvSpPr>
          <p:spPr>
            <a:xfrm>
              <a:off x="4390943" y="2743337"/>
              <a:ext cx="3382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Application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 화면 설정 변경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Manifest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Camera permission </a:t>
            </a:r>
            <a:r>
              <a:rPr lang="ko-KR" altLang="en-US" dirty="0"/>
              <a:t>부여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CA1A1F-73A0-4B3A-BCD9-998D1D2842F1}"/>
              </a:ext>
            </a:extLst>
          </p:cNvPr>
          <p:cNvGrpSpPr/>
          <p:nvPr/>
        </p:nvGrpSpPr>
        <p:grpSpPr>
          <a:xfrm>
            <a:off x="3519487" y="2795209"/>
            <a:ext cx="5153025" cy="2079531"/>
            <a:chOff x="3457575" y="2782852"/>
            <a:chExt cx="5153025" cy="207953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AD7DC0A-C3E8-4D8A-AEE6-EEF32EEAE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4326"/>
            <a:stretch/>
          </p:blipFill>
          <p:spPr>
            <a:xfrm>
              <a:off x="3457575" y="2782852"/>
              <a:ext cx="5153025" cy="207953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010644-FC5B-47CF-90CF-1028A77FF6FB}"/>
                </a:ext>
              </a:extLst>
            </p:cNvPr>
            <p:cNvSpPr/>
            <p:nvPr/>
          </p:nvSpPr>
          <p:spPr>
            <a:xfrm>
              <a:off x="3682256" y="3512718"/>
              <a:ext cx="4402881" cy="281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45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Native library </a:t>
            </a:r>
            <a:r>
              <a:rPr lang="ko-KR" altLang="en-US" dirty="0"/>
              <a:t>불러오기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5E1DC0-95AC-439A-8F63-29AE3E2D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3103053"/>
            <a:ext cx="3419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9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CameraView</a:t>
            </a:r>
            <a:r>
              <a:rPr lang="ko-KR" altLang="en-US" dirty="0"/>
              <a:t> 세팅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2A62E3-E479-4B4B-B077-F254C897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445351"/>
            <a:ext cx="4924425" cy="26098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773328-84B0-45AC-B997-08FE88DF05F7}"/>
              </a:ext>
            </a:extLst>
          </p:cNvPr>
          <p:cNvCxnSpPr/>
          <p:nvPr/>
        </p:nvCxnSpPr>
        <p:spPr>
          <a:xfrm flipH="1">
            <a:off x="7778578" y="4293973"/>
            <a:ext cx="5375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C51A0-EFEB-48A3-AE9C-7D94C2185A62}"/>
              </a:ext>
            </a:extLst>
          </p:cNvPr>
          <p:cNvSpPr txBox="1"/>
          <p:nvPr/>
        </p:nvSpPr>
        <p:spPr>
          <a:xfrm>
            <a:off x="8316097" y="415547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리스너</a:t>
            </a:r>
            <a:r>
              <a:rPr lang="ko-KR" altLang="en-US" sz="1200" dirty="0">
                <a:solidFill>
                  <a:srgbClr val="FF0000"/>
                </a:solidFill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276803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CameraView</a:t>
            </a:r>
            <a:r>
              <a:rPr lang="ko-KR" altLang="en-US" dirty="0"/>
              <a:t> </a:t>
            </a:r>
            <a:r>
              <a:rPr lang="en-US" altLang="ko-KR" dirty="0"/>
              <a:t>listener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819337-3948-4ACF-8F13-72A2878A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530047"/>
            <a:ext cx="5943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8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) Permission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Marshmallow</a:t>
            </a:r>
            <a:r>
              <a:rPr lang="ko-KR" altLang="en-US" dirty="0"/>
              <a:t> </a:t>
            </a:r>
            <a:r>
              <a:rPr lang="en-US" altLang="ko-KR" dirty="0"/>
              <a:t>(23) </a:t>
            </a:r>
            <a:r>
              <a:rPr lang="ko-KR" altLang="en-US" dirty="0"/>
              <a:t>버전 이상부터는 별도의 </a:t>
            </a:r>
            <a:r>
              <a:rPr lang="en-US" altLang="ko-KR" dirty="0"/>
              <a:t>permission</a:t>
            </a:r>
            <a:r>
              <a:rPr lang="ko-KR" altLang="en-US" dirty="0"/>
              <a:t> 체크가 필요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468768-14AD-457D-A3AD-91255638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19" y="2352639"/>
            <a:ext cx="5959561" cy="36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6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NDK</a:t>
            </a:r>
            <a:r>
              <a:rPr lang="ko-KR" altLang="en-US" sz="2400" dirty="0"/>
              <a:t>를 이용한 영상처리 추가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Native method </a:t>
            </a:r>
            <a:r>
              <a:rPr lang="ko-KR" altLang="en-US" dirty="0"/>
              <a:t>선언 및 </a:t>
            </a:r>
            <a:r>
              <a:rPr lang="en-US" altLang="ko-KR" dirty="0"/>
              <a:t>camera view listener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80AD7B-11D0-4EEA-8469-E6BFAA8F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27" y="3620429"/>
            <a:ext cx="5324475" cy="155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D5030D-48AB-445D-982C-E521434D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2656706"/>
            <a:ext cx="48577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1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NDK</a:t>
            </a:r>
            <a:r>
              <a:rPr lang="ko-KR" altLang="en-US" sz="2400" dirty="0"/>
              <a:t>를 이용한 영상처리 추가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Native method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F60AAA-74A3-4D94-83E2-B425494A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2655531"/>
            <a:ext cx="63531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Application </a:t>
            </a:r>
            <a:r>
              <a:rPr lang="ko-KR" altLang="en-US" b="1" dirty="0"/>
              <a:t>화면 설정 변경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필요한 여러가지 속성 변경 방법 학습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84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Application </a:t>
            </a:r>
            <a:r>
              <a:rPr lang="ko-KR" altLang="en-US" dirty="0"/>
              <a:t>화면 설정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화면 가로모드 고정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Manifest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09088-CBF8-4FA5-B5DA-23389196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327812"/>
            <a:ext cx="4914900" cy="3114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0E324BB-61AC-4754-BAFB-CBFB88CE08A7}"/>
              </a:ext>
            </a:extLst>
          </p:cNvPr>
          <p:cNvSpPr/>
          <p:nvPr/>
        </p:nvSpPr>
        <p:spPr>
          <a:xfrm>
            <a:off x="3859619" y="3723700"/>
            <a:ext cx="2930419" cy="397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990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C227CF-4C6D-4E23-B547-2BDD7BF8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369410"/>
            <a:ext cx="6457950" cy="3429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Application </a:t>
            </a:r>
            <a:r>
              <a:rPr lang="ko-KR" altLang="en-US" dirty="0"/>
              <a:t>화면 설정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앱 상단 타이틀 바 제거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 -&gt; values -&gt; themes.xml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E324BB-61AC-4754-BAFB-CBFB88CE08A7}"/>
              </a:ext>
            </a:extLst>
          </p:cNvPr>
          <p:cNvSpPr/>
          <p:nvPr/>
        </p:nvSpPr>
        <p:spPr>
          <a:xfrm>
            <a:off x="3359170" y="5021160"/>
            <a:ext cx="2930419" cy="397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03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Android </a:t>
            </a:r>
            <a:r>
              <a:rPr lang="ko-KR" altLang="en-US" b="1" dirty="0"/>
              <a:t>프로젝트에 </a:t>
            </a:r>
            <a:r>
              <a:rPr lang="en-US" altLang="ko-KR" b="1" dirty="0"/>
              <a:t>OpenCV import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라이브러리를 포함 시킬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Native development kit(NDK)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CF7194D-6EF2-468C-ACD0-1F55AB82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37404"/>
            <a:ext cx="7677150" cy="23717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Application </a:t>
            </a:r>
            <a:r>
              <a:rPr lang="ko-KR" altLang="en-US" dirty="0"/>
              <a:t>화면 설정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전체화면 모드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MainActivity.java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E324BB-61AC-4754-BAFB-CBFB88CE08A7}"/>
              </a:ext>
            </a:extLst>
          </p:cNvPr>
          <p:cNvSpPr/>
          <p:nvPr/>
        </p:nvSpPr>
        <p:spPr>
          <a:xfrm>
            <a:off x="2506554" y="3325435"/>
            <a:ext cx="7428021" cy="208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61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Native</a:t>
            </a:r>
            <a:r>
              <a:rPr lang="ko-KR" altLang="en-US" sz="2400" dirty="0"/>
              <a:t> </a:t>
            </a:r>
            <a:r>
              <a:rPr lang="en-US" altLang="ko-KR" sz="2400" dirty="0"/>
              <a:t>development</a:t>
            </a:r>
            <a:r>
              <a:rPr lang="ko-KR" altLang="en-US" sz="2400" dirty="0"/>
              <a:t> </a:t>
            </a:r>
            <a:r>
              <a:rPr lang="en-US" altLang="ko-KR" sz="2400" dirty="0"/>
              <a:t>kit(NDK) &amp; </a:t>
            </a:r>
            <a:r>
              <a:rPr lang="en-US" altLang="ko-KR" sz="2400" dirty="0" err="1"/>
              <a:t>CMake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</a:t>
            </a:r>
            <a:r>
              <a:rPr lang="en-US" altLang="ko-KR" dirty="0" err="1"/>
              <a:t>studi</a:t>
            </a:r>
            <a:r>
              <a:rPr lang="ko-KR" altLang="en-US" dirty="0"/>
              <a:t>의 </a:t>
            </a:r>
            <a:r>
              <a:rPr lang="en-US" altLang="ko-KR" dirty="0"/>
              <a:t>SDK Manager </a:t>
            </a:r>
            <a:r>
              <a:rPr lang="ko-KR" altLang="en-US" dirty="0"/>
              <a:t>열기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2B750E-3786-4BA1-99F4-28FFB49655D8}"/>
              </a:ext>
            </a:extLst>
          </p:cNvPr>
          <p:cNvGrpSpPr/>
          <p:nvPr/>
        </p:nvGrpSpPr>
        <p:grpSpPr>
          <a:xfrm>
            <a:off x="6849552" y="2102223"/>
            <a:ext cx="4577373" cy="3889234"/>
            <a:chOff x="4816897" y="1057481"/>
            <a:chExt cx="6536903" cy="55541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45EE0B-B008-4F36-91D7-8080CD65D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6897" y="1057481"/>
              <a:ext cx="6461435" cy="555417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2BCD27C-7387-4415-880C-631E67734BFD}"/>
                </a:ext>
              </a:extLst>
            </p:cNvPr>
            <p:cNvSpPr/>
            <p:nvPr/>
          </p:nvSpPr>
          <p:spPr>
            <a:xfrm>
              <a:off x="9126966" y="4337586"/>
              <a:ext cx="2226834" cy="430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1FE7D79-456F-4AB4-A257-93F0C302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52" y="2102223"/>
            <a:ext cx="5114688" cy="388923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038113-DFF8-4841-B0E9-CD549C532006}"/>
              </a:ext>
            </a:extLst>
          </p:cNvPr>
          <p:cNvSpPr/>
          <p:nvPr/>
        </p:nvSpPr>
        <p:spPr>
          <a:xfrm>
            <a:off x="5237398" y="2247069"/>
            <a:ext cx="267537" cy="230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20DEC-2C41-482E-8326-C6A1A60F6455}"/>
              </a:ext>
            </a:extLst>
          </p:cNvPr>
          <p:cNvSpPr txBox="1"/>
          <p:nvPr/>
        </p:nvSpPr>
        <p:spPr>
          <a:xfrm>
            <a:off x="6096000" y="397887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19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Native</a:t>
            </a:r>
            <a:r>
              <a:rPr lang="ko-KR" altLang="en-US" sz="2400" dirty="0"/>
              <a:t> </a:t>
            </a:r>
            <a:r>
              <a:rPr lang="en-US" altLang="ko-KR" sz="2400" dirty="0"/>
              <a:t>development</a:t>
            </a:r>
            <a:r>
              <a:rPr lang="ko-KR" altLang="en-US" sz="2400" dirty="0"/>
              <a:t> </a:t>
            </a:r>
            <a:r>
              <a:rPr lang="en-US" altLang="ko-KR" sz="2400" dirty="0"/>
              <a:t>kit(NDK) &amp; </a:t>
            </a:r>
            <a:r>
              <a:rPr lang="en-US" altLang="ko-KR" sz="2400" dirty="0" err="1"/>
              <a:t>CMake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필요한 개발 도구 설치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C8EBA9-24BF-43A9-BE81-C881E79537D2}"/>
              </a:ext>
            </a:extLst>
          </p:cNvPr>
          <p:cNvGrpSpPr/>
          <p:nvPr/>
        </p:nvGrpSpPr>
        <p:grpSpPr>
          <a:xfrm>
            <a:off x="3189783" y="2100481"/>
            <a:ext cx="5812433" cy="4164395"/>
            <a:chOff x="2250365" y="1000729"/>
            <a:chExt cx="7691269" cy="551051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7FC3563-8751-4C75-BFDA-3592E3C12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0365" y="1000729"/>
              <a:ext cx="7691269" cy="551051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3F035C2-6B48-4959-AF49-C6343B27C1CC}"/>
                </a:ext>
              </a:extLst>
            </p:cNvPr>
            <p:cNvSpPr/>
            <p:nvPr/>
          </p:nvSpPr>
          <p:spPr>
            <a:xfrm>
              <a:off x="3939090" y="2901877"/>
              <a:ext cx="5882642" cy="5728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69442F-6238-40DF-A8A5-E9F84BA2298C}"/>
                </a:ext>
              </a:extLst>
            </p:cNvPr>
            <p:cNvSpPr/>
            <p:nvPr/>
          </p:nvSpPr>
          <p:spPr>
            <a:xfrm>
              <a:off x="7845911" y="6161538"/>
              <a:ext cx="727935" cy="349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64A928-ADEB-416F-803B-4B924D94E4DB}"/>
                </a:ext>
              </a:extLst>
            </p:cNvPr>
            <p:cNvSpPr txBox="1"/>
            <p:nvPr/>
          </p:nvSpPr>
          <p:spPr>
            <a:xfrm>
              <a:off x="3712906" y="245357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502C8-4527-4DB1-9206-6AEAE312F881}"/>
                </a:ext>
              </a:extLst>
            </p:cNvPr>
            <p:cNvSpPr txBox="1"/>
            <p:nvPr/>
          </p:nvSpPr>
          <p:spPr>
            <a:xfrm>
              <a:off x="7393543" y="599151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(2)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1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Project </a:t>
            </a:r>
            <a:r>
              <a:rPr lang="ko-KR" altLang="en-US" sz="2400" dirty="0"/>
              <a:t>생성</a:t>
            </a:r>
            <a:endParaRPr lang="en-US" altLang="ko-KR" sz="2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15E780-4762-4DEE-ACE8-01105D5CFC88}"/>
              </a:ext>
            </a:extLst>
          </p:cNvPr>
          <p:cNvGrpSpPr/>
          <p:nvPr/>
        </p:nvGrpSpPr>
        <p:grpSpPr>
          <a:xfrm>
            <a:off x="2734640" y="1887264"/>
            <a:ext cx="6722720" cy="4239947"/>
            <a:chOff x="2433637" y="1367599"/>
            <a:chExt cx="7324725" cy="461962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EED37FA-EE27-43A6-9E26-D5C5687A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3637" y="1367599"/>
              <a:ext cx="7324725" cy="461962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D575BD9-D669-45E1-93F4-980398E804BD}"/>
                </a:ext>
              </a:extLst>
            </p:cNvPr>
            <p:cNvSpPr/>
            <p:nvPr/>
          </p:nvSpPr>
          <p:spPr>
            <a:xfrm>
              <a:off x="4683163" y="3590461"/>
              <a:ext cx="1749910" cy="422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67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5C27D1-E445-41C9-ABFB-0683B93E950F}"/>
              </a:ext>
            </a:extLst>
          </p:cNvPr>
          <p:cNvGrpSpPr/>
          <p:nvPr/>
        </p:nvGrpSpPr>
        <p:grpSpPr>
          <a:xfrm>
            <a:off x="3107724" y="2042690"/>
            <a:ext cx="5976552" cy="4313452"/>
            <a:chOff x="2312894" y="978321"/>
            <a:chExt cx="7566212" cy="546075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AC14314-2A4E-4717-A64F-C9041A70F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2894" y="978321"/>
              <a:ext cx="7566212" cy="54607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93342E-E0CA-459D-8F17-08773AABB4B3}"/>
                </a:ext>
              </a:extLst>
            </p:cNvPr>
            <p:cNvSpPr/>
            <p:nvPr/>
          </p:nvSpPr>
          <p:spPr>
            <a:xfrm>
              <a:off x="5931050" y="3429000"/>
              <a:ext cx="1954305" cy="1982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69D9A2-D8DE-49AC-B978-89F818C33966}"/>
                </a:ext>
              </a:extLst>
            </p:cNvPr>
            <p:cNvSpPr/>
            <p:nvPr/>
          </p:nvSpPr>
          <p:spPr>
            <a:xfrm>
              <a:off x="7662489" y="6075031"/>
              <a:ext cx="744414" cy="3026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Project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Project templet</a:t>
            </a:r>
            <a:r>
              <a:rPr lang="ko-KR" altLang="en-US" dirty="0"/>
              <a:t>을 </a:t>
            </a:r>
            <a:r>
              <a:rPr lang="en-US" altLang="ko-KR" dirty="0"/>
              <a:t>Native C++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34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3CCB50-B2E5-4A96-A7BE-21D19E4872B7}"/>
              </a:ext>
            </a:extLst>
          </p:cNvPr>
          <p:cNvGrpSpPr/>
          <p:nvPr/>
        </p:nvGrpSpPr>
        <p:grpSpPr>
          <a:xfrm>
            <a:off x="3107724" y="2042690"/>
            <a:ext cx="5976550" cy="4313452"/>
            <a:chOff x="2241176" y="948077"/>
            <a:chExt cx="7709648" cy="556428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2EBA7A6-6BA3-4F89-94E7-42EDCBADA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1176" y="948077"/>
              <a:ext cx="7709648" cy="556428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E9D353-0D71-4B64-8387-93CC26C42CCA}"/>
                </a:ext>
              </a:extLst>
            </p:cNvPr>
            <p:cNvSpPr/>
            <p:nvPr/>
          </p:nvSpPr>
          <p:spPr>
            <a:xfrm>
              <a:off x="5178014" y="2278027"/>
              <a:ext cx="3922955" cy="26059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Project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Project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85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OpenCV download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Google</a:t>
            </a:r>
            <a:r>
              <a:rPr lang="ko-KR" altLang="en-US" dirty="0"/>
              <a:t>에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release </a:t>
            </a:r>
            <a:r>
              <a:rPr lang="ko-KR" altLang="en-US" dirty="0"/>
              <a:t>검색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BAEB81-88D8-4DD5-A750-CA80D27788CB}"/>
              </a:ext>
            </a:extLst>
          </p:cNvPr>
          <p:cNvGrpSpPr/>
          <p:nvPr/>
        </p:nvGrpSpPr>
        <p:grpSpPr>
          <a:xfrm>
            <a:off x="2825256" y="2402308"/>
            <a:ext cx="6541487" cy="3229150"/>
            <a:chOff x="2069113" y="2328166"/>
            <a:chExt cx="8239125" cy="406717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746AB78-1336-4B75-A105-D5A41CAEF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113" y="2328166"/>
              <a:ext cx="8239125" cy="406717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F8BF80-8EFA-4E2B-93B5-8D7051D4C628}"/>
                </a:ext>
              </a:extLst>
            </p:cNvPr>
            <p:cNvSpPr/>
            <p:nvPr/>
          </p:nvSpPr>
          <p:spPr>
            <a:xfrm>
              <a:off x="3578153" y="4146600"/>
              <a:ext cx="3485477" cy="430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85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789</Words>
  <Application>Microsoft Office PowerPoint</Application>
  <PresentationFormat>와이드스크린</PresentationFormat>
  <Paragraphs>211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굴림</vt:lpstr>
      <vt:lpstr>맑은 고딕</vt:lpstr>
      <vt:lpstr>Arial</vt:lpstr>
      <vt:lpstr>Office 테마</vt:lpstr>
      <vt:lpstr>카메라 기반 실시간 영상처리 기능을 포함한 안드로이드 앱 개발</vt:lpstr>
      <vt:lpstr>PowerPoint 프레젠테이션</vt:lpstr>
      <vt:lpstr>PowerPoint 프레젠테이션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PowerPoint 프레젠테이션</vt:lpstr>
      <vt:lpstr>OpenCV의 기본 기능을 이용한 카메라 활용</vt:lpstr>
      <vt:lpstr>OpenCV의 기본 기능을 이용한 카메라 활용</vt:lpstr>
      <vt:lpstr>OpenCV의 기본 기능을 이용한 카메라 활용</vt:lpstr>
      <vt:lpstr>OpenCV의 기본 기능을 이용한 카메라 활용</vt:lpstr>
      <vt:lpstr>OpenCV의 기본 기능을 이용한 카메라 활용</vt:lpstr>
      <vt:lpstr>OpenCV의 기본 기능을 이용한 카메라 활용</vt:lpstr>
      <vt:lpstr>OpenCV의 기본 기능을 이용한 카메라 활용</vt:lpstr>
      <vt:lpstr>OpenCV의 기본 기능을 이용한 카메라 활용</vt:lpstr>
      <vt:lpstr>PowerPoint 프레젠테이션</vt:lpstr>
      <vt:lpstr>Application 화면 설정 변경</vt:lpstr>
      <vt:lpstr>Application 화면 설정 변경</vt:lpstr>
      <vt:lpstr>Application 화면 설정 변경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123</cp:revision>
  <dcterms:created xsi:type="dcterms:W3CDTF">2021-01-14T08:54:48Z</dcterms:created>
  <dcterms:modified xsi:type="dcterms:W3CDTF">2021-01-27T14:00:24Z</dcterms:modified>
</cp:coreProperties>
</file>