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3CF48-93FA-BDB2-5B06-DF269726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7FC46-F2C0-40D4-0C54-E7AD8B360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CE101-7AA2-D502-E0D0-4ABAD13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FA142-AC90-35F2-C44E-A54DF00D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DFFD8-B690-764B-E5BD-5F8ACA24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ED0E8-EBE5-D5F0-59B9-097962F7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93141-C6AF-33B8-02CA-9948CCC9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23ABD-11D8-9041-3C0C-B84CB16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5E500-D955-E132-6775-F755B15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2104B-7A20-5F0B-ED90-85C39A74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5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7D9B5-7D8C-5257-99A8-48096E4B4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0FBBA-8619-33AB-7E5F-24EAEC19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4ABBC-F7C0-F221-FEBE-215F402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BD6CA-CDEB-ADFD-6724-D1C15EDD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2B14-F2E5-775B-EA2B-9A5A1593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CCDF9-2D02-4406-C9AC-524907F3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726C4-CAFB-3E88-0F35-F251D4B9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4BAB-026A-9105-27B3-ACF87EF8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6B1F6-F807-F286-B731-0B0CACA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D7843-7F2A-B056-642D-358E164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A8C8-6608-ED1D-29FC-581A10BF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D1ADC-ABCE-AD9E-022F-AEFC43D2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A85A5-1F05-A115-9DA8-CF9112DF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3E2FA-980A-3D00-6CD2-903ECAE7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7541B-3D12-17E0-143A-BE5AA912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0B0E-5BE1-F5A1-32B4-DD1EBF22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C39F1-A8DC-9017-67A0-E84334954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1D9DD-7CA9-FBDF-7304-222DA402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08098-BCA1-A351-0104-3059E036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4813F-8D3C-E8EF-E96E-B1DB0D8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578EE-3823-BD09-BCDA-4307DFB6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1BF49-4ABB-38A2-3078-5E55146F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20877-C2EE-C18E-7BF1-CBC9FC0E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15BE6-C9B0-647F-A144-6FD63DB4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05BDCD-C2B6-6E0C-75FD-173F266AF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0A031-705D-C4D3-F922-49C91A0AD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B893AB-565F-D9FC-2F5C-CA578BEF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EAE0-36D7-F34B-CEAD-0FB83F28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193FD7-0CF5-DF4D-AE2E-66FA3AC9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3A43-D5CA-3CB7-412F-B699F1E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1B2FF-FBA6-6C5B-4907-4A2B499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E74C6-3BB4-725C-2D64-8437F675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85494-6088-6AC4-B208-498EF300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42716A-ECB3-CDDB-5880-07949BB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4B6F7-640E-C208-8396-29B0D1AE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6FDF5-DEA1-28F4-3900-9CBBB690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FF2A-C9D3-29AA-9EB6-1DEF5850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AC015-4D82-E13A-68E3-837C442B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49298-BA59-FC26-4EC4-2FC7B361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93FFC-1BD0-A7CE-0C5B-0803E18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C5C7D-51BB-ADD8-CCF3-F5CBC7DD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35B7D-C95B-1121-D0D3-64B254DD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64450-21E0-659F-2496-A00633FB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BF0918-4F2A-7EF1-C5B7-B92A12E69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6A882-A85D-BE56-326C-3EEA16AA8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35CD1-0B02-3DCC-131B-CDAB0C9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F8A3D-71B6-D4DB-6088-50235F0D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325DE-C3DC-0F46-CE89-0BB7B0E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2BA35B-C8B8-2A96-6C1F-6DB44EBF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88DFA-071B-D0A5-BDF2-B54BCA2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0EF61-934E-49A2-3F6F-5483FD490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9C77-E688-4C53-817D-CF9F60441F5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5BDCB-1755-9F3A-6E18-38EC884D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BC02B-6175-C429-0C26-E88B866D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110E-267B-4486-995D-CA8669EEC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628725-AD6E-47B6-2644-9EC28063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-apple-system"/>
              </a:rPr>
              <a:t>L298N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-apple-system"/>
              </a:rPr>
              <a:t>사용법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57AA8-8EFD-4382-088C-CB5AC296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202315011 </a:t>
            </a:r>
            <a:r>
              <a:rPr lang="ko-KR" altLang="en-US" sz="2000" dirty="0">
                <a:solidFill>
                  <a:srgbClr val="FFFFFF"/>
                </a:solidFill>
              </a:rPr>
              <a:t>신현서</a:t>
            </a:r>
          </a:p>
        </p:txBody>
      </p:sp>
      <p:sp>
        <p:nvSpPr>
          <p:cNvPr id="6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05AA7-431E-AE44-8D15-1DBD0968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43509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600" b="0" i="0" dirty="0">
                <a:effectLst/>
                <a:latin typeface="-apple-system"/>
              </a:rPr>
              <a:t>L298N </a:t>
            </a:r>
            <a:r>
              <a:rPr lang="ko-KR" altLang="en-US" sz="5600" b="0" i="0" dirty="0">
                <a:effectLst/>
                <a:latin typeface="-apple-system"/>
              </a:rPr>
              <a:t>사용법 설명</a:t>
            </a:r>
            <a:endParaRPr lang="ko-KR" altLang="en-US" sz="5600" dirty="0"/>
          </a:p>
        </p:txBody>
      </p:sp>
      <p:cxnSp>
        <p:nvCxnSpPr>
          <p:cNvPr id="45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E8F81-A9E9-FB64-7830-981B66CE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829330"/>
            <a:ext cx="7451964" cy="3350404"/>
          </a:xfrm>
        </p:spPr>
        <p:txBody>
          <a:bodyPr anchor="t">
            <a:normAutofit/>
          </a:bodyPr>
          <a:lstStyle/>
          <a:p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L298N 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드라이버 모듈은 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2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개의 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DC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모터 또는 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1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개의 </a:t>
            </a:r>
            <a:r>
              <a:rPr lang="ko-KR" altLang="en-US" sz="18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스테핑모터를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 제어하기 위한 모터드라이버 이다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. </a:t>
            </a:r>
          </a:p>
          <a:p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두개의 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DC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모터를 각각 속도와 방향 제어할 수 있으므로 전동 모형자동차 </a:t>
            </a:r>
            <a:r>
              <a:rPr lang="ko-KR" altLang="en-US" sz="18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제작시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 전진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/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후진 및 가속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/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감속과 좌회전</a:t>
            </a:r>
            <a:r>
              <a:rPr lang="en-US" altLang="ko-KR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/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우회전 등 모든 동작을 이 </a:t>
            </a:r>
            <a:r>
              <a:rPr lang="ko-KR" altLang="en-US" sz="18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드라이버모듈</a:t>
            </a:r>
            <a:r>
              <a:rPr lang="ko-KR" altLang="en-US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 하나로 구현할 수 있게 된다</a:t>
            </a:r>
            <a:r>
              <a:rPr lang="en-US" altLang="ko-KR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내용 개체 틀 4" descr="전자제품, 회로이(가) 표시된 사진&#10;&#10;자동 생성된 설명">
            <a:extLst>
              <a:ext uri="{FF2B5EF4-FFF2-40B4-BE49-F238E27FC236}">
                <a16:creationId xmlns:a16="http://schemas.microsoft.com/office/drawing/2014/main" id="{EAA49F85-0862-B196-FFB8-C95ADA794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434" b="-4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5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9BBA2C-E1EC-5E3B-4A9E-C98B9F99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0647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600" b="0" i="0" dirty="0">
                <a:effectLst/>
                <a:latin typeface="-apple-system"/>
              </a:rPr>
              <a:t>L298N </a:t>
            </a:r>
            <a:r>
              <a:rPr lang="ko-KR" altLang="en-US" sz="5600" b="0" i="0" dirty="0">
                <a:effectLst/>
                <a:latin typeface="-apple-system"/>
              </a:rPr>
              <a:t>사용법 설명</a:t>
            </a:r>
            <a:endParaRPr lang="ko-KR" altLang="en-US" sz="5600" dirty="0"/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31E85-6462-5564-E286-371889CA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1795"/>
            <a:ext cx="7575176" cy="368022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 A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 B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각각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DC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모터를 연결한다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+12V Power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모터 작동용 메인 전원을 연결하는 곳이다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35V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까지 가능하다고 되어 있으나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12V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이내로 사용하는 것이 일반적이다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</a:t>
            </a: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Power GND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공통 접지단자로서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아두이노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GND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+12V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전원의 마이너스 접지를 함께 연결한다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F96A34-0C31-9287-3305-0F76DEB7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" b="3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EC8FF0-DA2A-F5AF-9889-4599D746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647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600" b="0" i="0" dirty="0">
                <a:effectLst/>
                <a:latin typeface="-apple-system"/>
              </a:rPr>
              <a:t>L298N </a:t>
            </a:r>
            <a:r>
              <a:rPr lang="ko-KR" altLang="en-US" sz="5600" b="0" i="0" dirty="0">
                <a:effectLst/>
                <a:latin typeface="-apple-system"/>
              </a:rPr>
              <a:t>사용법 설명</a:t>
            </a:r>
            <a:endParaRPr lang="ko-KR" altLang="en-US" sz="5600" dirty="0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CBEA3D-E68F-F64F-31BC-36682D00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6935"/>
            <a:ext cx="7664823" cy="333014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 Enable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점퍼스위치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 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내장되어 있는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정전압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Regulator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가동시킬지 여부를 선택하는 점퍼이다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연결되어 있으면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Regulator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가동되어 내부 제어용으로 사용되며 동시에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+5V Power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출력되기 때문에 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아두이노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등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MCU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전원으로 활용할 수 잇다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 고전압용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DC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모터 사용을 위해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12V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이상의 전압을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+12V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단자에 가해 줄 필요가 있을 경우에는 이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점퍼핀을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빼놓아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Regulator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가동을 중지시키고 별도의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전압을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+5V Power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단자에 가해 주어야 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   </a:t>
            </a: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+5V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 5V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점퍼스위치가 연결되어 있을 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(12V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이내의 전압을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+12V Power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단자에 연결했을 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에는 별도의 전원을 공급해 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필요없고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오히려 이 단자에서 출력되는 전력을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아두이노의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VIN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작동 전원으로 사용할 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5V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점퍼스위치가 연결되어 있지 않을 때에는 이 단자에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전압을 가해 주어야 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    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77E061B-D387-0841-0247-6BFA1F2D2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" b="3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18F83E-B2DF-1500-BFCF-0C40900C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647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600" b="0" i="0" dirty="0">
                <a:effectLst/>
                <a:latin typeface="-apple-system"/>
              </a:rPr>
              <a:t>L298N </a:t>
            </a:r>
            <a:r>
              <a:rPr lang="ko-KR" altLang="en-US" sz="5600" b="0" i="0" dirty="0">
                <a:effectLst/>
                <a:latin typeface="-apple-system"/>
              </a:rPr>
              <a:t>사용법 설명</a:t>
            </a:r>
            <a:endParaRPr lang="ko-KR" altLang="en-US" sz="5600" dirty="0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06E32-871D-67CD-8A5B-718718F7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006"/>
            <a:ext cx="6994188" cy="334445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 Enable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B Enable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각각 모터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B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출력을 제어하는 신호선이고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PWM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제어가 가능하다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점퍼스위치가 연결되어 있는 상태는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5V HIGH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되어 최대출력으로 연결하라는 의미이고 속도제어가 필요할 경우 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아두이노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PWM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핀에 연결하여 적절한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PWM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값을 출력하면 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Input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단자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방향을 제어하기 위한 신호선으로서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모터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방향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IN3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IN4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 모터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B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방향을 제어하기 위한 것이다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즉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IN2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각각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HIGH,LOW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주었을 때와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LOW,HIGH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주었을 때는 모터의 진행방향이 반대로 되게 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  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41E73BE-822F-828D-44F7-8581102BF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" b="3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DBE76-1921-F10D-F927-2F5C2BAB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5209"/>
            <a:ext cx="6155988" cy="1117155"/>
          </a:xfrm>
        </p:spPr>
        <p:txBody>
          <a:bodyPr anchor="b">
            <a:normAutofit/>
          </a:bodyPr>
          <a:lstStyle/>
          <a:p>
            <a:r>
              <a:rPr lang="ko-KR" altLang="en-US" sz="560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아두이노</a:t>
            </a:r>
            <a:r>
              <a:rPr lang="ko-KR" altLang="en-US" sz="560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연결</a:t>
            </a:r>
            <a:endParaRPr lang="ko-KR" altLang="en-US" sz="5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 descr="텍스트, 전자제품, 회로이(가) 표시된 사진&#10;&#10;자동 생성된 설명">
            <a:extLst>
              <a:ext uri="{FF2B5EF4-FFF2-40B4-BE49-F238E27FC236}">
                <a16:creationId xmlns:a16="http://schemas.microsoft.com/office/drawing/2014/main" id="{3861C29C-25FD-7E70-8E14-B19C5AA5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81" y="2452207"/>
            <a:ext cx="5563838" cy="3296573"/>
          </a:xfrm>
          <a:prstGeom prst="rect">
            <a:avLst/>
          </a:prstGeom>
        </p:spPr>
      </p:pic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3BC5D665-1F1D-BFFD-375E-F8976398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94" y="2592733"/>
            <a:ext cx="6738695" cy="34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Ubuntu Condensed</vt:lpstr>
      <vt:lpstr>Office 테마</vt:lpstr>
      <vt:lpstr>L298N 사용법</vt:lpstr>
      <vt:lpstr>L298N 사용법 설명</vt:lpstr>
      <vt:lpstr>L298N 사용법 설명</vt:lpstr>
      <vt:lpstr>L298N 사용법 설명</vt:lpstr>
      <vt:lpstr>L298N 사용법 설명</vt:lpstr>
      <vt:lpstr>아두이노 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신현서</dc:creator>
  <cp:lastModifiedBy>신현서</cp:lastModifiedBy>
  <cp:revision>1</cp:revision>
  <dcterms:created xsi:type="dcterms:W3CDTF">2023-04-09T14:47:19Z</dcterms:created>
  <dcterms:modified xsi:type="dcterms:W3CDTF">2023-04-09T15:17:16Z</dcterms:modified>
</cp:coreProperties>
</file>