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Ultra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bXOXcHlzjY3SnLxF+5qm/rvFn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Ultr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색다른 슈팅게임인 ‘Sphere’를 소개할 발표자 이인수 입니다.</a:t>
            </a:r>
            <a:endParaRPr/>
          </a:p>
        </p:txBody>
      </p:sp>
      <p:sp>
        <p:nvSpPr>
          <p:cNvPr id="20" name="Google Shape;2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Sphere만의 차별 요소입니다. 첫 번째로 자신의 탄막으로 적의 탄막을 부수는 탄막 부수기 입니다. 이는 피하기만 하는 타 슈팅게임과 달리 다른 재미를 보여줄 수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다음은 탄막 부수기와 어울리는 다른 피격 판정을 가지고 있습니다. 피격 판정은 캐릭터가 아닌 맵 하단에 위치한 체력 바에 피격 판정이 있어 탄막 부수기에 몰입하도록 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그리고 탄막 부수기 다 보니 어울리는 수동 공격을 하였습니다. 버튼 위치는 슈팅 게임 특성 상 불편함이 적게 상단에 위치하도록 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또 지속적인 공격을 막기 위해 내 탄막이 맵 천장에 닿으면 적의 탄막으로 취급되어 반사되는 시스템을 도입했습니다. 이 탄막은 캐릭터로만 부술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여기에 기술 시스템을 넣어 게임에 더욱 몰입 하도록 했으며 탄막 부수기에 어울리는 다양한 보스 패턴을 보유하고 있습니다.</a:t>
            </a:r>
            <a:endParaRPr/>
          </a:p>
        </p:txBody>
      </p:sp>
      <p:sp>
        <p:nvSpPr>
          <p:cNvPr id="199" name="Google Shape;19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그럼 게임 시연으로 넘어가겠습니다.</a:t>
            </a:r>
            <a:endParaRPr/>
          </a:p>
        </p:txBody>
      </p:sp>
      <p:sp>
        <p:nvSpPr>
          <p:cNvPr id="227" name="Google Shape;22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저희 팀의 구성원 입니다.</a:t>
            </a:r>
            <a:endParaRPr/>
          </a:p>
        </p:txBody>
      </p:sp>
      <p:sp>
        <p:nvSpPr>
          <p:cNvPr id="238" name="Google Shape;23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이상 발표를 마치도록 하겠습니다.</a:t>
            </a:r>
            <a:endParaRPr/>
          </a:p>
        </p:txBody>
      </p:sp>
      <p:sp>
        <p:nvSpPr>
          <p:cNvPr id="273" name="Google Shape;27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발표는 보시는 바와 같이 6개의 순서로 진행하겠습니다.</a:t>
            </a:r>
            <a:endParaRPr/>
          </a:p>
        </p:txBody>
      </p:sp>
      <p:sp>
        <p:nvSpPr>
          <p:cNvPr id="52" name="Google Shape;5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일단 저희 게임인 Sphere는 적의 탄막을 부숴야 하는 슈팅 게임으로 내 탄막으로 적의 탄막을 부수는 게 핵심인 게임입니다.</a:t>
            </a:r>
            <a:endParaRPr/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그래픽 컨셉으로는 기하학적인 무늬를 지닌 도형과 네온 스타일로 잡았습니다.</a:t>
            </a:r>
            <a:endParaRPr/>
          </a:p>
        </p:txBody>
      </p:sp>
      <p:sp>
        <p:nvSpPr>
          <p:cNvPr id="94" name="Google Shape;9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게임 컨셉은 기본적으로 탄막 게임인데 적의 탄막이 아래로 내려오지 못하도록 하는 점을 추가하여 디펜스 형식의 탄막 게임이라고 할 수 있습니다.</a:t>
            </a:r>
            <a:endParaRPr/>
          </a:p>
        </p:txBody>
      </p:sp>
      <p:sp>
        <p:nvSpPr>
          <p:cNvPr id="109" name="Google Shape;10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인게임 화면을 소개하겠습니다. </a:t>
            </a:r>
            <a:endParaRPr/>
          </a:p>
        </p:txBody>
      </p:sp>
      <p:sp>
        <p:nvSpPr>
          <p:cNvPr id="122" name="Google Shape;12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조작 방법으로는 드래그를 통해 캐릭터를 움직일 수 있습니다.</a:t>
            </a:r>
            <a:endParaRPr/>
          </a:p>
        </p:txBody>
      </p:sp>
      <p:sp>
        <p:nvSpPr>
          <p:cNvPr id="157" name="Google Shape;15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화면을 동시에 두번 터치 시 기본 공격을 사용하며.</a:t>
            </a:r>
            <a:endParaRPr/>
          </a:p>
        </p:txBody>
      </p:sp>
      <p:sp>
        <p:nvSpPr>
          <p:cNvPr id="170" name="Google Shape;17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중단에 위치한 기술 버튼을 터치하여 기술을 사용할 수 있습니다.</a:t>
            </a:r>
            <a:endParaRPr/>
          </a:p>
        </p:txBody>
      </p:sp>
      <p:sp>
        <p:nvSpPr>
          <p:cNvPr id="185" name="Google Shape;18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11963400" y="0"/>
            <a:ext cx="2286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114300" y="1"/>
            <a:ext cx="11988800" cy="2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130175" y="6627600"/>
            <a:ext cx="11988800" cy="2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oogle.co.kr/url?sa=i&amp;rct=j&amp;q=&amp;esrc=s&amp;source=images&amp;cd=&amp;cad=rja&amp;uact=8&amp;ved=0ahUKEwjzgInm0t_VAhUMW7wKHVK-BrMQjRwIBw&amp;url=http://www.mbn.co.kr/pages/news/newsView.php?news_seq_no=1512822&amp;psig=AFQjCNEQ0B4P_elnNstkaVf9ijBgqfjetg&amp;ust=1503106626559011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oogle.co.kr/url?sa=i&amp;rct=j&amp;q=&amp;esrc=s&amp;source=images&amp;cd=&amp;cad=rja&amp;uact=8&amp;ved=0ahUKEwjqvPm3-t_VAhXIfrwKHRX0Cg8QjRwIBw&amp;url=http://riniblog.egloos.com/825800&amp;psig=AFQjCNEUx9tegozEf2gaWMw3A6R5Bn2guQ&amp;ust=1503116970116441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www.google.co.kr/url?sa=i&amp;rct=j&amp;q=&amp;esrc=s&amp;source=images&amp;cd=&amp;cad=rja&amp;uact=8&amp;ved=0ahUKEwic6u2g_N_VAhUEebwKHaJ6AeUQjRwIBw&amp;url=https://www.youtube.com/watch?v=ZSR1NM-EsjI&amp;psig=AFQjCNE8XI-afA7ZxEh3E4-SyyLM9q8GqQ&amp;ust=1503117440331803" TargetMode="External"/><Relationship Id="rId6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133350" y="133350"/>
            <a:ext cx="11934825" cy="5048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33350" y="638175"/>
            <a:ext cx="11934825" cy="5048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28587" y="1143000"/>
            <a:ext cx="11934825" cy="5048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28587" y="1647825"/>
            <a:ext cx="11934825" cy="5048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133350" y="2152650"/>
            <a:ext cx="11934825" cy="5048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33350" y="2657475"/>
            <a:ext cx="11934825" cy="5048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128587" y="3162300"/>
            <a:ext cx="11934825" cy="5048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128587" y="3667125"/>
            <a:ext cx="11934825" cy="5048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128587" y="4171950"/>
            <a:ext cx="11934825" cy="5048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128587" y="4676775"/>
            <a:ext cx="11934825" cy="5048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123824" y="5181600"/>
            <a:ext cx="11934825" cy="5048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123824" y="5686425"/>
            <a:ext cx="11934825" cy="5048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123824" y="6187918"/>
            <a:ext cx="11934825" cy="5048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3756023" y="2371726"/>
            <a:ext cx="4068169" cy="2139791"/>
          </a:xfrm>
          <a:custGeom>
            <a:rect b="b" l="l" r="r" t="t"/>
            <a:pathLst>
              <a:path extrusionOk="0" h="2139791" w="4829175">
                <a:moveTo>
                  <a:pt x="0" y="0"/>
                </a:moveTo>
                <a:lnTo>
                  <a:pt x="2952750" y="0"/>
                </a:lnTo>
                <a:lnTo>
                  <a:pt x="2952750" y="676156"/>
                </a:lnTo>
                <a:lnTo>
                  <a:pt x="4829175" y="676156"/>
                </a:lnTo>
                <a:lnTo>
                  <a:pt x="4829175" y="1419106"/>
                </a:lnTo>
                <a:lnTo>
                  <a:pt x="2343152" y="1419106"/>
                </a:lnTo>
                <a:lnTo>
                  <a:pt x="2343152" y="2139791"/>
                </a:lnTo>
                <a:lnTo>
                  <a:pt x="0" y="2139791"/>
                </a:lnTo>
                <a:lnTo>
                  <a:pt x="0" y="1419106"/>
                </a:lnTo>
                <a:lnTo>
                  <a:pt x="0" y="1396841"/>
                </a:lnTo>
                <a:lnTo>
                  <a:pt x="0" y="742950"/>
                </a:lnTo>
                <a:lnTo>
                  <a:pt x="0" y="67615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3732210" y="2143125"/>
            <a:ext cx="268605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</a:t>
            </a:r>
            <a:endParaRPr/>
          </a:p>
        </p:txBody>
      </p:sp>
      <p:sp>
        <p:nvSpPr>
          <p:cNvPr id="37" name="Google Shape;37;p1"/>
          <p:cNvSpPr txBox="1"/>
          <p:nvPr/>
        </p:nvSpPr>
        <p:spPr>
          <a:xfrm>
            <a:off x="3933823" y="3565447"/>
            <a:ext cx="214471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endParaRPr sz="66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3815202" y="2847936"/>
            <a:ext cx="3912306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‘SPHERE’</a:t>
            </a:r>
            <a:endParaRPr sz="66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5891212" y="4142185"/>
            <a:ext cx="1702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발표자: 이인수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40;p1"/>
          <p:cNvSpPr/>
          <p:nvPr/>
        </p:nvSpPr>
        <p:spPr>
          <a:xfrm rot="-1800000">
            <a:off x="8965223" y="592992"/>
            <a:ext cx="1879600" cy="1879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8829833" y="4604078"/>
            <a:ext cx="1796734" cy="1796734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42;p1"/>
          <p:cNvSpPr/>
          <p:nvPr/>
        </p:nvSpPr>
        <p:spPr>
          <a:xfrm rot="900000">
            <a:off x="8812709" y="1685925"/>
            <a:ext cx="2165096" cy="1866462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1"/>
          <p:cNvSpPr/>
          <p:nvPr/>
        </p:nvSpPr>
        <p:spPr>
          <a:xfrm rot="900000">
            <a:off x="679099" y="456000"/>
            <a:ext cx="2812434" cy="2424514"/>
          </a:xfrm>
          <a:prstGeom prst="hexagon">
            <a:avLst>
              <a:gd fmla="val 31386" name="adj"/>
              <a:gd fmla="val 115470" name="vf"/>
            </a:avLst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1"/>
          <p:cNvSpPr/>
          <p:nvPr/>
        </p:nvSpPr>
        <p:spPr>
          <a:xfrm rot="900000">
            <a:off x="649472" y="3799510"/>
            <a:ext cx="2102056" cy="2102056"/>
          </a:xfrm>
          <a:prstGeom prst="diamond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2530633" y="355916"/>
            <a:ext cx="1796734" cy="1796734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6;p1"/>
          <p:cNvSpPr/>
          <p:nvPr/>
        </p:nvSpPr>
        <p:spPr>
          <a:xfrm rot="1800000">
            <a:off x="6288750" y="597373"/>
            <a:ext cx="1228544" cy="1170042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7;p1"/>
          <p:cNvSpPr/>
          <p:nvPr/>
        </p:nvSpPr>
        <p:spPr>
          <a:xfrm rot="9900000">
            <a:off x="5956789" y="5162637"/>
            <a:ext cx="1431928" cy="994360"/>
          </a:xfrm>
          <a:prstGeom prst="trapezoid">
            <a:avLst>
              <a:gd fmla="val 25000" name="adj"/>
            </a:avLst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1990242" y="4679530"/>
            <a:ext cx="1728122" cy="1645831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/>
          <p:nvPr/>
        </p:nvSpPr>
        <p:spPr>
          <a:xfrm>
            <a:off x="190500" y="2044699"/>
            <a:ext cx="5232400" cy="59364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190500" y="4194463"/>
            <a:ext cx="5232400" cy="59364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190500" y="2756921"/>
            <a:ext cx="5232400" cy="59364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190500" y="3471781"/>
            <a:ext cx="5232400" cy="59364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190500" y="4901018"/>
            <a:ext cx="5232400" cy="59364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190500" y="5612218"/>
            <a:ext cx="5232400" cy="59364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7" name="Google Shape;207;p10"/>
          <p:cNvPicPr preferRelativeResize="0"/>
          <p:nvPr/>
        </p:nvPicPr>
        <p:blipFill rotWithShape="1">
          <a:blip r:embed="rId3">
            <a:alphaModFix/>
          </a:blip>
          <a:srcRect b="18333" l="7500" r="8888" t="0"/>
          <a:stretch/>
        </p:blipFill>
        <p:spPr>
          <a:xfrm>
            <a:off x="6505581" y="1341846"/>
            <a:ext cx="4210050" cy="411214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0"/>
          <p:cNvSpPr/>
          <p:nvPr/>
        </p:nvSpPr>
        <p:spPr>
          <a:xfrm>
            <a:off x="7017332" y="970371"/>
            <a:ext cx="335799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탄막 부수기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10035026" y="2869954"/>
            <a:ext cx="26426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수동 공격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8339124" y="5302243"/>
            <a:ext cx="26426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피격 판정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10273188" y="3978039"/>
            <a:ext cx="26426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색다른 패턴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6073094" y="2418869"/>
            <a:ext cx="17011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시스템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7215318" y="4573175"/>
            <a:ext cx="14859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다양한 보스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5762594" y="4319716"/>
            <a:ext cx="14859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탄막 반사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8339124" y="3135633"/>
            <a:ext cx="695362" cy="6953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795770" y="565439"/>
            <a:ext cx="1285876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04.  </a:t>
            </a: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2192770" y="778938"/>
            <a:ext cx="288723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특징</a:t>
            </a:r>
            <a:endParaRPr sz="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442850" y="2092613"/>
            <a:ext cx="49844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적의 탄막을 내 탄막으로 부순다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442850" y="3506994"/>
            <a:ext cx="47585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수동으로 버튼을 눌러 공격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442849" y="4936231"/>
            <a:ext cx="47585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진행을 도울 기술 시스템을 도입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442850" y="2792809"/>
            <a:ext cx="51172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캐릭터가 아닌 체력 바에 피격 판정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442850" y="5647431"/>
            <a:ext cx="51172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색다르고 다양한 보스 패턴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442850" y="4229676"/>
            <a:ext cx="51172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속공을 방지한 탄막 반사 시스템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3159679" y="5513128"/>
            <a:ext cx="58726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1"/>
          <p:cNvGrpSpPr/>
          <p:nvPr/>
        </p:nvGrpSpPr>
        <p:grpSpPr>
          <a:xfrm>
            <a:off x="229032" y="134780"/>
            <a:ext cx="4819372" cy="1107996"/>
            <a:chOff x="229032" y="134780"/>
            <a:chExt cx="3785635" cy="870335"/>
          </a:xfrm>
        </p:grpSpPr>
        <p:sp>
          <p:nvSpPr>
            <p:cNvPr id="231" name="Google Shape;231;p11"/>
            <p:cNvSpPr txBox="1"/>
            <p:nvPr/>
          </p:nvSpPr>
          <p:spPr>
            <a:xfrm>
              <a:off x="229032" y="134780"/>
              <a:ext cx="1285876" cy="870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 </a:t>
              </a:r>
              <a:endParaRPr/>
            </a:p>
          </p:txBody>
        </p:sp>
        <p:sp>
          <p:nvSpPr>
            <p:cNvPr id="232" name="Google Shape;232;p11"/>
            <p:cNvSpPr txBox="1"/>
            <p:nvPr/>
          </p:nvSpPr>
          <p:spPr>
            <a:xfrm>
              <a:off x="1127437" y="268646"/>
              <a:ext cx="2887230" cy="652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게임 시연</a:t>
              </a:r>
              <a:endPara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1"/>
          <p:cNvSpPr/>
          <p:nvPr/>
        </p:nvSpPr>
        <p:spPr>
          <a:xfrm>
            <a:off x="2579150" y="1844824"/>
            <a:ext cx="7033700" cy="32812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4" name="Google Shape;2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6799" y="2060848"/>
            <a:ext cx="5698402" cy="2849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2"/>
          <p:cNvGrpSpPr/>
          <p:nvPr/>
        </p:nvGrpSpPr>
        <p:grpSpPr>
          <a:xfrm>
            <a:off x="1525663" y="3995661"/>
            <a:ext cx="9063362" cy="2456138"/>
            <a:chOff x="1525663" y="3995661"/>
            <a:chExt cx="9063362" cy="2456138"/>
          </a:xfrm>
        </p:grpSpPr>
        <p:sp>
          <p:nvSpPr>
            <p:cNvPr id="241" name="Google Shape;241;p12"/>
            <p:cNvSpPr/>
            <p:nvPr/>
          </p:nvSpPr>
          <p:spPr>
            <a:xfrm>
              <a:off x="5538290" y="3995661"/>
              <a:ext cx="2400300" cy="245613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2853346" y="3995661"/>
              <a:ext cx="2400300" cy="245613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8188725" y="3995661"/>
              <a:ext cx="2400300" cy="245613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1525663" y="3995661"/>
              <a:ext cx="1200150" cy="245613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5" name="Google Shape;245;p12"/>
          <p:cNvGrpSpPr/>
          <p:nvPr/>
        </p:nvGrpSpPr>
        <p:grpSpPr>
          <a:xfrm>
            <a:off x="1525663" y="1470235"/>
            <a:ext cx="9063361" cy="2456138"/>
            <a:chOff x="1525663" y="1470235"/>
            <a:chExt cx="9063361" cy="2456138"/>
          </a:xfrm>
        </p:grpSpPr>
        <p:sp>
          <p:nvSpPr>
            <p:cNvPr id="246" name="Google Shape;246;p12"/>
            <p:cNvSpPr/>
            <p:nvPr/>
          </p:nvSpPr>
          <p:spPr>
            <a:xfrm>
              <a:off x="4170511" y="1470235"/>
              <a:ext cx="2400300" cy="245613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1525663" y="1470235"/>
              <a:ext cx="2400300" cy="245613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6823751" y="1470235"/>
              <a:ext cx="2400300" cy="245613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9388874" y="1470235"/>
              <a:ext cx="1200150" cy="245613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0" name="Google Shape;250;p12"/>
          <p:cNvSpPr txBox="1"/>
          <p:nvPr/>
        </p:nvSpPr>
        <p:spPr>
          <a:xfrm>
            <a:off x="455977" y="282727"/>
            <a:ext cx="1285876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06.</a:t>
            </a:r>
            <a:endParaRPr/>
          </a:p>
        </p:txBody>
      </p:sp>
      <p:sp>
        <p:nvSpPr>
          <p:cNvPr id="251" name="Google Shape;251;p12"/>
          <p:cNvSpPr/>
          <p:nvPr/>
        </p:nvSpPr>
        <p:spPr>
          <a:xfrm>
            <a:off x="1733048" y="3023648"/>
            <a:ext cx="1985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rPr>
              <a:t>이인수</a:t>
            </a:r>
            <a:endParaRPr b="1" sz="2400">
              <a:solidFill>
                <a:schemeClr val="lt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52" name="Google Shape;252;p12"/>
          <p:cNvSpPr txBox="1"/>
          <p:nvPr/>
        </p:nvSpPr>
        <p:spPr>
          <a:xfrm>
            <a:off x="1782473" y="443938"/>
            <a:ext cx="288723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팀원 소개</a:t>
            </a:r>
            <a:endParaRPr sz="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2"/>
          <p:cNvSpPr/>
          <p:nvPr/>
        </p:nvSpPr>
        <p:spPr>
          <a:xfrm>
            <a:off x="1733047" y="3548364"/>
            <a:ext cx="19855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rPr>
              <a:t>기획 담당</a:t>
            </a:r>
            <a:endParaRPr b="1" sz="1400">
              <a:solidFill>
                <a:schemeClr val="lt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54" name="Google Shape;254;p12"/>
          <p:cNvSpPr/>
          <p:nvPr/>
        </p:nvSpPr>
        <p:spPr>
          <a:xfrm>
            <a:off x="3060730" y="5535822"/>
            <a:ext cx="1985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rPr>
              <a:t>강현서</a:t>
            </a:r>
            <a:endParaRPr b="1" sz="2400">
              <a:solidFill>
                <a:schemeClr val="lt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55" name="Google Shape;255;p12"/>
          <p:cNvSpPr/>
          <p:nvPr/>
        </p:nvSpPr>
        <p:spPr>
          <a:xfrm>
            <a:off x="3060730" y="6060538"/>
            <a:ext cx="19855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rPr>
              <a:t>프로그램 담당</a:t>
            </a:r>
            <a:endParaRPr b="1" sz="1400">
              <a:solidFill>
                <a:schemeClr val="lt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56" name="Google Shape;256;p12"/>
          <p:cNvSpPr/>
          <p:nvPr/>
        </p:nvSpPr>
        <p:spPr>
          <a:xfrm>
            <a:off x="4377896" y="3023648"/>
            <a:ext cx="1985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rPr>
              <a:t>나민형</a:t>
            </a:r>
            <a:endParaRPr b="1" sz="2400">
              <a:solidFill>
                <a:schemeClr val="lt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57" name="Google Shape;257;p12"/>
          <p:cNvSpPr/>
          <p:nvPr/>
        </p:nvSpPr>
        <p:spPr>
          <a:xfrm>
            <a:off x="5745675" y="5535822"/>
            <a:ext cx="1985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rPr>
              <a:t>박선준</a:t>
            </a:r>
            <a:endParaRPr b="1" sz="2400">
              <a:solidFill>
                <a:schemeClr val="lt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58" name="Google Shape;258;p12"/>
          <p:cNvSpPr/>
          <p:nvPr/>
        </p:nvSpPr>
        <p:spPr>
          <a:xfrm>
            <a:off x="4377896" y="3548364"/>
            <a:ext cx="19855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rPr>
              <a:t>프로그램 담당</a:t>
            </a:r>
            <a:endParaRPr b="1" sz="1400">
              <a:solidFill>
                <a:schemeClr val="lt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59" name="Google Shape;259;p12"/>
          <p:cNvSpPr/>
          <p:nvPr/>
        </p:nvSpPr>
        <p:spPr>
          <a:xfrm>
            <a:off x="5745675" y="6060538"/>
            <a:ext cx="19855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rPr>
              <a:t>프로그램 담당</a:t>
            </a:r>
            <a:endParaRPr b="1" sz="1400">
              <a:solidFill>
                <a:schemeClr val="lt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60" name="Google Shape;260;p12"/>
          <p:cNvSpPr/>
          <p:nvPr/>
        </p:nvSpPr>
        <p:spPr>
          <a:xfrm>
            <a:off x="7031136" y="3023648"/>
            <a:ext cx="1985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rPr>
              <a:t>심원</a:t>
            </a:r>
            <a:endParaRPr b="1" sz="2400">
              <a:solidFill>
                <a:schemeClr val="lt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7031136" y="3548364"/>
            <a:ext cx="19855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rPr>
              <a:t>그래픽 담당</a:t>
            </a:r>
            <a:endParaRPr b="1" sz="1400">
              <a:solidFill>
                <a:schemeClr val="lt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8396110" y="5535822"/>
            <a:ext cx="1985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rPr>
              <a:t>오현식</a:t>
            </a:r>
            <a:endParaRPr b="1" sz="2400">
              <a:solidFill>
                <a:schemeClr val="lt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63" name="Google Shape;263;p12"/>
          <p:cNvSpPr/>
          <p:nvPr/>
        </p:nvSpPr>
        <p:spPr>
          <a:xfrm>
            <a:off x="8396110" y="6060538"/>
            <a:ext cx="19855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rPr>
              <a:t>프로그램 담당</a:t>
            </a:r>
            <a:endParaRPr b="1" sz="1400">
              <a:solidFill>
                <a:schemeClr val="lt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pic>
        <p:nvPicPr>
          <p:cNvPr id="264" name="Google Shape;264;p12"/>
          <p:cNvPicPr preferRelativeResize="0"/>
          <p:nvPr/>
        </p:nvPicPr>
        <p:blipFill rotWithShape="1">
          <a:blip r:embed="rId3">
            <a:alphaModFix/>
          </a:blip>
          <a:srcRect b="7616" l="14203" r="7616" t="7617"/>
          <a:stretch/>
        </p:blipFill>
        <p:spPr>
          <a:xfrm>
            <a:off x="2085885" y="1579144"/>
            <a:ext cx="1341963" cy="145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2"/>
          <p:cNvPicPr preferRelativeResize="0"/>
          <p:nvPr/>
        </p:nvPicPr>
        <p:blipFill rotWithShape="1">
          <a:blip r:embed="rId4">
            <a:alphaModFix/>
          </a:blip>
          <a:srcRect b="7118" l="4418" r="2403" t="0"/>
          <a:stretch/>
        </p:blipFill>
        <p:spPr>
          <a:xfrm>
            <a:off x="4619332" y="1605648"/>
            <a:ext cx="1422539" cy="14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2"/>
          <p:cNvPicPr preferRelativeResize="0"/>
          <p:nvPr/>
        </p:nvPicPr>
        <p:blipFill rotWithShape="1">
          <a:blip r:embed="rId5">
            <a:alphaModFix/>
          </a:blip>
          <a:srcRect b="7549" l="10276" r="9056" t="10276"/>
          <a:stretch/>
        </p:blipFill>
        <p:spPr>
          <a:xfrm>
            <a:off x="7305158" y="1589326"/>
            <a:ext cx="1455138" cy="148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2"/>
          <p:cNvPicPr preferRelativeResize="0"/>
          <p:nvPr/>
        </p:nvPicPr>
        <p:blipFill rotWithShape="1">
          <a:blip r:embed="rId6">
            <a:alphaModFix/>
          </a:blip>
          <a:srcRect b="10794" l="9302" r="9302" t="0"/>
          <a:stretch/>
        </p:blipFill>
        <p:spPr>
          <a:xfrm>
            <a:off x="3379142" y="4081679"/>
            <a:ext cx="1348706" cy="1478112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268" name="Google Shape;268;p12"/>
          <p:cNvPicPr preferRelativeResize="0"/>
          <p:nvPr/>
        </p:nvPicPr>
        <p:blipFill rotWithShape="1">
          <a:blip r:embed="rId7">
            <a:alphaModFix/>
          </a:blip>
          <a:srcRect b="7637" l="8944" r="1626" t="0"/>
          <a:stretch/>
        </p:blipFill>
        <p:spPr>
          <a:xfrm>
            <a:off x="6041871" y="4072827"/>
            <a:ext cx="1429369" cy="1476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62735" y="4083543"/>
            <a:ext cx="1452280" cy="145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split orient="vert" dir="in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/>
          <p:nvPr/>
        </p:nvSpPr>
        <p:spPr>
          <a:xfrm>
            <a:off x="1138670" y="1822739"/>
            <a:ext cx="486208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/>
        </p:nvSpPr>
        <p:spPr>
          <a:xfrm>
            <a:off x="7105215" y="1681516"/>
            <a:ext cx="128587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445293" y="1756058"/>
            <a:ext cx="653142" cy="580571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6461847" y="1681516"/>
            <a:ext cx="128587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5775397" y="1681516"/>
            <a:ext cx="128587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6140023" y="1756058"/>
            <a:ext cx="653142" cy="580571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5128347" y="1681516"/>
            <a:ext cx="128587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60" name="Google Shape;60;p2"/>
          <p:cNvSpPr txBox="1"/>
          <p:nvPr/>
        </p:nvSpPr>
        <p:spPr>
          <a:xfrm>
            <a:off x="4445579" y="1681516"/>
            <a:ext cx="128587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4777495" y="1756058"/>
            <a:ext cx="653142" cy="580571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3800909" y="1681516"/>
            <a:ext cx="128587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1814052" y="2867395"/>
            <a:ext cx="15935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개요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9078839" y="4018167"/>
            <a:ext cx="19341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시연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2927670" y="4981442"/>
            <a:ext cx="15161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조작 방법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2"/>
          <p:cNvCxnSpPr/>
          <p:nvPr/>
        </p:nvCxnSpPr>
        <p:spPr>
          <a:xfrm flipH="1">
            <a:off x="3407647" y="2350538"/>
            <a:ext cx="1036200" cy="678000"/>
          </a:xfrm>
          <a:prstGeom prst="bentConnector2">
            <a:avLst/>
          </a:prstGeom>
          <a:noFill/>
          <a:ln cap="flat" cmpd="sng" w="9525">
            <a:solidFill>
              <a:srgbClr val="3F3F3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2"/>
          <p:cNvCxnSpPr>
            <a:stCxn id="56" idx="2"/>
            <a:endCxn id="64" idx="1"/>
          </p:cNvCxnSpPr>
          <p:nvPr/>
        </p:nvCxnSpPr>
        <p:spPr>
          <a:xfrm flipH="1" rot="-5400000">
            <a:off x="7177385" y="2316802"/>
            <a:ext cx="1828800" cy="1974000"/>
          </a:xfrm>
          <a:prstGeom prst="bentConnector2">
            <a:avLst/>
          </a:prstGeom>
          <a:noFill/>
          <a:ln cap="flat" cmpd="sng" w="9525">
            <a:solidFill>
              <a:srgbClr val="3F3F3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8" name="Google Shape;68;p2"/>
          <p:cNvCxnSpPr>
            <a:stCxn id="59" idx="2"/>
            <a:endCxn id="65" idx="3"/>
          </p:cNvCxnSpPr>
          <p:nvPr/>
        </p:nvCxnSpPr>
        <p:spPr>
          <a:xfrm rot="5400000">
            <a:off x="3711485" y="3121702"/>
            <a:ext cx="2792100" cy="1327500"/>
          </a:xfrm>
          <a:prstGeom prst="bentConnector2">
            <a:avLst/>
          </a:prstGeom>
          <a:noFill/>
          <a:ln cap="flat" cmpd="sng" w="9525">
            <a:solidFill>
              <a:srgbClr val="3F3F3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2"/>
          <p:cNvSpPr/>
          <p:nvPr/>
        </p:nvSpPr>
        <p:spPr>
          <a:xfrm>
            <a:off x="7312801" y="4982256"/>
            <a:ext cx="17660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특징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620097" y="3853067"/>
            <a:ext cx="25858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소개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8894872" y="3035640"/>
            <a:ext cx="21313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팀원 소개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2"/>
          <p:cNvCxnSpPr>
            <a:stCxn id="71" idx="1"/>
            <a:endCxn id="54" idx="2"/>
          </p:cNvCxnSpPr>
          <p:nvPr/>
        </p:nvCxnSpPr>
        <p:spPr>
          <a:xfrm rot="10800000">
            <a:off x="7748272" y="2389395"/>
            <a:ext cx="1146600" cy="846300"/>
          </a:xfrm>
          <a:prstGeom prst="bentConnector2">
            <a:avLst/>
          </a:prstGeom>
          <a:noFill/>
          <a:ln cap="flat" cmpd="sng" w="9525">
            <a:solidFill>
              <a:srgbClr val="3F3F3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3" name="Google Shape;73;p2"/>
          <p:cNvCxnSpPr>
            <a:stCxn id="69" idx="1"/>
            <a:endCxn id="58" idx="2"/>
          </p:cNvCxnSpPr>
          <p:nvPr/>
        </p:nvCxnSpPr>
        <p:spPr>
          <a:xfrm rot="10800000">
            <a:off x="6466501" y="2336511"/>
            <a:ext cx="846300" cy="2845800"/>
          </a:xfrm>
          <a:prstGeom prst="bentConnector2">
            <a:avLst/>
          </a:prstGeom>
          <a:noFill/>
          <a:ln cap="flat" cmpd="sng" w="9525">
            <a:solidFill>
              <a:srgbClr val="3F3F3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4" name="Google Shape;74;p2"/>
          <p:cNvCxnSpPr>
            <a:stCxn id="70" idx="3"/>
            <a:endCxn id="61" idx="2"/>
          </p:cNvCxnSpPr>
          <p:nvPr/>
        </p:nvCxnSpPr>
        <p:spPr>
          <a:xfrm flipH="1" rot="10800000">
            <a:off x="3205975" y="2336522"/>
            <a:ext cx="1898100" cy="1716600"/>
          </a:xfrm>
          <a:prstGeom prst="bentConnector2">
            <a:avLst/>
          </a:prstGeom>
          <a:noFill/>
          <a:ln cap="flat" cmpd="sng" w="9525">
            <a:solidFill>
              <a:srgbClr val="3F3F3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2"/>
          <p:cNvSpPr/>
          <p:nvPr/>
        </p:nvSpPr>
        <p:spPr>
          <a:xfrm>
            <a:off x="4968929" y="513834"/>
            <a:ext cx="225414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/>
          <p:nvPr/>
        </p:nvSpPr>
        <p:spPr>
          <a:xfrm>
            <a:off x="1882230" y="2983899"/>
            <a:ext cx="353920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제목: Sphere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장르: 탄막 슈팅</a:t>
            </a:r>
            <a:endParaRPr b="1" sz="18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뷰: 탑 뷰</a:t>
            </a:r>
            <a:endParaRPr b="1" sz="18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스크롤: 종 스크롤</a:t>
            </a:r>
            <a:endParaRPr b="1" sz="18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플랫폼: 스마트 폰 (안드로이드)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개발 엔진: 유니티 (Unity)</a:t>
            </a: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6888089" y="0"/>
            <a:ext cx="451219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795770" y="565439"/>
            <a:ext cx="1285876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  </a:t>
            </a: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1014846" y="2064570"/>
            <a:ext cx="58726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적의 탄막을 부숴야 하는 슈팅 게임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2192770" y="778938"/>
            <a:ext cx="288723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개요</a:t>
            </a:r>
            <a:endParaRPr sz="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234774" y="2716701"/>
            <a:ext cx="1417814" cy="30655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" name="Google Shape;87;p3"/>
          <p:cNvCxnSpPr/>
          <p:nvPr/>
        </p:nvCxnSpPr>
        <p:spPr>
          <a:xfrm>
            <a:off x="1573179" y="2956295"/>
            <a:ext cx="0" cy="2694228"/>
          </a:xfrm>
          <a:prstGeom prst="straightConnector1">
            <a:avLst/>
          </a:prstGeom>
          <a:noFill/>
          <a:ln cap="flat" cmpd="sng" w="142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8" name="Google Shape;88;p3"/>
          <p:cNvGrpSpPr/>
          <p:nvPr/>
        </p:nvGrpSpPr>
        <p:grpSpPr>
          <a:xfrm>
            <a:off x="7329820" y="173245"/>
            <a:ext cx="3662723" cy="6511509"/>
            <a:chOff x="7329820" y="173245"/>
            <a:chExt cx="3662723" cy="6511509"/>
          </a:xfrm>
        </p:grpSpPr>
        <p:pic>
          <p:nvPicPr>
            <p:cNvPr id="89" name="Google Shape;89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29820" y="173245"/>
              <a:ext cx="3662723" cy="65115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03780" y="5373216"/>
              <a:ext cx="714802" cy="714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4"/>
          <p:cNvGrpSpPr/>
          <p:nvPr/>
        </p:nvGrpSpPr>
        <p:grpSpPr>
          <a:xfrm>
            <a:off x="229032" y="134780"/>
            <a:ext cx="4819372" cy="1107996"/>
            <a:chOff x="229032" y="134780"/>
            <a:chExt cx="3785635" cy="870335"/>
          </a:xfrm>
        </p:grpSpPr>
        <p:sp>
          <p:nvSpPr>
            <p:cNvPr id="97" name="Google Shape;97;p4"/>
            <p:cNvSpPr txBox="1"/>
            <p:nvPr/>
          </p:nvSpPr>
          <p:spPr>
            <a:xfrm>
              <a:off x="229032" y="134780"/>
              <a:ext cx="1285876" cy="870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02.  </a:t>
              </a:r>
              <a:endParaRPr/>
            </a:p>
          </p:txBody>
        </p:sp>
        <p:sp>
          <p:nvSpPr>
            <p:cNvPr id="98" name="Google Shape;98;p4"/>
            <p:cNvSpPr txBox="1"/>
            <p:nvPr/>
          </p:nvSpPr>
          <p:spPr>
            <a:xfrm>
              <a:off x="1127437" y="268646"/>
              <a:ext cx="2887230" cy="652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게임 소개</a:t>
              </a:r>
              <a:endPara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4"/>
          <p:cNvSpPr txBox="1"/>
          <p:nvPr/>
        </p:nvSpPr>
        <p:spPr>
          <a:xfrm>
            <a:off x="8835193" y="268646"/>
            <a:ext cx="28872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그래픽 컨셉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관련 이미지" id="100" name="Google Shape;100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5763" t="5762"/>
          <a:stretch/>
        </p:blipFill>
        <p:spPr>
          <a:xfrm>
            <a:off x="2727431" y="2135187"/>
            <a:ext cx="2788420" cy="245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8124" y="2276872"/>
            <a:ext cx="2626005" cy="231424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/>
          <p:nvPr/>
        </p:nvSpPr>
        <p:spPr>
          <a:xfrm>
            <a:off x="2436326" y="5192348"/>
            <a:ext cx="72663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기하학 도형             +               네온 스타일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4"/>
          <p:cNvCxnSpPr/>
          <p:nvPr/>
        </p:nvCxnSpPr>
        <p:spPr>
          <a:xfrm>
            <a:off x="2292626" y="2082570"/>
            <a:ext cx="0" cy="2587663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4"/>
          <p:cNvCxnSpPr/>
          <p:nvPr/>
        </p:nvCxnSpPr>
        <p:spPr>
          <a:xfrm>
            <a:off x="10146287" y="2082570"/>
            <a:ext cx="0" cy="2587663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4"/>
          <p:cNvCxnSpPr/>
          <p:nvPr/>
        </p:nvCxnSpPr>
        <p:spPr>
          <a:xfrm>
            <a:off x="5998356" y="2082570"/>
            <a:ext cx="0" cy="2587663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5"/>
          <p:cNvGrpSpPr/>
          <p:nvPr/>
        </p:nvGrpSpPr>
        <p:grpSpPr>
          <a:xfrm>
            <a:off x="229032" y="134780"/>
            <a:ext cx="4819372" cy="1107996"/>
            <a:chOff x="229032" y="134780"/>
            <a:chExt cx="3785635" cy="870335"/>
          </a:xfrm>
        </p:grpSpPr>
        <p:sp>
          <p:nvSpPr>
            <p:cNvPr id="112" name="Google Shape;112;p5"/>
            <p:cNvSpPr txBox="1"/>
            <p:nvPr/>
          </p:nvSpPr>
          <p:spPr>
            <a:xfrm>
              <a:off x="229032" y="134780"/>
              <a:ext cx="1285876" cy="870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02.  </a:t>
              </a:r>
              <a:endParaRPr/>
            </a:p>
          </p:txBody>
        </p:sp>
        <p:sp>
          <p:nvSpPr>
            <p:cNvPr id="113" name="Google Shape;113;p5"/>
            <p:cNvSpPr txBox="1"/>
            <p:nvPr/>
          </p:nvSpPr>
          <p:spPr>
            <a:xfrm>
              <a:off x="1127437" y="268646"/>
              <a:ext cx="2887230" cy="652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게임 소개</a:t>
              </a:r>
              <a:endPara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5"/>
          <p:cNvSpPr txBox="1"/>
          <p:nvPr/>
        </p:nvSpPr>
        <p:spPr>
          <a:xfrm>
            <a:off x="8835193" y="268646"/>
            <a:ext cx="28872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컨셉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관련 이미지" id="115" name="Google Shape;115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0756" y="1725039"/>
            <a:ext cx="3231272" cy="32312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관련 이미지" id="116" name="Google Shape;116;p5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78323" y="1725039"/>
            <a:ext cx="5698499" cy="323127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1577009" y="5221159"/>
            <a:ext cx="89849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적의 탄막이 아래로 내려오지 못하도록 부숴야 하는 탄막 게임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1577009" y="5711488"/>
            <a:ext cx="89849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디펜스 형식의 탄막 게임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/>
          <p:nvPr/>
        </p:nvSpPr>
        <p:spPr>
          <a:xfrm>
            <a:off x="3949701" y="0"/>
            <a:ext cx="4292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5801" y="228646"/>
            <a:ext cx="3600397" cy="6400707"/>
          </a:xfrm>
          <a:prstGeom prst="rect">
            <a:avLst/>
          </a:prstGeom>
          <a:noFill/>
          <a:ln cap="flat" cmpd="sng" w="165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8599" y="5373216"/>
            <a:ext cx="714802" cy="7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1371600" y="27559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1127437" y="268646"/>
            <a:ext cx="28872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소개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229032" y="134780"/>
            <a:ext cx="12858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  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8835193" y="268646"/>
            <a:ext cx="28872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인게임 화면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4203388" y="142169"/>
            <a:ext cx="3764820" cy="62253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1094989" y="1304133"/>
            <a:ext cx="2058796" cy="63499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인터페이스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3" name="Google Shape;133;p6"/>
          <p:cNvCxnSpPr>
            <a:stCxn id="131" idx="1"/>
            <a:endCxn id="132" idx="3"/>
          </p:cNvCxnSpPr>
          <p:nvPr/>
        </p:nvCxnSpPr>
        <p:spPr>
          <a:xfrm flipH="1">
            <a:off x="3153688" y="453436"/>
            <a:ext cx="1049700" cy="116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6"/>
          <p:cNvSpPr/>
          <p:nvPr/>
        </p:nvSpPr>
        <p:spPr>
          <a:xfrm>
            <a:off x="5261113" y="849710"/>
            <a:ext cx="1658245" cy="140059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977987" y="2578821"/>
            <a:ext cx="2058796" cy="63499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6" name="Google Shape;136;p6"/>
          <p:cNvCxnSpPr>
            <a:stCxn id="134" idx="1"/>
            <a:endCxn id="135" idx="3"/>
          </p:cNvCxnSpPr>
          <p:nvPr/>
        </p:nvCxnSpPr>
        <p:spPr>
          <a:xfrm flipH="1">
            <a:off x="3036913" y="1550008"/>
            <a:ext cx="2224200" cy="134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6"/>
          <p:cNvSpPr/>
          <p:nvPr/>
        </p:nvSpPr>
        <p:spPr>
          <a:xfrm>
            <a:off x="5604788" y="5250419"/>
            <a:ext cx="975272" cy="96039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9084454" y="5723869"/>
            <a:ext cx="2058796" cy="63499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" name="Google Shape;139;p6"/>
          <p:cNvCxnSpPr>
            <a:stCxn id="137" idx="3"/>
            <a:endCxn id="138" idx="1"/>
          </p:cNvCxnSpPr>
          <p:nvPr/>
        </p:nvCxnSpPr>
        <p:spPr>
          <a:xfrm>
            <a:off x="6580060" y="5730616"/>
            <a:ext cx="2504400" cy="31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6"/>
          <p:cNvSpPr/>
          <p:nvPr/>
        </p:nvSpPr>
        <p:spPr>
          <a:xfrm flipH="1" rot="10800000">
            <a:off x="4199859" y="6381328"/>
            <a:ext cx="3768350" cy="31791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977987" y="5373216"/>
            <a:ext cx="2058796" cy="63499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체력 바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2" name="Google Shape;142;p6"/>
          <p:cNvCxnSpPr>
            <a:stCxn id="140" idx="1"/>
            <a:endCxn id="141" idx="3"/>
          </p:cNvCxnSpPr>
          <p:nvPr/>
        </p:nvCxnSpPr>
        <p:spPr>
          <a:xfrm rot="10800000">
            <a:off x="3036759" y="5690685"/>
            <a:ext cx="1163100" cy="84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6"/>
          <p:cNvSpPr/>
          <p:nvPr/>
        </p:nvSpPr>
        <p:spPr>
          <a:xfrm>
            <a:off x="4299684" y="4996070"/>
            <a:ext cx="590368" cy="14555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977987" y="4227719"/>
            <a:ext cx="2058796" cy="63499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 게이지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5" name="Google Shape;145;p6"/>
          <p:cNvCxnSpPr>
            <a:stCxn id="143" idx="1"/>
            <a:endCxn id="144" idx="3"/>
          </p:cNvCxnSpPr>
          <p:nvPr/>
        </p:nvCxnSpPr>
        <p:spPr>
          <a:xfrm rot="10800000">
            <a:off x="3036684" y="4545169"/>
            <a:ext cx="1263000" cy="117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6"/>
          <p:cNvSpPr/>
          <p:nvPr/>
        </p:nvSpPr>
        <p:spPr>
          <a:xfrm>
            <a:off x="7189680" y="3081130"/>
            <a:ext cx="706518" cy="69574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4299684" y="3081129"/>
            <a:ext cx="706518" cy="69574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8969687" y="4671957"/>
            <a:ext cx="2058796" cy="63499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 버튼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" name="Google Shape;149;p6"/>
          <p:cNvCxnSpPr>
            <a:stCxn id="146" idx="2"/>
            <a:endCxn id="148" idx="1"/>
          </p:cNvCxnSpPr>
          <p:nvPr/>
        </p:nvCxnSpPr>
        <p:spPr>
          <a:xfrm flipH="1" rot="-5400000">
            <a:off x="7650039" y="3669770"/>
            <a:ext cx="1212600" cy="14268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6"/>
          <p:cNvCxnSpPr>
            <a:stCxn id="147" idx="2"/>
          </p:cNvCxnSpPr>
          <p:nvPr/>
        </p:nvCxnSpPr>
        <p:spPr>
          <a:xfrm flipH="1" rot="-5400000">
            <a:off x="5646993" y="2782819"/>
            <a:ext cx="901800" cy="28899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6"/>
          <p:cNvSpPr/>
          <p:nvPr/>
        </p:nvSpPr>
        <p:spPr>
          <a:xfrm>
            <a:off x="8969687" y="1184865"/>
            <a:ext cx="2058796" cy="63499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 체력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5">
            <a:alphaModFix/>
          </a:blip>
          <a:srcRect b="23180" l="12306" r="11920" t="23342"/>
          <a:stretch/>
        </p:blipFill>
        <p:spPr>
          <a:xfrm>
            <a:off x="8835193" y="1981695"/>
            <a:ext cx="2327784" cy="246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6"/>
          <p:cNvCxnSpPr>
            <a:stCxn id="151" idx="2"/>
            <a:endCxn id="152" idx="0"/>
          </p:cNvCxnSpPr>
          <p:nvPr/>
        </p:nvCxnSpPr>
        <p:spPr>
          <a:xfrm>
            <a:off x="9999085" y="1819864"/>
            <a:ext cx="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3949701" y="0"/>
            <a:ext cx="4292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5801" y="228646"/>
            <a:ext cx="3600397" cy="6400707"/>
          </a:xfrm>
          <a:prstGeom prst="rect">
            <a:avLst/>
          </a:prstGeom>
          <a:noFill/>
          <a:ln cap="flat" cmpd="sng" w="165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1" name="Google Shape;16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8599" y="5373216"/>
            <a:ext cx="714802" cy="7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90142" y="5309128"/>
            <a:ext cx="1548872" cy="154887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1371600" y="27559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1127437" y="268646"/>
            <a:ext cx="28872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조작 방법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229032" y="134780"/>
            <a:ext cx="12858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  </a:t>
            </a:r>
            <a:endParaRPr/>
          </a:p>
        </p:txBody>
      </p:sp>
      <p:sp>
        <p:nvSpPr>
          <p:cNvPr id="166" name="Google Shape;166;p7"/>
          <p:cNvSpPr txBox="1"/>
          <p:nvPr/>
        </p:nvSpPr>
        <p:spPr>
          <a:xfrm>
            <a:off x="8835193" y="268646"/>
            <a:ext cx="28872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>
            <a:off x="3949701" y="0"/>
            <a:ext cx="4292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5801" y="228646"/>
            <a:ext cx="3600397" cy="6400707"/>
          </a:xfrm>
          <a:prstGeom prst="rect">
            <a:avLst/>
          </a:prstGeom>
          <a:noFill/>
          <a:ln cap="flat" cmpd="sng" w="165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8599" y="5373216"/>
            <a:ext cx="714802" cy="7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/>
          <p:nvPr/>
        </p:nvSpPr>
        <p:spPr>
          <a:xfrm>
            <a:off x="1371600" y="27559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1127437" y="268646"/>
            <a:ext cx="28872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조작 방법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229032" y="134780"/>
            <a:ext cx="12858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  </a:t>
            </a:r>
            <a:endParaRPr/>
          </a:p>
        </p:txBody>
      </p:sp>
      <p:pic>
        <p:nvPicPr>
          <p:cNvPr id="178" name="Google Shape;17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7341" y="3107741"/>
            <a:ext cx="1548872" cy="154887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"/>
          <p:cNvSpPr txBox="1"/>
          <p:nvPr/>
        </p:nvSpPr>
        <p:spPr>
          <a:xfrm>
            <a:off x="8835193" y="268646"/>
            <a:ext cx="28872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4711336" y="3429000"/>
            <a:ext cx="1548874" cy="1548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59697" y="5309128"/>
            <a:ext cx="272608" cy="27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/>
          <p:nvPr/>
        </p:nvSpPr>
        <p:spPr>
          <a:xfrm>
            <a:off x="3949701" y="0"/>
            <a:ext cx="4292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5801" y="228646"/>
            <a:ext cx="3600397" cy="6400707"/>
          </a:xfrm>
          <a:prstGeom prst="rect">
            <a:avLst/>
          </a:prstGeom>
          <a:noFill/>
          <a:ln cap="flat" cmpd="sng" w="165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8599" y="5373216"/>
            <a:ext cx="714802" cy="7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9"/>
          <p:cNvSpPr txBox="1"/>
          <p:nvPr/>
        </p:nvSpPr>
        <p:spPr>
          <a:xfrm>
            <a:off x="1371600" y="27559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1127437" y="268646"/>
            <a:ext cx="28872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조작 방법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229032" y="134780"/>
            <a:ext cx="12858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  </a:t>
            </a:r>
            <a:endParaRPr/>
          </a:p>
        </p:txBody>
      </p:sp>
      <p:pic>
        <p:nvPicPr>
          <p:cNvPr id="193" name="Google Shape;19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9727" y="2940566"/>
            <a:ext cx="1548872" cy="154887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9"/>
          <p:cNvSpPr txBox="1"/>
          <p:nvPr/>
        </p:nvSpPr>
        <p:spPr>
          <a:xfrm>
            <a:off x="8835193" y="268646"/>
            <a:ext cx="28872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26498" y="5261114"/>
            <a:ext cx="939006" cy="939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dur="12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2015-10-03T07:28:21Z</dcterms:created>
  <dc:creator>canonnam</dc:creator>
</cp:coreProperties>
</file>