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12785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4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092480"/>
            <a:ext cx="5829300" cy="445132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715466"/>
            <a:ext cx="5143500" cy="308692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1B46-BB85-4A6A-B4E0-7824E6FA88B8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B3E-A68A-4254-888B-56F8517E0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2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1B46-BB85-4A6A-B4E0-7824E6FA88B8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B3E-A68A-4254-888B-56F8517E0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82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80721"/>
            <a:ext cx="1478756" cy="108353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80721"/>
            <a:ext cx="4350544" cy="108353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1B46-BB85-4A6A-B4E0-7824E6FA88B8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B3E-A68A-4254-888B-56F8517E0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5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1B46-BB85-4A6A-B4E0-7824E6FA88B8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B3E-A68A-4254-888B-56F8517E0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9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187556"/>
            <a:ext cx="5915025" cy="531850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556377"/>
            <a:ext cx="5915025" cy="279687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1B46-BB85-4A6A-B4E0-7824E6FA88B8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B3E-A68A-4254-888B-56F8517E0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403607"/>
            <a:ext cx="2914650" cy="81124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403607"/>
            <a:ext cx="2914650" cy="81124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1B46-BB85-4A6A-B4E0-7824E6FA88B8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B3E-A68A-4254-888B-56F8517E0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83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80724"/>
            <a:ext cx="5915025" cy="24713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134279"/>
            <a:ext cx="2901255" cy="15360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670341"/>
            <a:ext cx="2901255" cy="686936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134279"/>
            <a:ext cx="2915543" cy="15360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670341"/>
            <a:ext cx="2915543" cy="686936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1B46-BB85-4A6A-B4E0-7824E6FA88B8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B3E-A68A-4254-888B-56F8517E0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2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1B46-BB85-4A6A-B4E0-7824E6FA88B8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B3E-A68A-4254-888B-56F8517E0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9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1B46-BB85-4A6A-B4E0-7824E6FA88B8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B3E-A68A-4254-888B-56F8517E0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9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52382"/>
            <a:ext cx="2211884" cy="298333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840910"/>
            <a:ext cx="3471863" cy="908615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835718"/>
            <a:ext cx="2211884" cy="71061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1B46-BB85-4A6A-B4E0-7824E6FA88B8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B3E-A68A-4254-888B-56F8517E0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8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52382"/>
            <a:ext cx="2211884" cy="298333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840910"/>
            <a:ext cx="3471863" cy="908615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835718"/>
            <a:ext cx="2211884" cy="71061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1B46-BB85-4A6A-B4E0-7824E6FA88B8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DB3E-A68A-4254-888B-56F8517E0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7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80724"/>
            <a:ext cx="5915025" cy="2471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403607"/>
            <a:ext cx="5915025" cy="811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850476"/>
            <a:ext cx="1543050" cy="680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91B46-BB85-4A6A-B4E0-7824E6FA88B8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850476"/>
            <a:ext cx="2314575" cy="680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850476"/>
            <a:ext cx="1543050" cy="680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DB3E-A68A-4254-888B-56F8517E0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2CD34A-0CF5-4451-9B00-BBCACD24338E}"/>
              </a:ext>
            </a:extLst>
          </p:cNvPr>
          <p:cNvSpPr/>
          <p:nvPr/>
        </p:nvSpPr>
        <p:spPr>
          <a:xfrm>
            <a:off x="0" y="0"/>
            <a:ext cx="685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/>
              <a:t>Eight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2FAFA6-764F-4683-AD81-4D1683525A66}"/>
              </a:ext>
            </a:extLst>
          </p:cNvPr>
          <p:cNvSpPr/>
          <p:nvPr/>
        </p:nvSpPr>
        <p:spPr>
          <a:xfrm>
            <a:off x="3200400" y="806118"/>
            <a:ext cx="3332747" cy="267100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5B416-6E4D-4418-833D-33B09E8443C3}"/>
              </a:ext>
            </a:extLst>
          </p:cNvPr>
          <p:cNvSpPr txBox="1"/>
          <p:nvPr/>
        </p:nvSpPr>
        <p:spPr>
          <a:xfrm>
            <a:off x="96255" y="806117"/>
            <a:ext cx="32364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Eight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간단한 소개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팀 목표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일정</a:t>
            </a:r>
            <a:r>
              <a:rPr lang="en-US" altLang="ko-KR" dirty="0"/>
              <a:t> </a:t>
            </a:r>
            <a:r>
              <a:rPr lang="ko-KR" altLang="en-US" dirty="0"/>
              <a:t>및 규칙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E09ED3-5A9B-4B4A-A327-989D920AF840}"/>
              </a:ext>
            </a:extLst>
          </p:cNvPr>
          <p:cNvGrpSpPr/>
          <p:nvPr/>
        </p:nvGrpSpPr>
        <p:grpSpPr>
          <a:xfrm>
            <a:off x="89035" y="3744830"/>
            <a:ext cx="2141621" cy="2947737"/>
            <a:chOff x="336884" y="3850105"/>
            <a:chExt cx="2286000" cy="33688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307048-2FD4-4A86-B97A-8BA2E767F3F7}"/>
                </a:ext>
              </a:extLst>
            </p:cNvPr>
            <p:cNvSpPr/>
            <p:nvPr/>
          </p:nvSpPr>
          <p:spPr>
            <a:xfrm>
              <a:off x="336884" y="3850105"/>
              <a:ext cx="2286000" cy="33688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FFD14A-16DB-4128-A400-DC4A21C0404F}"/>
                </a:ext>
              </a:extLst>
            </p:cNvPr>
            <p:cNvSpPr/>
            <p:nvPr/>
          </p:nvSpPr>
          <p:spPr>
            <a:xfrm>
              <a:off x="619626" y="3970421"/>
              <a:ext cx="1720516" cy="167239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72C8BB-66D1-4A81-BB3D-54E79F5FC33F}"/>
                </a:ext>
              </a:extLst>
            </p:cNvPr>
            <p:cNvSpPr txBox="1"/>
            <p:nvPr/>
          </p:nvSpPr>
          <p:spPr>
            <a:xfrm>
              <a:off x="469232" y="5787189"/>
              <a:ext cx="1997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  <a:endParaRPr lang="en-US" altLang="ko-KR" dirty="0"/>
            </a:p>
            <a:p>
              <a:r>
                <a:rPr lang="en-US" altLang="ko-KR" dirty="0" err="1"/>
                <a:t>Mbti</a:t>
              </a:r>
              <a:endParaRPr lang="en-US" altLang="ko-KR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8BA9B6-7F75-4F08-9647-E1657178D0B6}"/>
                </a:ext>
              </a:extLst>
            </p:cNvPr>
            <p:cNvSpPr/>
            <p:nvPr/>
          </p:nvSpPr>
          <p:spPr>
            <a:xfrm>
              <a:off x="935455" y="6713621"/>
              <a:ext cx="1558089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자세히 보기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7BDF17-A84F-4FC2-9C50-C45F803C31FE}"/>
              </a:ext>
            </a:extLst>
          </p:cNvPr>
          <p:cNvGrpSpPr/>
          <p:nvPr/>
        </p:nvGrpSpPr>
        <p:grpSpPr>
          <a:xfrm>
            <a:off x="4617230" y="3744830"/>
            <a:ext cx="2141621" cy="2947737"/>
            <a:chOff x="336884" y="3850105"/>
            <a:chExt cx="2286000" cy="336884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4B44445-A432-47BD-BDA7-BFB1AE66522F}"/>
                </a:ext>
              </a:extLst>
            </p:cNvPr>
            <p:cNvSpPr/>
            <p:nvPr/>
          </p:nvSpPr>
          <p:spPr>
            <a:xfrm>
              <a:off x="336884" y="3850105"/>
              <a:ext cx="2286000" cy="33688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D8C3BDA-9607-45E4-9FD9-D2B8AE81E554}"/>
                </a:ext>
              </a:extLst>
            </p:cNvPr>
            <p:cNvSpPr/>
            <p:nvPr/>
          </p:nvSpPr>
          <p:spPr>
            <a:xfrm>
              <a:off x="619626" y="3970421"/>
              <a:ext cx="1720516" cy="167239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227653-C26A-4C7F-973B-017D66EE1E87}"/>
                </a:ext>
              </a:extLst>
            </p:cNvPr>
            <p:cNvSpPr txBox="1"/>
            <p:nvPr/>
          </p:nvSpPr>
          <p:spPr>
            <a:xfrm>
              <a:off x="469232" y="5787189"/>
              <a:ext cx="1997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  <a:endParaRPr lang="en-US" altLang="ko-KR" dirty="0"/>
            </a:p>
            <a:p>
              <a:r>
                <a:rPr lang="en-US" altLang="ko-KR" dirty="0" err="1"/>
                <a:t>Mbti</a:t>
              </a:r>
              <a:endParaRPr lang="en-US" altLang="ko-KR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621C2D-812A-4419-B45D-CD9A7F901F8D}"/>
                </a:ext>
              </a:extLst>
            </p:cNvPr>
            <p:cNvSpPr/>
            <p:nvPr/>
          </p:nvSpPr>
          <p:spPr>
            <a:xfrm>
              <a:off x="935455" y="6713621"/>
              <a:ext cx="1558089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자세히 보기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53306D0-CA2F-43B6-A978-26B1C62ECAE2}"/>
              </a:ext>
            </a:extLst>
          </p:cNvPr>
          <p:cNvGrpSpPr/>
          <p:nvPr/>
        </p:nvGrpSpPr>
        <p:grpSpPr>
          <a:xfrm>
            <a:off x="2353133" y="3744830"/>
            <a:ext cx="2141621" cy="2947737"/>
            <a:chOff x="336884" y="3850105"/>
            <a:chExt cx="2286000" cy="336884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5339C97-0FA9-4220-B131-DDA16FF4E4FA}"/>
                </a:ext>
              </a:extLst>
            </p:cNvPr>
            <p:cNvSpPr/>
            <p:nvPr/>
          </p:nvSpPr>
          <p:spPr>
            <a:xfrm>
              <a:off x="336884" y="3850105"/>
              <a:ext cx="2286000" cy="33688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696A01D-9B9A-4D58-93D8-F95A6E40666F}"/>
                </a:ext>
              </a:extLst>
            </p:cNvPr>
            <p:cNvSpPr/>
            <p:nvPr/>
          </p:nvSpPr>
          <p:spPr>
            <a:xfrm>
              <a:off x="619626" y="3970421"/>
              <a:ext cx="1720516" cy="167239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579224-EA1E-46F3-8B0B-328B7897BFD8}"/>
                </a:ext>
              </a:extLst>
            </p:cNvPr>
            <p:cNvSpPr txBox="1"/>
            <p:nvPr/>
          </p:nvSpPr>
          <p:spPr>
            <a:xfrm>
              <a:off x="469232" y="5787189"/>
              <a:ext cx="1997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  <a:endParaRPr lang="en-US" altLang="ko-KR" dirty="0"/>
            </a:p>
            <a:p>
              <a:r>
                <a:rPr lang="en-US" altLang="ko-KR" dirty="0" err="1"/>
                <a:t>Mbti</a:t>
              </a:r>
              <a:endParaRPr lang="en-US" altLang="ko-KR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C760B44-60C7-486D-87FB-A78A6D3F94E5}"/>
                </a:ext>
              </a:extLst>
            </p:cNvPr>
            <p:cNvSpPr/>
            <p:nvPr/>
          </p:nvSpPr>
          <p:spPr>
            <a:xfrm>
              <a:off x="935455" y="6713621"/>
              <a:ext cx="1558089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자세히 보기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ED9FD8D-EC04-44CD-BC16-6602F2A7A0AA}"/>
              </a:ext>
            </a:extLst>
          </p:cNvPr>
          <p:cNvSpPr txBox="1"/>
          <p:nvPr/>
        </p:nvSpPr>
        <p:spPr>
          <a:xfrm>
            <a:off x="2585257" y="7287340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방명록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댓글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C96EA6-C186-42D2-A26A-58322A14DC09}"/>
              </a:ext>
            </a:extLst>
          </p:cNvPr>
          <p:cNvSpPr/>
          <p:nvPr/>
        </p:nvSpPr>
        <p:spPr>
          <a:xfrm>
            <a:off x="1810753" y="7876954"/>
            <a:ext cx="3236493" cy="422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F50D57-8368-4082-A006-92E5FA5086FF}"/>
              </a:ext>
            </a:extLst>
          </p:cNvPr>
          <p:cNvSpPr/>
          <p:nvPr/>
        </p:nvSpPr>
        <p:spPr>
          <a:xfrm>
            <a:off x="1799482" y="8427513"/>
            <a:ext cx="3236493" cy="422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C7A5CB-9193-40BA-B0C7-C4DF22B7A703}"/>
              </a:ext>
            </a:extLst>
          </p:cNvPr>
          <p:cNvSpPr/>
          <p:nvPr/>
        </p:nvSpPr>
        <p:spPr>
          <a:xfrm>
            <a:off x="4099119" y="8960926"/>
            <a:ext cx="936856" cy="42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288BDA8-3F49-4FF8-9F9E-ACE132C5A797}"/>
              </a:ext>
            </a:extLst>
          </p:cNvPr>
          <p:cNvGrpSpPr/>
          <p:nvPr/>
        </p:nvGrpSpPr>
        <p:grpSpPr>
          <a:xfrm>
            <a:off x="870949" y="9673842"/>
            <a:ext cx="5114441" cy="1102401"/>
            <a:chOff x="870949" y="9673842"/>
            <a:chExt cx="5114441" cy="110240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497523F-7C64-4609-A276-270D2A47B69B}"/>
                </a:ext>
              </a:extLst>
            </p:cNvPr>
            <p:cNvSpPr/>
            <p:nvPr/>
          </p:nvSpPr>
          <p:spPr>
            <a:xfrm>
              <a:off x="870949" y="9673842"/>
              <a:ext cx="5114441" cy="11024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200" b="1" dirty="0">
                  <a:solidFill>
                    <a:schemeClr val="tx1"/>
                  </a:solidFill>
                </a:rPr>
                <a:t>이름</a:t>
              </a:r>
              <a:endParaRPr lang="en-US" altLang="ko-KR" sz="2200" b="1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내용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6007773-D3BB-4AF5-8208-FB8A43F02A1F}"/>
                </a:ext>
              </a:extLst>
            </p:cNvPr>
            <p:cNvSpPr/>
            <p:nvPr/>
          </p:nvSpPr>
          <p:spPr>
            <a:xfrm>
              <a:off x="3971692" y="10225042"/>
              <a:ext cx="878301" cy="47447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  <a:endParaRPr lang="en-US" altLang="ko-KR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6BFA0BE-8E05-47C7-8A7D-37F08EA655C0}"/>
                </a:ext>
              </a:extLst>
            </p:cNvPr>
            <p:cNvSpPr/>
            <p:nvPr/>
          </p:nvSpPr>
          <p:spPr>
            <a:xfrm>
              <a:off x="4977397" y="10225042"/>
              <a:ext cx="878301" cy="47447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  <a:endParaRPr lang="en-US" altLang="ko-KR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F7B9A1D-42A6-4E70-B226-FC599C42EFEE}"/>
              </a:ext>
            </a:extLst>
          </p:cNvPr>
          <p:cNvGrpSpPr/>
          <p:nvPr/>
        </p:nvGrpSpPr>
        <p:grpSpPr>
          <a:xfrm>
            <a:off x="870948" y="10969484"/>
            <a:ext cx="5114441" cy="1102401"/>
            <a:chOff x="870949" y="9673842"/>
            <a:chExt cx="5114441" cy="110240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DE3E34D-1BEC-4871-A930-94B986EB6F84}"/>
                </a:ext>
              </a:extLst>
            </p:cNvPr>
            <p:cNvSpPr/>
            <p:nvPr/>
          </p:nvSpPr>
          <p:spPr>
            <a:xfrm>
              <a:off x="870949" y="9673842"/>
              <a:ext cx="5114441" cy="11024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200" b="1" dirty="0">
                  <a:solidFill>
                    <a:schemeClr val="tx1"/>
                  </a:solidFill>
                </a:rPr>
                <a:t>이름</a:t>
              </a:r>
              <a:endParaRPr lang="en-US" altLang="ko-KR" sz="2200" b="1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내용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CAE0DF4-47CE-4642-A7A8-28017E882B9A}"/>
                </a:ext>
              </a:extLst>
            </p:cNvPr>
            <p:cNvSpPr/>
            <p:nvPr/>
          </p:nvSpPr>
          <p:spPr>
            <a:xfrm>
              <a:off x="3971692" y="10225042"/>
              <a:ext cx="878301" cy="47447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  <a:endParaRPr lang="en-US" altLang="ko-KR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F9F926F-301A-463C-B070-3E1417BADAC6}"/>
                </a:ext>
              </a:extLst>
            </p:cNvPr>
            <p:cNvSpPr/>
            <p:nvPr/>
          </p:nvSpPr>
          <p:spPr>
            <a:xfrm>
              <a:off x="4977397" y="10225042"/>
              <a:ext cx="878301" cy="47447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26691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237799-C86C-476B-A49F-4E82C114F644}"/>
              </a:ext>
            </a:extLst>
          </p:cNvPr>
          <p:cNvGrpSpPr/>
          <p:nvPr/>
        </p:nvGrpSpPr>
        <p:grpSpPr>
          <a:xfrm>
            <a:off x="371959" y="402956"/>
            <a:ext cx="4448014" cy="6307810"/>
            <a:chOff x="371959" y="402956"/>
            <a:chExt cx="4448014" cy="63078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7446783-4126-4964-B15A-26ED683773F9}"/>
                </a:ext>
              </a:extLst>
            </p:cNvPr>
            <p:cNvSpPr/>
            <p:nvPr/>
          </p:nvSpPr>
          <p:spPr>
            <a:xfrm>
              <a:off x="371959" y="402956"/>
              <a:ext cx="4448014" cy="6307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990A4-4F53-4D62-8531-E3037EBF8A1A}"/>
                </a:ext>
              </a:extLst>
            </p:cNvPr>
            <p:cNvSpPr/>
            <p:nvPr/>
          </p:nvSpPr>
          <p:spPr>
            <a:xfrm>
              <a:off x="657225" y="666750"/>
              <a:ext cx="1733550" cy="1666875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56EF03-0990-4889-8B1F-90AAFBA457EF}"/>
                </a:ext>
              </a:extLst>
            </p:cNvPr>
            <p:cNvSpPr txBox="1"/>
            <p:nvPr/>
          </p:nvSpPr>
          <p:spPr>
            <a:xfrm>
              <a:off x="3339358" y="874443"/>
              <a:ext cx="671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이름</a:t>
              </a:r>
              <a:endParaRPr lang="en-US" altLang="ko-KR" dirty="0"/>
            </a:p>
            <a:p>
              <a:r>
                <a:rPr lang="en-US" altLang="ko-KR" dirty="0"/>
                <a:t>MBTI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578100-F03F-4C43-9ADC-9AD7F33FB7EC}"/>
                </a:ext>
              </a:extLst>
            </p:cNvPr>
            <p:cNvSpPr/>
            <p:nvPr/>
          </p:nvSpPr>
          <p:spPr>
            <a:xfrm>
              <a:off x="657225" y="2838450"/>
              <a:ext cx="386715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간단 소개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FA2E8B0-D06B-425F-A5A5-B1808AE12F51}"/>
                </a:ext>
              </a:extLst>
            </p:cNvPr>
            <p:cNvSpPr/>
            <p:nvPr/>
          </p:nvSpPr>
          <p:spPr>
            <a:xfrm>
              <a:off x="657225" y="3830907"/>
              <a:ext cx="386715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담당하는 내용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B7E6AFA-1360-42B9-A8C6-1B92D3D6C804}"/>
                </a:ext>
              </a:extLst>
            </p:cNvPr>
            <p:cNvSpPr/>
            <p:nvPr/>
          </p:nvSpPr>
          <p:spPr>
            <a:xfrm>
              <a:off x="657225" y="4823363"/>
              <a:ext cx="386715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Blog &amp; GitHub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68C92-489B-4728-970E-D53024F8FAA4}"/>
                </a:ext>
              </a:extLst>
            </p:cNvPr>
            <p:cNvSpPr/>
            <p:nvPr/>
          </p:nvSpPr>
          <p:spPr>
            <a:xfrm>
              <a:off x="3352800" y="6000750"/>
              <a:ext cx="1238250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15EBE2-032C-4EA4-8F9B-9F843B3B04A7}"/>
              </a:ext>
            </a:extLst>
          </p:cNvPr>
          <p:cNvSpPr txBox="1"/>
          <p:nvPr/>
        </p:nvSpPr>
        <p:spPr>
          <a:xfrm>
            <a:off x="4903600" y="2954119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팀원 자세히 보기</a:t>
            </a:r>
            <a:endParaRPr lang="en-US" altLang="ko-KR" dirty="0"/>
          </a:p>
          <a:p>
            <a:pPr algn="ctr"/>
            <a:r>
              <a:rPr lang="ko-KR" altLang="en-US" dirty="0" err="1"/>
              <a:t>모달</a:t>
            </a:r>
            <a:r>
              <a:rPr lang="ko-KR" altLang="en-US" dirty="0"/>
              <a:t> 창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102B18-AD43-42B2-B0FF-3653557FCD32}"/>
              </a:ext>
            </a:extLst>
          </p:cNvPr>
          <p:cNvGrpSpPr/>
          <p:nvPr/>
        </p:nvGrpSpPr>
        <p:grpSpPr>
          <a:xfrm>
            <a:off x="371959" y="7416801"/>
            <a:ext cx="4448014" cy="4235342"/>
            <a:chOff x="371959" y="402956"/>
            <a:chExt cx="4448014" cy="630781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C705B9-343D-41F0-9952-4359A3AE0B3C}"/>
                </a:ext>
              </a:extLst>
            </p:cNvPr>
            <p:cNvSpPr/>
            <p:nvPr/>
          </p:nvSpPr>
          <p:spPr>
            <a:xfrm>
              <a:off x="371959" y="402956"/>
              <a:ext cx="4448014" cy="63078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20D130-5329-4F31-9EDD-44B0088435B5}"/>
                </a:ext>
              </a:extLst>
            </p:cNvPr>
            <p:cNvSpPr/>
            <p:nvPr/>
          </p:nvSpPr>
          <p:spPr>
            <a:xfrm>
              <a:off x="657225" y="1248490"/>
              <a:ext cx="3867150" cy="7619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닉네임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CBC715A-AF4D-45E7-8120-C3557D6868C1}"/>
                </a:ext>
              </a:extLst>
            </p:cNvPr>
            <p:cNvSpPr/>
            <p:nvPr/>
          </p:nvSpPr>
          <p:spPr>
            <a:xfrm>
              <a:off x="657225" y="2475024"/>
              <a:ext cx="3867150" cy="26991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내용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25E1D5C-12F1-4658-8A43-23F7AFBF341F}"/>
                </a:ext>
              </a:extLst>
            </p:cNvPr>
            <p:cNvSpPr/>
            <p:nvPr/>
          </p:nvSpPr>
          <p:spPr>
            <a:xfrm>
              <a:off x="3286125" y="5561446"/>
              <a:ext cx="1238250" cy="761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B5B05C6-C6C1-4F4E-8403-85D036CE3C4D}"/>
              </a:ext>
            </a:extLst>
          </p:cNvPr>
          <p:cNvSpPr txBox="1"/>
          <p:nvPr/>
        </p:nvSpPr>
        <p:spPr>
          <a:xfrm>
            <a:off x="5093577" y="9067896"/>
            <a:ext cx="1622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댓글 수정하기</a:t>
            </a:r>
            <a:endParaRPr lang="en-US" altLang="ko-KR" dirty="0"/>
          </a:p>
          <a:p>
            <a:pPr algn="ctr"/>
            <a:r>
              <a:rPr lang="ko-KR" altLang="en-US" dirty="0" err="1"/>
              <a:t>모달</a:t>
            </a:r>
            <a:r>
              <a:rPr lang="ko-KR" altLang="en-US" dirty="0"/>
              <a:t> 창</a:t>
            </a:r>
          </a:p>
        </p:txBody>
      </p:sp>
    </p:spTree>
    <p:extLst>
      <p:ext uri="{BB962C8B-B14F-4D97-AF65-F5344CB8AC3E}">
        <p14:creationId xmlns:p14="http://schemas.microsoft.com/office/powerpoint/2010/main" val="246916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61</Words>
  <Application>Microsoft Office PowerPoint</Application>
  <PresentationFormat>사용자 지정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Jaeseok</dc:creator>
  <cp:lastModifiedBy>Yang Jaeseok</cp:lastModifiedBy>
  <cp:revision>5</cp:revision>
  <dcterms:created xsi:type="dcterms:W3CDTF">2024-04-15T05:19:38Z</dcterms:created>
  <dcterms:modified xsi:type="dcterms:W3CDTF">2024-04-15T05:55:11Z</dcterms:modified>
</cp:coreProperties>
</file>