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4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3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FF432-A4C7-4354-BAFA-E94E08D5602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09968-E62B-45FE-AA81-5D59F424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3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09968-E62B-45FE-AA81-5D59F424BE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78DA-FF8F-00EE-260A-4756CDEA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7319A-E87B-FA6F-CB83-71F83D913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694A3-19C5-3AE6-F9C2-385776EF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9610-761D-B0FC-CB14-290793D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4069-BB11-CE4F-2456-18BBB1EB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5FA1-8544-FD9A-E1AA-04B782B3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2F9A8-B4B0-1D84-58DE-C07CD4A7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2BE0B-8ABF-C7FB-84A5-C7DA5BD6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2AE34-E244-377A-2297-DAB65314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E48F8-8D55-0005-E35C-9B55F9D8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42598D-7200-1CE2-A9FE-EDDA09141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82759-2709-9A3D-9CFC-58DD66AA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427F0-21FA-C214-887A-823CEAB0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45267-9428-8222-EC87-AEB1ABA5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B164E-4E10-4290-2A5A-2249122F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6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0966885-2DE3-4D0C-8908-7B861B7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40" y="276993"/>
            <a:ext cx="11366416" cy="354886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117F2-6FF6-4C0F-AE33-EFCA589C83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673" r="43143" b="-5709"/>
          <a:stretch/>
        </p:blipFill>
        <p:spPr>
          <a:xfrm>
            <a:off x="211947" y="509135"/>
            <a:ext cx="242225" cy="2454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2A53EA-3A42-456A-8FDA-13DEBB51257A}"/>
              </a:ext>
            </a:extLst>
          </p:cNvPr>
          <p:cNvCxnSpPr>
            <a:cxnSpLocks/>
          </p:cNvCxnSpPr>
          <p:nvPr userDrawn="1"/>
        </p:nvCxnSpPr>
        <p:spPr>
          <a:xfrm>
            <a:off x="429948" y="663790"/>
            <a:ext cx="114693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8BA4F83-DA99-4CE0-ACAE-5438E57A39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/>
          <a:stretch/>
        </p:blipFill>
        <p:spPr>
          <a:xfrm>
            <a:off x="505140" y="6356350"/>
            <a:ext cx="914059" cy="321318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5D5743-2BC6-4C6B-B54D-C9BF67D97B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88423" y="6356350"/>
            <a:ext cx="2815952" cy="37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900" dirty="0">
                <a:solidFill>
                  <a:srgbClr val="003A5D"/>
                </a:solidFill>
                <a:ea typeface="Arial" charset="0"/>
                <a:cs typeface="Arial" charset="0"/>
              </a:rPr>
              <a:t>Strictly confidential</a:t>
            </a:r>
            <a:endParaRPr kumimoji="0" lang="ko-KR" altLang="en-US" sz="900" dirty="0">
              <a:solidFill>
                <a:srgbClr val="003A5D"/>
              </a:solidFill>
              <a:ea typeface="맑은 고딕" charset="0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DA0436D-65C6-497B-9A09-B06546BD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0D3CD-398D-3D0B-1877-73E3502E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D6B8A-639B-B43A-0E26-01D1EF51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95E6-4115-4CD2-4DF9-8428925C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46DDC-B71C-D5D7-6F2E-04C0231B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5DB57-6BCF-08F5-AD1D-D0EC08B5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6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FFA41-140F-0455-A197-75FEB568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F8802-1F5C-757D-EC62-15687BCB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A14A-913D-D22E-D361-66C552DC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2F2A4-5497-C641-BA69-D111ED66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5B78-2467-D6A9-FB17-88344AE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93E4-C575-AE08-FCF5-4C67133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ADD75-0BA9-70D7-5D1C-75C221D0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13B08-CDFA-2261-7E19-0290B7050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8F124-3E2B-6043-F27E-2A364138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3B1AF-350B-8DC9-5683-FA41E169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3C5B6-606D-5FCA-AF73-A373E547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6AF2D-8EE8-C5A6-A7F0-EF3D206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0AB2C-F7EB-D7F5-5201-07F29904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6F198-8201-0008-8C71-F683787F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BEE0B2-6DD0-C592-4546-237EC8780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2B5681-06D9-91EE-D40B-66C681C5B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CE5C1-9DA8-88F2-C88E-0EB5DE0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D110D-EBC9-84F7-3731-6431838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0FC63F-7E4B-6961-8532-CFFE0769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7C859-3F00-E2EB-1FE2-EABA7812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EAFB9-E79F-2304-90AB-C2617EF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7C0BD-B435-599C-4DF3-FDA9ECCF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62F08-D25A-39DB-2607-8E6FD6A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29779-EFB9-0C95-02BB-397DD21F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3B329-EC69-97EF-5883-B68BEC2C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F9022-C9DC-BDD3-A54B-252592DE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E962-A123-11A0-924C-E5F3888A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8DB20-E43A-4D56-7904-74B91CB7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2D95EB-F8EB-4215-B282-9029BD2F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F26C9-0D8E-4AAA-4B9F-C57718E3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82820-AB75-0797-3C2D-83B133E3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57EA5-09A9-1835-203F-E1264142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F195-DB73-19C9-3825-7F180B9B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1E075E-2E42-5EAF-A57F-2153BFE8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4AA05-8561-DB71-9596-87A28B01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DBD2A-9997-DE00-62E0-C87F2C64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C100D-FA08-8B0D-CDDA-F32C72B5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95CFE-91F7-5696-F7A1-C847996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FD90FA-2785-4AF4-C8D3-B2BB3615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35949-2117-C774-5261-04D31464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4D50D-8E08-818A-C748-1411360A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502E1-1EA4-48EC-A567-A4F07E25DC3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73A79-92BA-0A5E-1E07-2E5B3F01F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31FC3-84B6-9B69-2C02-B8BE6D928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E05769-C3D9-460E-9B96-823419A0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908C47C7-2C15-8C67-B58D-741624A4B04E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78" y="1774126"/>
            <a:ext cx="963023" cy="64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꺾인 연결선 112">
            <a:extLst>
              <a:ext uri="{FF2B5EF4-FFF2-40B4-BE49-F238E27FC236}">
                <a16:creationId xmlns:a16="http://schemas.microsoft.com/office/drawing/2014/main" id="{00F15B30-5556-2D6B-C08E-1C9695B698C7}"/>
              </a:ext>
            </a:extLst>
          </p:cNvPr>
          <p:cNvCxnSpPr>
            <a:cxnSpLocks/>
            <a:stCxn id="12" idx="3"/>
            <a:endCxn id="22" idx="3"/>
          </p:cNvCxnSpPr>
          <p:nvPr/>
        </p:nvCxnSpPr>
        <p:spPr>
          <a:xfrm rot="10800000">
            <a:off x="2780677" y="3472548"/>
            <a:ext cx="1514702" cy="48547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AB6A91-98F6-6A2B-3B04-8027ED2C9F76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3005801" y="2083816"/>
            <a:ext cx="1289578" cy="11834"/>
          </a:xfrm>
          <a:prstGeom prst="line">
            <a:avLst/>
          </a:prstGeom>
          <a:ln w="1270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A5D54-F618-FBB0-7E8D-63F634D65E22}"/>
              </a:ext>
            </a:extLst>
          </p:cNvPr>
          <p:cNvSpPr/>
          <p:nvPr/>
        </p:nvSpPr>
        <p:spPr>
          <a:xfrm>
            <a:off x="2274861" y="2289157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CEA8CE2B-5BD9-2980-02C3-C71593A65F61}"/>
              </a:ext>
            </a:extLst>
          </p:cNvPr>
          <p:cNvSpPr/>
          <p:nvPr/>
        </p:nvSpPr>
        <p:spPr>
          <a:xfrm>
            <a:off x="8590416" y="3958023"/>
            <a:ext cx="1683658" cy="70843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DB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41042A63-393A-17C4-903F-EE9CC4AE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295379" y="3712730"/>
            <a:ext cx="537947" cy="490588"/>
          </a:xfrm>
          <a:prstGeom prst="rect">
            <a:avLst/>
          </a:prstGeom>
          <a:noFill/>
        </p:spPr>
      </p:pic>
      <p:cxnSp>
        <p:nvCxnSpPr>
          <p:cNvPr id="13" name="꺾인 연결선 112">
            <a:extLst>
              <a:ext uri="{FF2B5EF4-FFF2-40B4-BE49-F238E27FC236}">
                <a16:creationId xmlns:a16="http://schemas.microsoft.com/office/drawing/2014/main" id="{74D72475-5079-33C6-08A2-52721CE2D8D0}"/>
              </a:ext>
            </a:extLst>
          </p:cNvPr>
          <p:cNvCxnSpPr>
            <a:cxnSpLocks/>
            <a:stCxn id="12" idx="3"/>
            <a:endCxn id="21" idx="3"/>
          </p:cNvCxnSpPr>
          <p:nvPr/>
        </p:nvCxnSpPr>
        <p:spPr>
          <a:xfrm rot="10800000" flipV="1">
            <a:off x="2780677" y="3958023"/>
            <a:ext cx="1514702" cy="378161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9">
            <a:extLst>
              <a:ext uri="{FF2B5EF4-FFF2-40B4-BE49-F238E27FC236}">
                <a16:creationId xmlns:a16="http://schemas.microsoft.com/office/drawing/2014/main" id="{CEEA942B-2B42-4DFC-2F70-E4123AC1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9163272" y="2819423"/>
            <a:ext cx="537947" cy="490588"/>
          </a:xfrm>
          <a:prstGeom prst="rect">
            <a:avLst/>
          </a:prstGeom>
          <a:noFill/>
        </p:spPr>
      </p:pic>
      <p:sp>
        <p:nvSpPr>
          <p:cNvPr id="15" name="원통형 14">
            <a:extLst>
              <a:ext uri="{FF2B5EF4-FFF2-40B4-BE49-F238E27FC236}">
                <a16:creationId xmlns:a16="http://schemas.microsoft.com/office/drawing/2014/main" id="{A6CEA251-C1E6-45F7-382C-CC5A6715706B}"/>
              </a:ext>
            </a:extLst>
          </p:cNvPr>
          <p:cNvSpPr/>
          <p:nvPr/>
        </p:nvSpPr>
        <p:spPr>
          <a:xfrm rot="16200000">
            <a:off x="6676818" y="1884460"/>
            <a:ext cx="498855" cy="23687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RabbitMQ</a:t>
            </a:r>
            <a:endParaRPr lang="ko-KR" altLang="en-US" dirty="0"/>
          </a:p>
        </p:txBody>
      </p:sp>
      <p:cxnSp>
        <p:nvCxnSpPr>
          <p:cNvPr id="16" name="꺾인 연결선 112">
            <a:extLst>
              <a:ext uri="{FF2B5EF4-FFF2-40B4-BE49-F238E27FC236}">
                <a16:creationId xmlns:a16="http://schemas.microsoft.com/office/drawing/2014/main" id="{6C44A1CC-0D6C-0821-F571-DFCF60100231}"/>
              </a:ext>
            </a:extLst>
          </p:cNvPr>
          <p:cNvCxnSpPr>
            <a:cxnSpLocks/>
            <a:stCxn id="15" idx="1"/>
            <a:endCxn id="23" idx="2"/>
          </p:cNvCxnSpPr>
          <p:nvPr/>
        </p:nvCxnSpPr>
        <p:spPr>
          <a:xfrm rot="10800000">
            <a:off x="4565889" y="2451757"/>
            <a:ext cx="1175966" cy="617095"/>
          </a:xfrm>
          <a:prstGeom prst="bentConnector2">
            <a:avLst/>
          </a:prstGeom>
          <a:ln w="12700">
            <a:solidFill>
              <a:srgbClr val="0000FF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 112">
            <a:extLst>
              <a:ext uri="{FF2B5EF4-FFF2-40B4-BE49-F238E27FC236}">
                <a16:creationId xmlns:a16="http://schemas.microsoft.com/office/drawing/2014/main" id="{EDBD936F-E984-4324-DDC2-36B36532DF2D}"/>
              </a:ext>
            </a:extLst>
          </p:cNvPr>
          <p:cNvCxnSpPr>
            <a:cxnSpLocks/>
            <a:stCxn id="15" idx="1"/>
            <a:endCxn id="12" idx="0"/>
          </p:cNvCxnSpPr>
          <p:nvPr/>
        </p:nvCxnSpPr>
        <p:spPr>
          <a:xfrm rot="10800000" flipV="1">
            <a:off x="4564353" y="3068850"/>
            <a:ext cx="1177503" cy="643879"/>
          </a:xfrm>
          <a:prstGeom prst="bentConnector2">
            <a:avLst/>
          </a:prstGeom>
          <a:ln w="12700">
            <a:solidFill>
              <a:srgbClr val="0000FF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4844E7-94E2-A591-5117-EF076807C079}"/>
              </a:ext>
            </a:extLst>
          </p:cNvPr>
          <p:cNvCxnSpPr>
            <a:cxnSpLocks/>
            <a:stCxn id="15" idx="3"/>
            <a:endCxn id="14" idx="3"/>
          </p:cNvCxnSpPr>
          <p:nvPr/>
        </p:nvCxnSpPr>
        <p:spPr>
          <a:xfrm flipV="1">
            <a:off x="8110637" y="3064717"/>
            <a:ext cx="1052635" cy="4133"/>
          </a:xfrm>
          <a:prstGeom prst="line">
            <a:avLst/>
          </a:prstGeom>
          <a:ln w="158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E5183D-947F-E912-F794-FBB8B21C39F6}"/>
              </a:ext>
            </a:extLst>
          </p:cNvPr>
          <p:cNvCxnSpPr>
            <a:cxnSpLocks/>
            <a:stCxn id="11" idx="1"/>
            <a:endCxn id="14" idx="2"/>
          </p:cNvCxnSpPr>
          <p:nvPr/>
        </p:nvCxnSpPr>
        <p:spPr>
          <a:xfrm flipV="1">
            <a:off x="9432245" y="3310011"/>
            <a:ext cx="0" cy="648012"/>
          </a:xfrm>
          <a:prstGeom prst="line">
            <a:avLst/>
          </a:prstGeom>
          <a:ln w="15875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9">
            <a:extLst>
              <a:ext uri="{FF2B5EF4-FFF2-40B4-BE49-F238E27FC236}">
                <a16:creationId xmlns:a16="http://schemas.microsoft.com/office/drawing/2014/main" id="{ED3F07FB-F44C-2690-D541-8CD1FECE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7174235" y="5320304"/>
            <a:ext cx="537947" cy="490588"/>
          </a:xfrm>
          <a:prstGeom prst="rect">
            <a:avLst/>
          </a:prstGeom>
          <a:noFill/>
        </p:spPr>
      </p:pic>
      <p:pic>
        <p:nvPicPr>
          <p:cNvPr id="21" name="Object 78">
            <a:extLst>
              <a:ext uri="{FF2B5EF4-FFF2-40B4-BE49-F238E27FC236}">
                <a16:creationId xmlns:a16="http://schemas.microsoft.com/office/drawing/2014/main" id="{082041AA-BEC6-A5A6-26E6-F1A4297C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57" y="3968244"/>
            <a:ext cx="541020" cy="7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Object 78">
            <a:extLst>
              <a:ext uri="{FF2B5EF4-FFF2-40B4-BE49-F238E27FC236}">
                <a16:creationId xmlns:a16="http://schemas.microsoft.com/office/drawing/2014/main" id="{16C7B319-9345-BFD3-2C28-22B1DC50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57" y="3104606"/>
            <a:ext cx="541020" cy="7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Object 78">
            <a:extLst>
              <a:ext uri="{FF2B5EF4-FFF2-40B4-BE49-F238E27FC236}">
                <a16:creationId xmlns:a16="http://schemas.microsoft.com/office/drawing/2014/main" id="{4D0C5CE7-54EB-F173-B0CB-0B19B0C1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79" y="1715875"/>
            <a:ext cx="541020" cy="7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꺾인 연결선 112">
            <a:extLst>
              <a:ext uri="{FF2B5EF4-FFF2-40B4-BE49-F238E27FC236}">
                <a16:creationId xmlns:a16="http://schemas.microsoft.com/office/drawing/2014/main" id="{86CEBEB8-915D-4C79-6CA8-B44F86CF9210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rot="5400000">
            <a:off x="8122646" y="4255998"/>
            <a:ext cx="899137" cy="1720063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35">
            <a:extLst>
              <a:ext uri="{FF2B5EF4-FFF2-40B4-BE49-F238E27FC236}">
                <a16:creationId xmlns:a16="http://schemas.microsoft.com/office/drawing/2014/main" id="{074E062D-EC9A-EE85-F343-1D4A005F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41" y="5320304"/>
            <a:ext cx="492881" cy="4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C39FFA-1AEE-DF22-B18B-AEF350FF2481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>
            <a:off x="5669422" y="5563173"/>
            <a:ext cx="1504813" cy="2425"/>
          </a:xfrm>
          <a:prstGeom prst="line">
            <a:avLst/>
          </a:prstGeom>
          <a:ln w="12700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4">
            <a:extLst>
              <a:ext uri="{FF2B5EF4-FFF2-40B4-BE49-F238E27FC236}">
                <a16:creationId xmlns:a16="http://schemas.microsoft.com/office/drawing/2014/main" id="{EB5817B7-61E0-6666-5847-0C00EF6E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84" y="5741597"/>
            <a:ext cx="880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0" dirty="0">
                <a:latin typeface="+mn-lt"/>
              </a:rPr>
              <a:t>사용자</a:t>
            </a:r>
            <a:endParaRPr lang="en-US" altLang="ko-KR" sz="1800" b="0" dirty="0">
              <a:latin typeface="+mn-lt"/>
            </a:endParaRPr>
          </a:p>
        </p:txBody>
      </p:sp>
      <p:sp>
        <p:nvSpPr>
          <p:cNvPr id="28" name="Rectangle 134">
            <a:extLst>
              <a:ext uri="{FF2B5EF4-FFF2-40B4-BE49-F238E27FC236}">
                <a16:creationId xmlns:a16="http://schemas.microsoft.com/office/drawing/2014/main" id="{D5EFC224-D390-F389-84D0-0F014300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40" y="3206124"/>
            <a:ext cx="2637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A</a:t>
            </a:r>
            <a:endParaRPr lang="en-US" altLang="ko-KR" sz="1800" b="0" dirty="0">
              <a:latin typeface="+mn-lt"/>
            </a:endParaRPr>
          </a:p>
        </p:txBody>
      </p:sp>
      <p:sp>
        <p:nvSpPr>
          <p:cNvPr id="29" name="Rectangle 134">
            <a:extLst>
              <a:ext uri="{FF2B5EF4-FFF2-40B4-BE49-F238E27FC236}">
                <a16:creationId xmlns:a16="http://schemas.microsoft.com/office/drawing/2014/main" id="{BB1C2872-CDE3-8E17-5617-2CA2E4B3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40" y="4140561"/>
            <a:ext cx="27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0" dirty="0">
                <a:latin typeface="+mn-lt"/>
              </a:rPr>
              <a:t>B</a:t>
            </a:r>
          </a:p>
        </p:txBody>
      </p:sp>
      <p:sp>
        <p:nvSpPr>
          <p:cNvPr id="30" name="Rectangle 134">
            <a:extLst>
              <a:ext uri="{FF2B5EF4-FFF2-40B4-BE49-F238E27FC236}">
                <a16:creationId xmlns:a16="http://schemas.microsoft.com/office/drawing/2014/main" id="{5206F930-269F-6FC1-1E94-93511E01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326" y="1891874"/>
            <a:ext cx="27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0" dirty="0">
                <a:latin typeface="+mn-lt"/>
              </a:rPr>
              <a:t>B</a:t>
            </a:r>
          </a:p>
        </p:txBody>
      </p:sp>
      <p:sp>
        <p:nvSpPr>
          <p:cNvPr id="31" name="Rectangle 134">
            <a:extLst>
              <a:ext uri="{FF2B5EF4-FFF2-40B4-BE49-F238E27FC236}">
                <a16:creationId xmlns:a16="http://schemas.microsoft.com/office/drawing/2014/main" id="{FEBD4673-6EAC-723E-266D-D7D20DF8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487" y="3744202"/>
            <a:ext cx="27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0" dirty="0">
                <a:latin typeface="+mn-lt"/>
              </a:rPr>
              <a:t>C</a:t>
            </a:r>
          </a:p>
        </p:txBody>
      </p:sp>
      <p:sp>
        <p:nvSpPr>
          <p:cNvPr id="32" name="Rectangle 134">
            <a:extLst>
              <a:ext uri="{FF2B5EF4-FFF2-40B4-BE49-F238E27FC236}">
                <a16:creationId xmlns:a16="http://schemas.microsoft.com/office/drawing/2014/main" id="{9875654C-535E-390E-40F0-074EBA5F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219" y="2874220"/>
            <a:ext cx="27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0" dirty="0">
                <a:latin typeface="+mn-lt"/>
              </a:rPr>
              <a:t>D</a:t>
            </a:r>
          </a:p>
        </p:txBody>
      </p:sp>
      <p:sp>
        <p:nvSpPr>
          <p:cNvPr id="33" name="Rectangle 134">
            <a:extLst>
              <a:ext uri="{FF2B5EF4-FFF2-40B4-BE49-F238E27FC236}">
                <a16:creationId xmlns:a16="http://schemas.microsoft.com/office/drawing/2014/main" id="{B5B70360-1C26-9730-2A54-76CADEFB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59" y="5806489"/>
            <a:ext cx="27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0" dirty="0">
                <a:latin typeface="+mn-lt"/>
              </a:rPr>
              <a:t>C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34A04A33-E705-B506-F3AF-1FFF71E97AE1}"/>
              </a:ext>
            </a:extLst>
          </p:cNvPr>
          <p:cNvSpPr txBox="1">
            <a:spLocks/>
          </p:cNvSpPr>
          <p:nvPr/>
        </p:nvSpPr>
        <p:spPr>
          <a:xfrm>
            <a:off x="474407" y="0"/>
            <a:ext cx="5700251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</a:t>
            </a:r>
            <a:r>
              <a:rPr lang="ko-KR" altLang="en-US" sz="3000" dirty="0"/>
              <a:t>시스템 아키텍처 정의서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4FD74-8F11-2EA4-EF29-3D3CF26CD2F5}"/>
              </a:ext>
            </a:extLst>
          </p:cNvPr>
          <p:cNvSpPr txBox="1"/>
          <p:nvPr/>
        </p:nvSpPr>
        <p:spPr>
          <a:xfrm>
            <a:off x="806245" y="90832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네트워크 구성도</a:t>
            </a:r>
          </a:p>
        </p:txBody>
      </p:sp>
    </p:spTree>
    <p:extLst>
      <p:ext uri="{BB962C8B-B14F-4D97-AF65-F5344CB8AC3E}">
        <p14:creationId xmlns:p14="http://schemas.microsoft.com/office/powerpoint/2010/main" val="8527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D6FCCB0-A0AC-4E8D-4D47-F41D3D02715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16" y="2239973"/>
            <a:ext cx="963023" cy="64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81A4AE-796E-1EB9-8200-6C874E3CCAB3}"/>
              </a:ext>
            </a:extLst>
          </p:cNvPr>
          <p:cNvSpPr/>
          <p:nvPr/>
        </p:nvSpPr>
        <p:spPr>
          <a:xfrm>
            <a:off x="2310399" y="2848836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822C5CDF-004C-C932-E8AE-2C4E7E523225}"/>
              </a:ext>
            </a:extLst>
          </p:cNvPr>
          <p:cNvSpPr/>
          <p:nvPr/>
        </p:nvSpPr>
        <p:spPr>
          <a:xfrm>
            <a:off x="8345989" y="2142272"/>
            <a:ext cx="1683658" cy="70843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7192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34382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51574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68766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85957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03148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339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37531" algn="l" defTabSz="1234382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E91CEEC8-4FC8-672C-2C8F-8832FEC36F84}"/>
              </a:ext>
            </a:extLst>
          </p:cNvPr>
          <p:cNvSpPr/>
          <p:nvPr/>
        </p:nvSpPr>
        <p:spPr>
          <a:xfrm rot="16200000">
            <a:off x="5528251" y="1376870"/>
            <a:ext cx="498855" cy="23687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13F154-F120-3BBA-5401-BED9CA34677C}"/>
              </a:ext>
            </a:extLst>
          </p:cNvPr>
          <p:cNvSpPr txBox="1"/>
          <p:nvPr/>
        </p:nvSpPr>
        <p:spPr>
          <a:xfrm>
            <a:off x="1473631" y="3306096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192.168.0.1</a:t>
            </a:r>
          </a:p>
          <a:p>
            <a:r>
              <a:rPr lang="en-US" altLang="ko-KR" dirty="0"/>
              <a:t>Port : 161</a:t>
            </a:r>
          </a:p>
          <a:p>
            <a:r>
              <a:rPr lang="en-US" altLang="ko-KR" dirty="0"/>
              <a:t>Version : SNMP v2</a:t>
            </a:r>
            <a:endParaRPr lang="ko-KR" altLang="en-US" dirty="0"/>
          </a:p>
          <a:p>
            <a:r>
              <a:rPr lang="en-US" altLang="ko-KR" dirty="0"/>
              <a:t>Community : </a:t>
            </a:r>
            <a:r>
              <a:rPr lang="en-US" altLang="ko-KR" dirty="0" err="1"/>
              <a:t>codej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69F75-BCAE-F38C-7936-A1856124473F}"/>
              </a:ext>
            </a:extLst>
          </p:cNvPr>
          <p:cNvSpPr txBox="1"/>
          <p:nvPr/>
        </p:nvSpPr>
        <p:spPr>
          <a:xfrm>
            <a:off x="4759888" y="3306096"/>
            <a:ext cx="2318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192.168.0.231</a:t>
            </a:r>
          </a:p>
          <a:p>
            <a:r>
              <a:rPr lang="en-US" altLang="ko-KR" dirty="0"/>
              <a:t>Port : 5672</a:t>
            </a:r>
          </a:p>
          <a:p>
            <a:r>
              <a:rPr lang="en-US" altLang="ko-KR" dirty="0"/>
              <a:t>WEB Port : 15672</a:t>
            </a:r>
          </a:p>
          <a:p>
            <a:r>
              <a:rPr lang="en-US" altLang="ko-KR" dirty="0"/>
              <a:t>ID : </a:t>
            </a:r>
            <a:r>
              <a:rPr lang="en-US" altLang="ko-KR" dirty="0" err="1"/>
              <a:t>codej</a:t>
            </a:r>
            <a:endParaRPr lang="en-US" altLang="ko-KR" dirty="0"/>
          </a:p>
          <a:p>
            <a:r>
              <a:rPr lang="en-US" altLang="ko-KR" dirty="0"/>
              <a:t>Pw : zhemwpdl12!@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333CA1-2142-AB94-73F7-E44EC7E2CBBD}"/>
              </a:ext>
            </a:extLst>
          </p:cNvPr>
          <p:cNvSpPr txBox="1"/>
          <p:nvPr/>
        </p:nvSpPr>
        <p:spPr>
          <a:xfrm>
            <a:off x="8120095" y="3306096"/>
            <a:ext cx="2466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 : 192.168.0.222</a:t>
            </a:r>
          </a:p>
          <a:p>
            <a:r>
              <a:rPr lang="en-US" altLang="ko-KR" dirty="0"/>
              <a:t>Port : 5432</a:t>
            </a:r>
          </a:p>
          <a:p>
            <a:r>
              <a:rPr lang="en-US" altLang="ko-KR" dirty="0"/>
              <a:t>DB name : </a:t>
            </a:r>
            <a:r>
              <a:rPr lang="en-US" altLang="ko-KR" dirty="0" err="1"/>
              <a:t>snmp</a:t>
            </a:r>
            <a:endParaRPr lang="en-US" altLang="ko-KR" dirty="0"/>
          </a:p>
          <a:p>
            <a:r>
              <a:rPr lang="en-US" altLang="ko-KR" dirty="0"/>
              <a:t>ID : </a:t>
            </a:r>
            <a:r>
              <a:rPr lang="en-US" altLang="ko-KR" dirty="0" err="1"/>
              <a:t>codej</a:t>
            </a:r>
            <a:endParaRPr lang="en-US" altLang="ko-KR" dirty="0"/>
          </a:p>
          <a:p>
            <a:r>
              <a:rPr lang="en-US" altLang="ko-KR" dirty="0"/>
              <a:t>Pw : zhemwpdl12!@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7A9733-B4BF-8AEF-FF6A-DD86621FF8B6}"/>
              </a:ext>
            </a:extLst>
          </p:cNvPr>
          <p:cNvSpPr txBox="1"/>
          <p:nvPr/>
        </p:nvSpPr>
        <p:spPr>
          <a:xfrm>
            <a:off x="5136555" y="2926218"/>
            <a:ext cx="12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CFFF26-CB09-1D2E-E0B9-9192783FB958}"/>
              </a:ext>
            </a:extLst>
          </p:cNvPr>
          <p:cNvSpPr/>
          <p:nvPr/>
        </p:nvSpPr>
        <p:spPr>
          <a:xfrm>
            <a:off x="8940886" y="2895440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DB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C7676D-FBD9-CBEE-E7B4-F70CF3EDB961}"/>
              </a:ext>
            </a:extLst>
          </p:cNvPr>
          <p:cNvSpPr txBox="1">
            <a:spLocks/>
          </p:cNvSpPr>
          <p:nvPr/>
        </p:nvSpPr>
        <p:spPr>
          <a:xfrm>
            <a:off x="474407" y="0"/>
            <a:ext cx="5700251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</a:t>
            </a:r>
            <a:r>
              <a:rPr lang="ko-KR" altLang="en-US" sz="3000" dirty="0"/>
              <a:t>시스템 아키텍처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1C44F-F539-CD9B-CB04-698D4F89454B}"/>
              </a:ext>
            </a:extLst>
          </p:cNvPr>
          <p:cNvSpPr txBox="1"/>
          <p:nvPr/>
        </p:nvSpPr>
        <p:spPr>
          <a:xfrm>
            <a:off x="806245" y="90832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SW</a:t>
            </a:r>
            <a:r>
              <a:rPr lang="ko-KR" altLang="en-US" dirty="0"/>
              <a:t> 구성도</a:t>
            </a:r>
          </a:p>
        </p:txBody>
      </p:sp>
    </p:spTree>
    <p:extLst>
      <p:ext uri="{BB962C8B-B14F-4D97-AF65-F5344CB8AC3E}">
        <p14:creationId xmlns:p14="http://schemas.microsoft.com/office/powerpoint/2010/main" val="14927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E405243-B07B-D20F-8014-9F3CA4597621}"/>
              </a:ext>
            </a:extLst>
          </p:cNvPr>
          <p:cNvGrpSpPr/>
          <p:nvPr/>
        </p:nvGrpSpPr>
        <p:grpSpPr>
          <a:xfrm>
            <a:off x="4624934" y="1894774"/>
            <a:ext cx="541020" cy="1064134"/>
            <a:chOff x="4624934" y="1894774"/>
            <a:chExt cx="541020" cy="1064134"/>
          </a:xfrm>
        </p:grpSpPr>
        <p:pic>
          <p:nvPicPr>
            <p:cNvPr id="38" name="Object 78">
              <a:extLst>
                <a:ext uri="{FF2B5EF4-FFF2-40B4-BE49-F238E27FC236}">
                  <a16:creationId xmlns:a16="http://schemas.microsoft.com/office/drawing/2014/main" id="{8CB3A886-EF68-9EF0-4C84-1F7B674F2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934" y="1894774"/>
              <a:ext cx="541020" cy="735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34">
              <a:extLst>
                <a:ext uri="{FF2B5EF4-FFF2-40B4-BE49-F238E27FC236}">
                  <a16:creationId xmlns:a16="http://schemas.microsoft.com/office/drawing/2014/main" id="{6311D605-2075-5E8C-F420-52B681E3D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939" y="2589576"/>
              <a:ext cx="272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719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3438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51574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68766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85957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03148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20339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37531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+mn-lt"/>
                </a:rPr>
                <a:t>B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4AAFD2C-F240-788B-A534-ED100F5CACF6}"/>
              </a:ext>
            </a:extLst>
          </p:cNvPr>
          <p:cNvGrpSpPr/>
          <p:nvPr/>
        </p:nvGrpSpPr>
        <p:grpSpPr>
          <a:xfrm>
            <a:off x="7385867" y="2140067"/>
            <a:ext cx="537947" cy="826081"/>
            <a:chOff x="4133584" y="3687543"/>
            <a:chExt cx="537947" cy="826081"/>
          </a:xfrm>
        </p:grpSpPr>
        <p:pic>
          <p:nvPicPr>
            <p:cNvPr id="41" name="Picture 9">
              <a:extLst>
                <a:ext uri="{FF2B5EF4-FFF2-40B4-BE49-F238E27FC236}">
                  <a16:creationId xmlns:a16="http://schemas.microsoft.com/office/drawing/2014/main" id="{3F2EEE37-F89C-D066-71E0-60FCFBCA3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4133584" y="3687543"/>
              <a:ext cx="537947" cy="490588"/>
            </a:xfrm>
            <a:prstGeom prst="rect">
              <a:avLst/>
            </a:prstGeom>
            <a:noFill/>
          </p:spPr>
        </p:pic>
        <p:sp>
          <p:nvSpPr>
            <p:cNvPr id="42" name="Rectangle 134">
              <a:extLst>
                <a:ext uri="{FF2B5EF4-FFF2-40B4-BE49-F238E27FC236}">
                  <a16:creationId xmlns:a16="http://schemas.microsoft.com/office/drawing/2014/main" id="{C3BB8FFD-3E0B-49F8-27F0-63D5E80E7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529" y="4144292"/>
              <a:ext cx="272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719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3438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51574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68766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85957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03148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20339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37531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+mn-lt"/>
                </a:rPr>
                <a:t>C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A980E3-192E-DDFF-4535-3BF65EBB3BED}"/>
              </a:ext>
            </a:extLst>
          </p:cNvPr>
          <p:cNvGrpSpPr/>
          <p:nvPr/>
        </p:nvGrpSpPr>
        <p:grpSpPr>
          <a:xfrm>
            <a:off x="9699200" y="2145243"/>
            <a:ext cx="537947" cy="813665"/>
            <a:chOff x="9001477" y="2794236"/>
            <a:chExt cx="537947" cy="813665"/>
          </a:xfrm>
        </p:grpSpPr>
        <p:pic>
          <p:nvPicPr>
            <p:cNvPr id="44" name="Picture 9">
              <a:extLst>
                <a:ext uri="{FF2B5EF4-FFF2-40B4-BE49-F238E27FC236}">
                  <a16:creationId xmlns:a16="http://schemas.microsoft.com/office/drawing/2014/main" id="{77DA9BA8-2729-550A-EA69-76633130B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9001477" y="2794236"/>
              <a:ext cx="537947" cy="490588"/>
            </a:xfrm>
            <a:prstGeom prst="rect">
              <a:avLst/>
            </a:prstGeom>
            <a:noFill/>
          </p:spPr>
        </p:pic>
        <p:sp>
          <p:nvSpPr>
            <p:cNvPr id="45" name="Rectangle 134">
              <a:extLst>
                <a:ext uri="{FF2B5EF4-FFF2-40B4-BE49-F238E27FC236}">
                  <a16:creationId xmlns:a16="http://schemas.microsoft.com/office/drawing/2014/main" id="{2328FA62-ADBF-60CC-A27F-6ED4CE9F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001" y="3238569"/>
              <a:ext cx="272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719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3438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51574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68766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85957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03148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20339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37531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+mn-lt"/>
                </a:rPr>
                <a:t>D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630EBAA-5894-F90E-A140-514EA0130973}"/>
              </a:ext>
            </a:extLst>
          </p:cNvPr>
          <p:cNvSpPr txBox="1"/>
          <p:nvPr/>
        </p:nvSpPr>
        <p:spPr>
          <a:xfrm>
            <a:off x="980135" y="2966148"/>
            <a:ext cx="2318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192.168.0.231</a:t>
            </a:r>
          </a:p>
          <a:p>
            <a:r>
              <a:rPr lang="en-US" altLang="ko-KR" dirty="0"/>
              <a:t>Ssh : 22</a:t>
            </a:r>
          </a:p>
          <a:p>
            <a:r>
              <a:rPr lang="en-US" altLang="ko-KR" dirty="0"/>
              <a:t>ID : </a:t>
            </a:r>
            <a:r>
              <a:rPr lang="en-US" altLang="ko-KR" dirty="0" err="1"/>
              <a:t>codej</a:t>
            </a:r>
            <a:endParaRPr lang="en-US" altLang="ko-KR" dirty="0"/>
          </a:p>
          <a:p>
            <a:r>
              <a:rPr lang="en-US" altLang="ko-KR" dirty="0"/>
              <a:t>Pw : zhemwpdl12!@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C64E86-E435-3710-BB58-14DBE323B65B}"/>
              </a:ext>
            </a:extLst>
          </p:cNvPr>
          <p:cNvSpPr txBox="1"/>
          <p:nvPr/>
        </p:nvSpPr>
        <p:spPr>
          <a:xfrm>
            <a:off x="8950107" y="2888226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192.168.0.8</a:t>
            </a:r>
          </a:p>
          <a:p>
            <a:r>
              <a:rPr lang="en-US" altLang="ko-KR" dirty="0"/>
              <a:t>Host : Local host</a:t>
            </a:r>
          </a:p>
          <a:p>
            <a:r>
              <a:rPr lang="en-US" altLang="ko-KR" dirty="0"/>
              <a:t>Des : Spring boot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C7676D-FBD9-CBEE-E7B4-F70CF3EDB961}"/>
              </a:ext>
            </a:extLst>
          </p:cNvPr>
          <p:cNvSpPr txBox="1">
            <a:spLocks/>
          </p:cNvSpPr>
          <p:nvPr/>
        </p:nvSpPr>
        <p:spPr>
          <a:xfrm>
            <a:off x="474407" y="0"/>
            <a:ext cx="5700251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</a:t>
            </a:r>
            <a:r>
              <a:rPr lang="ko-KR" altLang="en-US" sz="3000" dirty="0"/>
              <a:t>시스템 아키텍처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1C44F-F539-CD9B-CB04-698D4F89454B}"/>
              </a:ext>
            </a:extLst>
          </p:cNvPr>
          <p:cNvSpPr txBox="1"/>
          <p:nvPr/>
        </p:nvSpPr>
        <p:spPr>
          <a:xfrm>
            <a:off x="806245" y="90832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하드웨어 구성도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01609-2B71-FBEF-1C39-2614B5153E07}"/>
              </a:ext>
            </a:extLst>
          </p:cNvPr>
          <p:cNvSpPr txBox="1"/>
          <p:nvPr/>
        </p:nvSpPr>
        <p:spPr>
          <a:xfrm>
            <a:off x="3690146" y="2953227"/>
            <a:ext cx="2318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192.168.0.232</a:t>
            </a:r>
          </a:p>
          <a:p>
            <a:r>
              <a:rPr lang="en-US" altLang="ko-KR" dirty="0"/>
              <a:t>Ssh : 22</a:t>
            </a:r>
          </a:p>
          <a:p>
            <a:r>
              <a:rPr lang="en-US" altLang="ko-KR" dirty="0"/>
              <a:t>ID : </a:t>
            </a:r>
            <a:r>
              <a:rPr lang="en-US" altLang="ko-KR" dirty="0" err="1"/>
              <a:t>codej</a:t>
            </a:r>
            <a:endParaRPr lang="en-US" altLang="ko-KR" dirty="0"/>
          </a:p>
          <a:p>
            <a:r>
              <a:rPr lang="en-US" altLang="ko-KR" dirty="0"/>
              <a:t>Pw : zhemwpdl12!@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6FF01-AD2B-2AEC-4120-DDFF0C9B1231}"/>
              </a:ext>
            </a:extLst>
          </p:cNvPr>
          <p:cNvSpPr txBox="1"/>
          <p:nvPr/>
        </p:nvSpPr>
        <p:spPr>
          <a:xfrm>
            <a:off x="6636774" y="2888226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192.168.0.9</a:t>
            </a:r>
          </a:p>
          <a:p>
            <a:r>
              <a:rPr lang="en-US" altLang="ko-KR" dirty="0"/>
              <a:t>Host : Local host</a:t>
            </a:r>
          </a:p>
          <a:p>
            <a:r>
              <a:rPr lang="en-US" altLang="ko-KR" dirty="0"/>
              <a:t>Des : Spring boot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1C327B-BEB3-CD40-845A-12741993AC8B}"/>
              </a:ext>
            </a:extLst>
          </p:cNvPr>
          <p:cNvGrpSpPr/>
          <p:nvPr/>
        </p:nvGrpSpPr>
        <p:grpSpPr>
          <a:xfrm>
            <a:off x="1875447" y="1891385"/>
            <a:ext cx="541020" cy="1067523"/>
            <a:chOff x="1875447" y="1891385"/>
            <a:chExt cx="541020" cy="1067523"/>
          </a:xfrm>
        </p:grpSpPr>
        <p:pic>
          <p:nvPicPr>
            <p:cNvPr id="35" name="Object 78">
              <a:extLst>
                <a:ext uri="{FF2B5EF4-FFF2-40B4-BE49-F238E27FC236}">
                  <a16:creationId xmlns:a16="http://schemas.microsoft.com/office/drawing/2014/main" id="{B351F0F0-797E-56A6-DF40-CE2E679B5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447" y="1891385"/>
              <a:ext cx="541020" cy="735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34">
              <a:extLst>
                <a:ext uri="{FF2B5EF4-FFF2-40B4-BE49-F238E27FC236}">
                  <a16:creationId xmlns:a16="http://schemas.microsoft.com/office/drawing/2014/main" id="{319AF168-8AA6-B8F7-48D5-79F8D972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509" y="2589576"/>
              <a:ext cx="272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719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34382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51574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68766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85957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703148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320339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937531" algn="l" defTabSz="1234382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+mn-lt"/>
                </a:rPr>
                <a:t>A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0A2AAA-0F14-9600-B719-F07AF1E7EED1}"/>
              </a:ext>
            </a:extLst>
          </p:cNvPr>
          <p:cNvSpPr/>
          <p:nvPr/>
        </p:nvSpPr>
        <p:spPr>
          <a:xfrm>
            <a:off x="1483350" y="4476128"/>
            <a:ext cx="1325213" cy="4904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8BF93A2-F21D-9518-AA09-67D798077766}"/>
              </a:ext>
            </a:extLst>
          </p:cNvPr>
          <p:cNvSpPr/>
          <p:nvPr/>
        </p:nvSpPr>
        <p:spPr>
          <a:xfrm>
            <a:off x="4232837" y="4476128"/>
            <a:ext cx="1325213" cy="4904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46E561F-1E11-5FC9-06CC-25021982B20D}"/>
              </a:ext>
            </a:extLst>
          </p:cNvPr>
          <p:cNvSpPr/>
          <p:nvPr/>
        </p:nvSpPr>
        <p:spPr>
          <a:xfrm>
            <a:off x="6992233" y="4476128"/>
            <a:ext cx="1325213" cy="4904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7424C5F-AEC1-6DC2-D412-4BB053834114}"/>
              </a:ext>
            </a:extLst>
          </p:cNvPr>
          <p:cNvSpPr/>
          <p:nvPr/>
        </p:nvSpPr>
        <p:spPr>
          <a:xfrm>
            <a:off x="9305565" y="4476128"/>
            <a:ext cx="1325213" cy="4904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18CD7-380B-DAC5-2A2A-AED5D1075358}"/>
              </a:ext>
            </a:extLst>
          </p:cNvPr>
          <p:cNvSpPr txBox="1"/>
          <p:nvPr/>
        </p:nvSpPr>
        <p:spPr>
          <a:xfrm>
            <a:off x="833428" y="5087458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Log </a:t>
            </a:r>
            <a:r>
              <a:rPr lang="ko-KR" altLang="en-US" dirty="0"/>
              <a:t>수집 대상</a:t>
            </a:r>
            <a:r>
              <a:rPr lang="en-US" altLang="ko-KR" dirty="0"/>
              <a:t> (</a:t>
            </a:r>
            <a:r>
              <a:rPr lang="en-US" altLang="ko-KR" dirty="0" err="1"/>
              <a:t>rsyslog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RabbitMQ server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FC51D-80FA-0DEC-4B7B-3D5D55E260D0}"/>
              </a:ext>
            </a:extLst>
          </p:cNvPr>
          <p:cNvSpPr txBox="1"/>
          <p:nvPr/>
        </p:nvSpPr>
        <p:spPr>
          <a:xfrm>
            <a:off x="3589605" y="5087458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Log </a:t>
            </a:r>
            <a:r>
              <a:rPr lang="ko-KR" altLang="en-US" dirty="0"/>
              <a:t>수집 대상 </a:t>
            </a:r>
            <a:r>
              <a:rPr lang="en-US" altLang="ko-KR" dirty="0"/>
              <a:t>(</a:t>
            </a:r>
            <a:r>
              <a:rPr lang="en-US" altLang="ko-KR" dirty="0" err="1"/>
              <a:t>rsyslog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 err="1"/>
              <a:t>Telegraf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7F44A-AEC5-B8ED-026A-5DAAFE4C0052}"/>
              </a:ext>
            </a:extLst>
          </p:cNvPr>
          <p:cNvSpPr txBox="1"/>
          <p:nvPr/>
        </p:nvSpPr>
        <p:spPr>
          <a:xfrm>
            <a:off x="6880429" y="5087458"/>
            <a:ext cx="1548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Log </a:t>
            </a:r>
            <a:r>
              <a:rPr lang="ko-KR" altLang="en-US" dirty="0"/>
              <a:t>처리 </a:t>
            </a:r>
            <a:endParaRPr lang="en-US" altLang="ko-KR" dirty="0"/>
          </a:p>
          <a:p>
            <a:pPr algn="ctr"/>
            <a:r>
              <a:rPr lang="en-US" altLang="ko-KR" dirty="0"/>
              <a:t>(spring boot)</a:t>
            </a:r>
          </a:p>
          <a:p>
            <a:pPr algn="ctr"/>
            <a:r>
              <a:rPr lang="en-US" altLang="ko-KR" dirty="0"/>
              <a:t>Grafana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55604-5CA8-DC40-9607-DF215C5D7D29}"/>
              </a:ext>
            </a:extLst>
          </p:cNvPr>
          <p:cNvSpPr txBox="1"/>
          <p:nvPr/>
        </p:nvSpPr>
        <p:spPr>
          <a:xfrm>
            <a:off x="8798241" y="5087458"/>
            <a:ext cx="2339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Traffic</a:t>
            </a:r>
            <a:r>
              <a:rPr lang="ko-KR" altLang="en-US" dirty="0"/>
              <a:t> 및 </a:t>
            </a:r>
            <a:r>
              <a:rPr lang="en-US" altLang="ko-KR" dirty="0"/>
              <a:t>RabbitMQ </a:t>
            </a:r>
          </a:p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pPr algn="ctr"/>
            <a:r>
              <a:rPr lang="en-US" altLang="ko-KR" dirty="0"/>
              <a:t>(spring boot)</a:t>
            </a:r>
          </a:p>
        </p:txBody>
      </p:sp>
    </p:spTree>
    <p:extLst>
      <p:ext uri="{BB962C8B-B14F-4D97-AF65-F5344CB8AC3E}">
        <p14:creationId xmlns:p14="http://schemas.microsoft.com/office/powerpoint/2010/main" val="4641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AC7676D-FBD9-CBEE-E7B4-F70CF3EDB961}"/>
              </a:ext>
            </a:extLst>
          </p:cNvPr>
          <p:cNvSpPr txBox="1">
            <a:spLocks/>
          </p:cNvSpPr>
          <p:nvPr/>
        </p:nvSpPr>
        <p:spPr>
          <a:xfrm>
            <a:off x="474407" y="0"/>
            <a:ext cx="5700251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</a:t>
            </a:r>
            <a:r>
              <a:rPr lang="ko-KR" altLang="en-US" sz="3000" dirty="0"/>
              <a:t>시스템 아키텍처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1C44F-F539-CD9B-CB04-698D4F89454B}"/>
              </a:ext>
            </a:extLst>
          </p:cNvPr>
          <p:cNvSpPr txBox="1"/>
          <p:nvPr/>
        </p:nvSpPr>
        <p:spPr>
          <a:xfrm>
            <a:off x="806245" y="90832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사용한 모듈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B05E62-91EC-5765-0ED0-9BC60D7B2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58738"/>
              </p:ext>
            </p:extLst>
          </p:nvPr>
        </p:nvGraphicFramePr>
        <p:xfrm>
          <a:off x="402275" y="2227553"/>
          <a:ext cx="1158324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635">
                  <a:extLst>
                    <a:ext uri="{9D8B030D-6E8A-4147-A177-3AD203B41FA5}">
                      <a16:colId xmlns:a16="http://schemas.microsoft.com/office/drawing/2014/main" val="2894388969"/>
                    </a:ext>
                  </a:extLst>
                </a:gridCol>
                <a:gridCol w="2800953">
                  <a:extLst>
                    <a:ext uri="{9D8B030D-6E8A-4147-A177-3AD203B41FA5}">
                      <a16:colId xmlns:a16="http://schemas.microsoft.com/office/drawing/2014/main" val="3579337359"/>
                    </a:ext>
                  </a:extLst>
                </a:gridCol>
                <a:gridCol w="3189002">
                  <a:extLst>
                    <a:ext uri="{9D8B030D-6E8A-4147-A177-3AD203B41FA5}">
                      <a16:colId xmlns:a16="http://schemas.microsoft.com/office/drawing/2014/main" val="1676978064"/>
                    </a:ext>
                  </a:extLst>
                </a:gridCol>
                <a:gridCol w="3126659">
                  <a:extLst>
                    <a:ext uri="{9D8B030D-6E8A-4147-A177-3AD203B41FA5}">
                      <a16:colId xmlns:a16="http://schemas.microsoft.com/office/drawing/2014/main" val="404289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Hostname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 계정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Stop script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 script</a:t>
                      </a: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2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Code232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codej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stop </a:t>
                      </a:r>
                      <a:r>
                        <a:rPr lang="en-US" altLang="ko-KR" dirty="0" err="1"/>
                        <a:t>telegraf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start </a:t>
                      </a:r>
                      <a:r>
                        <a:rPr lang="en-US" altLang="ko-KR" dirty="0" err="1"/>
                        <a:t>telegraf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81457"/>
                  </a:ext>
                </a:extLst>
              </a:tr>
            </a:tbl>
          </a:graphicData>
        </a:graphic>
      </p:graphicFrame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710A2CD6-C725-32E8-B421-1D055E783CB7}"/>
              </a:ext>
            </a:extLst>
          </p:cNvPr>
          <p:cNvSpPr/>
          <p:nvPr/>
        </p:nvSpPr>
        <p:spPr>
          <a:xfrm>
            <a:off x="402277" y="1858221"/>
            <a:ext cx="2536722" cy="369332"/>
          </a:xfrm>
          <a:prstGeom prst="round2Same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Telegraf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3C6E05D-9639-A4AB-D979-09C6051CF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56665"/>
              </p:ext>
            </p:extLst>
          </p:nvPr>
        </p:nvGraphicFramePr>
        <p:xfrm>
          <a:off x="402275" y="3891116"/>
          <a:ext cx="11583249" cy="110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635">
                  <a:extLst>
                    <a:ext uri="{9D8B030D-6E8A-4147-A177-3AD203B41FA5}">
                      <a16:colId xmlns:a16="http://schemas.microsoft.com/office/drawing/2014/main" val="2894388969"/>
                    </a:ext>
                  </a:extLst>
                </a:gridCol>
                <a:gridCol w="2800953">
                  <a:extLst>
                    <a:ext uri="{9D8B030D-6E8A-4147-A177-3AD203B41FA5}">
                      <a16:colId xmlns:a16="http://schemas.microsoft.com/office/drawing/2014/main" val="3579337359"/>
                    </a:ext>
                  </a:extLst>
                </a:gridCol>
                <a:gridCol w="3189002">
                  <a:extLst>
                    <a:ext uri="{9D8B030D-6E8A-4147-A177-3AD203B41FA5}">
                      <a16:colId xmlns:a16="http://schemas.microsoft.com/office/drawing/2014/main" val="1676978064"/>
                    </a:ext>
                  </a:extLst>
                </a:gridCol>
                <a:gridCol w="3126659">
                  <a:extLst>
                    <a:ext uri="{9D8B030D-6E8A-4147-A177-3AD203B41FA5}">
                      <a16:colId xmlns:a16="http://schemas.microsoft.com/office/drawing/2014/main" val="404289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Hostname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 계정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Stop script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 script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2490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Code231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codej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stop </a:t>
                      </a:r>
                      <a:r>
                        <a:rPr lang="en-US" altLang="ko-KR" dirty="0" err="1"/>
                        <a:t>rsyslog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start </a:t>
                      </a:r>
                      <a:r>
                        <a:rPr lang="en-US" altLang="ko-KR" dirty="0" err="1"/>
                        <a:t>rsyslog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814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Code232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codej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stop </a:t>
                      </a:r>
                      <a:r>
                        <a:rPr lang="en-US" altLang="ko-KR" dirty="0" err="1"/>
                        <a:t>rsyslog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start </a:t>
                      </a:r>
                      <a:r>
                        <a:rPr lang="en-US" altLang="ko-KR" dirty="0" err="1"/>
                        <a:t>rsyslog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04105"/>
                  </a:ext>
                </a:extLst>
              </a:tr>
            </a:tbl>
          </a:graphicData>
        </a:graphic>
      </p:graphicFrame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8F22F687-EE6B-6AC4-ECE0-31BB3150A2D8}"/>
              </a:ext>
            </a:extLst>
          </p:cNvPr>
          <p:cNvSpPr/>
          <p:nvPr/>
        </p:nvSpPr>
        <p:spPr>
          <a:xfrm>
            <a:off x="402277" y="3521784"/>
            <a:ext cx="2536722" cy="369332"/>
          </a:xfrm>
          <a:prstGeom prst="round2Same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Rsyslog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AC7676D-FBD9-CBEE-E7B4-F70CF3EDB961}"/>
              </a:ext>
            </a:extLst>
          </p:cNvPr>
          <p:cNvSpPr txBox="1">
            <a:spLocks/>
          </p:cNvSpPr>
          <p:nvPr/>
        </p:nvSpPr>
        <p:spPr>
          <a:xfrm>
            <a:off x="474407" y="0"/>
            <a:ext cx="5700251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</a:t>
            </a:r>
            <a:r>
              <a:rPr lang="ko-KR" altLang="en-US" sz="3000" dirty="0"/>
              <a:t>개발 환경 정의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009BC8-1F3D-C1C6-F138-2FEF86DF1507}"/>
              </a:ext>
            </a:extLst>
          </p:cNvPr>
          <p:cNvGrpSpPr/>
          <p:nvPr/>
        </p:nvGrpSpPr>
        <p:grpSpPr>
          <a:xfrm>
            <a:off x="560953" y="1663332"/>
            <a:ext cx="5093111" cy="3331957"/>
            <a:chOff x="560953" y="1358532"/>
            <a:chExt cx="5093111" cy="3331957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423C806-C84A-BC28-1B73-19EA4A96F968}"/>
                </a:ext>
              </a:extLst>
            </p:cNvPr>
            <p:cNvGrpSpPr/>
            <p:nvPr/>
          </p:nvGrpSpPr>
          <p:grpSpPr>
            <a:xfrm>
              <a:off x="1332671" y="1612193"/>
              <a:ext cx="3992126" cy="1310068"/>
              <a:chOff x="1549694" y="1277394"/>
              <a:chExt cx="3992126" cy="131006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98B9427-4AD3-CE4B-96DD-277C2D4BE12A}"/>
                  </a:ext>
                </a:extLst>
              </p:cNvPr>
              <p:cNvGrpSpPr/>
              <p:nvPr/>
            </p:nvGrpSpPr>
            <p:grpSpPr>
              <a:xfrm>
                <a:off x="1549694" y="1277394"/>
                <a:ext cx="3992126" cy="1310068"/>
                <a:chOff x="2413705" y="2065940"/>
                <a:chExt cx="3992126" cy="1310068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981C6704-849D-C509-56B8-95B104C4A6CF}"/>
                    </a:ext>
                  </a:extLst>
                </p:cNvPr>
                <p:cNvSpPr/>
                <p:nvPr/>
              </p:nvSpPr>
              <p:spPr>
                <a:xfrm>
                  <a:off x="2413705" y="2222674"/>
                  <a:ext cx="3992126" cy="1153334"/>
                </a:xfrm>
                <a:prstGeom prst="roundRect">
                  <a:avLst>
                    <a:gd name="adj" fmla="val 9562"/>
                  </a:avLst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1521C58A-F8C6-B7E2-A968-BF5E462A7B2B}"/>
                    </a:ext>
                  </a:extLst>
                </p:cNvPr>
                <p:cNvSpPr/>
                <p:nvPr/>
              </p:nvSpPr>
              <p:spPr>
                <a:xfrm>
                  <a:off x="4857077" y="2065940"/>
                  <a:ext cx="1307692" cy="313468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Spring </a:t>
                  </a:r>
                  <a:r>
                    <a:rPr lang="ko-KR" altLang="en-US" sz="1400" dirty="0"/>
                    <a:t>기반</a:t>
                  </a:r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16AC99D-A613-DFE8-5579-660E20FD3B6D}"/>
                  </a:ext>
                </a:extLst>
              </p:cNvPr>
              <p:cNvSpPr/>
              <p:nvPr/>
            </p:nvSpPr>
            <p:spPr>
              <a:xfrm>
                <a:off x="1818967" y="1877558"/>
                <a:ext cx="1257355" cy="45946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JAVA</a:t>
                </a:r>
                <a:endParaRPr lang="ko-KR" altLang="en-US" sz="1200" dirty="0"/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1A84A937-C26A-ED8A-2382-BFDBB07D40C5}"/>
                  </a:ext>
                </a:extLst>
              </p:cNvPr>
              <p:cNvSpPr/>
              <p:nvPr/>
            </p:nvSpPr>
            <p:spPr>
              <a:xfrm>
                <a:off x="3323187" y="1880862"/>
                <a:ext cx="1673496" cy="459468"/>
              </a:xfrm>
              <a:prstGeom prst="cube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Intellij</a:t>
                </a:r>
                <a:r>
                  <a:rPr lang="en-US" altLang="ko-KR" sz="1400" dirty="0"/>
                  <a:t> 2024.1.2</a:t>
                </a:r>
                <a:endParaRPr lang="ko-KR" altLang="en-US" sz="1400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53CCD202-2294-F9EC-92CE-4F830FACC05F}"/>
                  </a:ext>
                </a:extLst>
              </p:cNvPr>
              <p:cNvSpPr/>
              <p:nvPr/>
            </p:nvSpPr>
            <p:spPr>
              <a:xfrm>
                <a:off x="3353470" y="1776496"/>
                <a:ext cx="1468254" cy="225356"/>
              </a:xfrm>
              <a:prstGeom prst="roundRect">
                <a:avLst/>
              </a:prstGeom>
              <a:ln w="63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JDK_18</a:t>
                </a:r>
                <a:endParaRPr lang="ko-KR" altLang="en-US" sz="1400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10B495F-D836-A55B-E44F-416540039D33}"/>
                </a:ext>
              </a:extLst>
            </p:cNvPr>
            <p:cNvSpPr/>
            <p:nvPr/>
          </p:nvSpPr>
          <p:spPr>
            <a:xfrm>
              <a:off x="1601944" y="3996311"/>
              <a:ext cx="1257355" cy="45946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UI</a:t>
              </a:r>
              <a:endParaRPr lang="ko-KR" altLang="en-US" sz="1200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33CCAA1-7263-7E64-CB4C-BD099D8BE78E}"/>
                </a:ext>
              </a:extLst>
            </p:cNvPr>
            <p:cNvGrpSpPr/>
            <p:nvPr/>
          </p:nvGrpSpPr>
          <p:grpSpPr>
            <a:xfrm>
              <a:off x="560953" y="1358532"/>
              <a:ext cx="5093111" cy="3331957"/>
              <a:chOff x="1430592" y="1387527"/>
              <a:chExt cx="5093111" cy="333195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60714F1-FC4D-56AF-7181-E641B3D5C4D7}"/>
                  </a:ext>
                </a:extLst>
              </p:cNvPr>
              <p:cNvSpPr/>
              <p:nvPr/>
            </p:nvSpPr>
            <p:spPr>
              <a:xfrm>
                <a:off x="1873044" y="1573162"/>
                <a:ext cx="4650659" cy="3146322"/>
              </a:xfrm>
              <a:prstGeom prst="roundRect">
                <a:avLst>
                  <a:gd name="adj" fmla="val 9562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095CBE-6D8D-9C4B-4825-33FF49D2F66B}"/>
                  </a:ext>
                </a:extLst>
              </p:cNvPr>
              <p:cNvSpPr/>
              <p:nvPr/>
            </p:nvSpPr>
            <p:spPr>
              <a:xfrm>
                <a:off x="1430592" y="1387527"/>
                <a:ext cx="1356854" cy="7055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개발 </a:t>
                </a:r>
                <a:r>
                  <a:rPr lang="en-US" altLang="ko-KR" sz="1600" dirty="0"/>
                  <a:t>PC</a:t>
                </a:r>
                <a:endParaRPr lang="ko-KR" altLang="en-US" sz="1600" dirty="0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0E1FBB8-9202-347E-441C-03E6BA759396}"/>
                </a:ext>
              </a:extLst>
            </p:cNvPr>
            <p:cNvSpPr/>
            <p:nvPr/>
          </p:nvSpPr>
          <p:spPr>
            <a:xfrm>
              <a:off x="1601944" y="3154842"/>
              <a:ext cx="1257355" cy="45946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RabbitMQ</a:t>
              </a:r>
              <a:endParaRPr lang="ko-KR" altLang="en-US" sz="1200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FBBECE6-B717-93F0-0E14-C9E9E8DC7958}"/>
                </a:ext>
              </a:extLst>
            </p:cNvPr>
            <p:cNvSpPr/>
            <p:nvPr/>
          </p:nvSpPr>
          <p:spPr>
            <a:xfrm>
              <a:off x="3106163" y="3978104"/>
              <a:ext cx="1741143" cy="459467"/>
            </a:xfrm>
            <a:prstGeom prst="roundRect">
              <a:avLst/>
            </a:prstGeom>
            <a:ln w="63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Grafana v11.1.0</a:t>
              </a:r>
              <a:endParaRPr lang="ko-KR" altLang="en-US" sz="1400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79E7E70-45D7-A5B8-56C1-E72D8D3C1D71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230622" y="2671825"/>
              <a:ext cx="0" cy="483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0F73C7-CF77-DA13-A156-6FEC56DCCE28}"/>
                </a:ext>
              </a:extLst>
            </p:cNvPr>
            <p:cNvCxnSpPr>
              <a:cxnSpLocks/>
              <a:stCxn id="18" idx="4"/>
              <a:endCxn id="15" idx="0"/>
            </p:cNvCxnSpPr>
            <p:nvPr/>
          </p:nvCxnSpPr>
          <p:spPr>
            <a:xfrm>
              <a:off x="2230622" y="3614310"/>
              <a:ext cx="0" cy="3820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통형 66">
              <a:extLst>
                <a:ext uri="{FF2B5EF4-FFF2-40B4-BE49-F238E27FC236}">
                  <a16:creationId xmlns:a16="http://schemas.microsoft.com/office/drawing/2014/main" id="{DEBB580C-9C44-A61D-267B-4DCA32BB3EB5}"/>
                </a:ext>
              </a:extLst>
            </p:cNvPr>
            <p:cNvSpPr/>
            <p:nvPr/>
          </p:nvSpPr>
          <p:spPr>
            <a:xfrm rot="16200000">
              <a:off x="3770805" y="2472992"/>
              <a:ext cx="393072" cy="1759930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RabbitMQ 3.10.0</a:t>
              </a:r>
              <a:endParaRPr lang="ko-KR" altLang="en-US" sz="12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0DA9120-5824-37CF-4007-6CDBEABF140D}"/>
              </a:ext>
            </a:extLst>
          </p:cNvPr>
          <p:cNvGrpSpPr/>
          <p:nvPr/>
        </p:nvGrpSpPr>
        <p:grpSpPr>
          <a:xfrm>
            <a:off x="6415076" y="1663332"/>
            <a:ext cx="5334595" cy="3889634"/>
            <a:chOff x="6395289" y="1358532"/>
            <a:chExt cx="5334595" cy="388963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4ABAFAA-5649-5CA6-4342-053FA1628755}"/>
                </a:ext>
              </a:extLst>
            </p:cNvPr>
            <p:cNvGrpSpPr/>
            <p:nvPr/>
          </p:nvGrpSpPr>
          <p:grpSpPr>
            <a:xfrm>
              <a:off x="7167007" y="2571629"/>
              <a:ext cx="4317070" cy="1865942"/>
              <a:chOff x="7265330" y="3203153"/>
              <a:chExt cx="4317070" cy="186594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7D429A0-BAE6-678C-C5F4-ED5332DF0821}"/>
                  </a:ext>
                </a:extLst>
              </p:cNvPr>
              <p:cNvGrpSpPr/>
              <p:nvPr/>
            </p:nvGrpSpPr>
            <p:grpSpPr>
              <a:xfrm>
                <a:off x="7265330" y="3203153"/>
                <a:ext cx="4317070" cy="1865942"/>
                <a:chOff x="2413705" y="2169136"/>
                <a:chExt cx="4317070" cy="1865942"/>
              </a:xfrm>
            </p:grpSpPr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27619871-3A7C-8A40-45C4-EF2F6B434B17}"/>
                    </a:ext>
                  </a:extLst>
                </p:cNvPr>
                <p:cNvSpPr/>
                <p:nvPr/>
              </p:nvSpPr>
              <p:spPr>
                <a:xfrm>
                  <a:off x="2413705" y="2379408"/>
                  <a:ext cx="4317070" cy="1655670"/>
                </a:xfrm>
                <a:prstGeom prst="roundRect">
                  <a:avLst>
                    <a:gd name="adj" fmla="val 9562"/>
                  </a:avLst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78C0250-EDBA-18C0-6783-0C3681311AC0}"/>
                    </a:ext>
                  </a:extLst>
                </p:cNvPr>
                <p:cNvSpPr/>
                <p:nvPr/>
              </p:nvSpPr>
              <p:spPr>
                <a:xfrm>
                  <a:off x="5240890" y="2169136"/>
                  <a:ext cx="1307692" cy="313468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/>
                    <a:t>Spring </a:t>
                  </a:r>
                  <a:r>
                    <a:rPr lang="ko-KR" altLang="en-US" sz="1400"/>
                    <a:t>기반</a:t>
                  </a:r>
                  <a:endParaRPr lang="ko-KR" altLang="en-US" sz="1400" dirty="0"/>
                </a:p>
              </p:txBody>
            </p:sp>
          </p:grp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7413244-AD03-D666-B159-4EDF96E6B176}"/>
                  </a:ext>
                </a:extLst>
              </p:cNvPr>
              <p:cNvSpPr/>
              <p:nvPr/>
            </p:nvSpPr>
            <p:spPr>
              <a:xfrm>
                <a:off x="7534603" y="3700121"/>
                <a:ext cx="1275099" cy="45946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JAVA</a:t>
                </a:r>
                <a:endParaRPr lang="ko-KR" altLang="en-US" sz="1200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74D9539-6F0B-5A25-A61B-92992188C520}"/>
                  </a:ext>
                </a:extLst>
              </p:cNvPr>
              <p:cNvSpPr/>
              <p:nvPr/>
            </p:nvSpPr>
            <p:spPr>
              <a:xfrm>
                <a:off x="7534603" y="4466242"/>
                <a:ext cx="1275099" cy="45946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SQL mapper</a:t>
                </a:r>
                <a:endParaRPr lang="ko-KR" altLang="en-US" sz="1200" dirty="0"/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078483EC-6AB1-938A-1F5D-6EF35BFF5C52}"/>
                  </a:ext>
                </a:extLst>
              </p:cNvPr>
              <p:cNvSpPr/>
              <p:nvPr/>
            </p:nvSpPr>
            <p:spPr>
              <a:xfrm>
                <a:off x="9038823" y="3703425"/>
                <a:ext cx="1629769" cy="459468"/>
              </a:xfrm>
              <a:prstGeom prst="cube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Intellij</a:t>
                </a:r>
                <a:r>
                  <a:rPr lang="en-US" altLang="ko-KR" sz="1400" dirty="0"/>
                  <a:t> 2024.1.2</a:t>
                </a:r>
                <a:endParaRPr lang="ko-KR" altLang="en-US" sz="1400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DC57ACBA-A9A4-DB35-C0B0-F7D1A5C58D4A}"/>
                  </a:ext>
                </a:extLst>
              </p:cNvPr>
              <p:cNvSpPr/>
              <p:nvPr/>
            </p:nvSpPr>
            <p:spPr>
              <a:xfrm>
                <a:off x="9069106" y="3599059"/>
                <a:ext cx="1429890" cy="225356"/>
              </a:xfrm>
              <a:prstGeom prst="roundRect">
                <a:avLst/>
              </a:prstGeom>
              <a:ln w="63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JDK_21</a:t>
                </a:r>
                <a:endParaRPr lang="ko-KR" altLang="en-US" sz="1400" dirty="0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3358E7B-5357-4A76-F4A9-BD50E0E38A1C}"/>
                  </a:ext>
                </a:extLst>
              </p:cNvPr>
              <p:cNvCxnSpPr>
                <a:cxnSpLocks/>
                <a:stCxn id="55" idx="4"/>
                <a:endCxn id="56" idx="0"/>
              </p:cNvCxnSpPr>
              <p:nvPr/>
            </p:nvCxnSpPr>
            <p:spPr>
              <a:xfrm>
                <a:off x="8172153" y="4159589"/>
                <a:ext cx="0" cy="3066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EBB190C-72F5-1FB4-CB1D-06BD135791C7}"/>
                </a:ext>
              </a:extLst>
            </p:cNvPr>
            <p:cNvGrpSpPr/>
            <p:nvPr/>
          </p:nvGrpSpPr>
          <p:grpSpPr>
            <a:xfrm>
              <a:off x="6395289" y="1358532"/>
              <a:ext cx="5334595" cy="3889634"/>
              <a:chOff x="1430592" y="1387527"/>
              <a:chExt cx="5334595" cy="3889634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28BB64A-4499-EAA4-363E-D3575C6197E9}"/>
                  </a:ext>
                </a:extLst>
              </p:cNvPr>
              <p:cNvSpPr/>
              <p:nvPr/>
            </p:nvSpPr>
            <p:spPr>
              <a:xfrm>
                <a:off x="1873044" y="1573162"/>
                <a:ext cx="4892143" cy="3703999"/>
              </a:xfrm>
              <a:prstGeom prst="roundRect">
                <a:avLst>
                  <a:gd name="adj" fmla="val 9562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21CE174-C0A0-0CE7-376E-30EDE755D437}"/>
                  </a:ext>
                </a:extLst>
              </p:cNvPr>
              <p:cNvSpPr/>
              <p:nvPr/>
            </p:nvSpPr>
            <p:spPr>
              <a:xfrm>
                <a:off x="1430592" y="1387527"/>
                <a:ext cx="1356854" cy="7055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개발 </a:t>
                </a:r>
                <a:r>
                  <a:rPr lang="en-US" altLang="ko-KR" sz="1600"/>
                  <a:t>PC</a:t>
                </a:r>
                <a:endParaRPr lang="ko-KR" altLang="en-US" sz="1600" dirty="0"/>
              </a:p>
            </p:txBody>
          </p: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62AD8A0-072E-ECA0-711B-7266AFB934F5}"/>
                </a:ext>
              </a:extLst>
            </p:cNvPr>
            <p:cNvSpPr/>
            <p:nvPr/>
          </p:nvSpPr>
          <p:spPr>
            <a:xfrm>
              <a:off x="7436280" y="4610268"/>
              <a:ext cx="1275099" cy="45946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DB</a:t>
              </a:r>
              <a:endParaRPr lang="ko-KR" altLang="en-US" sz="1200" dirty="0"/>
            </a:p>
          </p:txBody>
        </p:sp>
        <p:sp>
          <p:nvSpPr>
            <p:cNvPr id="48" name="순서도: 자기 디스크 47">
              <a:extLst>
                <a:ext uri="{FF2B5EF4-FFF2-40B4-BE49-F238E27FC236}">
                  <a16:creationId xmlns:a16="http://schemas.microsoft.com/office/drawing/2014/main" id="{87CEBBBE-26C0-23EE-AE60-F78AD38CA0E3}"/>
                </a:ext>
              </a:extLst>
            </p:cNvPr>
            <p:cNvSpPr/>
            <p:nvPr/>
          </p:nvSpPr>
          <p:spPr>
            <a:xfrm>
              <a:off x="9022901" y="4602447"/>
              <a:ext cx="1585979" cy="45946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17192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34382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51574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68766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85957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703148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320339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937531" algn="l" defTabSz="1234382" rtl="0" eaLnBrk="1" latinLnBrk="1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PostgreSQL 11.19.0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BCE602C-642B-AA2E-90CC-79C36A857671}"/>
                </a:ext>
              </a:extLst>
            </p:cNvPr>
            <p:cNvCxnSpPr>
              <a:cxnSpLocks/>
              <a:stCxn id="56" idx="4"/>
              <a:endCxn id="47" idx="0"/>
            </p:cNvCxnSpPr>
            <p:nvPr/>
          </p:nvCxnSpPr>
          <p:spPr>
            <a:xfrm>
              <a:off x="8073830" y="4294186"/>
              <a:ext cx="0" cy="3160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D25F0C0-1BAD-D48F-3701-A7FD46DB53F4}"/>
                </a:ext>
              </a:extLst>
            </p:cNvPr>
            <p:cNvSpPr/>
            <p:nvPr/>
          </p:nvSpPr>
          <p:spPr>
            <a:xfrm>
              <a:off x="7436280" y="2113329"/>
              <a:ext cx="1275099" cy="45946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RabbitMQ</a:t>
              </a:r>
              <a:endParaRPr lang="ko-KR" altLang="en-US" sz="1200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F8EAA22-0FCC-999E-FCD1-3425D10CCB06}"/>
                </a:ext>
              </a:extLst>
            </p:cNvPr>
            <p:cNvCxnSpPr>
              <a:cxnSpLocks/>
              <a:stCxn id="69" idx="4"/>
              <a:endCxn id="55" idx="0"/>
            </p:cNvCxnSpPr>
            <p:nvPr/>
          </p:nvCxnSpPr>
          <p:spPr>
            <a:xfrm>
              <a:off x="8073830" y="2572797"/>
              <a:ext cx="0" cy="49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원통형 77">
              <a:extLst>
                <a:ext uri="{FF2B5EF4-FFF2-40B4-BE49-F238E27FC236}">
                  <a16:creationId xmlns:a16="http://schemas.microsoft.com/office/drawing/2014/main" id="{F37B765D-603A-E312-5580-F94EA5B3A8A6}"/>
                </a:ext>
              </a:extLst>
            </p:cNvPr>
            <p:cNvSpPr/>
            <p:nvPr/>
          </p:nvSpPr>
          <p:spPr>
            <a:xfrm rot="16200000">
              <a:off x="9777995" y="1494932"/>
              <a:ext cx="393072" cy="1622919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/>
                <a:t>RabbitMQ 3.10.0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81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AC7676D-FBD9-CBEE-E7B4-F70CF3EDB961}"/>
              </a:ext>
            </a:extLst>
          </p:cNvPr>
          <p:cNvSpPr txBox="1">
            <a:spLocks/>
          </p:cNvSpPr>
          <p:nvPr/>
        </p:nvSpPr>
        <p:spPr>
          <a:xfrm>
            <a:off x="474407" y="0"/>
            <a:ext cx="5700251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ERD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67683-461D-EFAB-423A-921961578D8B}"/>
              </a:ext>
            </a:extLst>
          </p:cNvPr>
          <p:cNvSpPr txBox="1"/>
          <p:nvPr/>
        </p:nvSpPr>
        <p:spPr>
          <a:xfrm>
            <a:off x="733373" y="1183625"/>
            <a:ext cx="32960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ERD.damx</a:t>
            </a:r>
            <a:r>
              <a:rPr lang="en-US" altLang="ko-KR" sz="2400" dirty="0"/>
              <a:t> </a:t>
            </a:r>
            <a:r>
              <a:rPr lang="ko-KR" altLang="en-US" sz="2400" dirty="0"/>
              <a:t>파일 확인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ERD.pag</a:t>
            </a:r>
            <a:r>
              <a:rPr lang="ko-KR" altLang="en-US" sz="2400" dirty="0"/>
              <a:t> 파일 확인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/>
              <a:t>테이블 정의서 참조</a:t>
            </a:r>
          </a:p>
        </p:txBody>
      </p:sp>
    </p:spTree>
    <p:extLst>
      <p:ext uri="{BB962C8B-B14F-4D97-AF65-F5344CB8AC3E}">
        <p14:creationId xmlns:p14="http://schemas.microsoft.com/office/powerpoint/2010/main" val="21190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4CB46-D8D8-477D-80D1-32ADC8DAE38B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196</TotalTime>
  <Words>268</Words>
  <Application>Microsoft Office PowerPoint</Application>
  <PresentationFormat>와이드스크린</PresentationFormat>
  <Paragraphs>112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훈규 배</dc:creator>
  <cp:lastModifiedBy>훈규 배</cp:lastModifiedBy>
  <cp:revision>6</cp:revision>
  <dcterms:created xsi:type="dcterms:W3CDTF">2024-08-20T06:38:57Z</dcterms:created>
  <dcterms:modified xsi:type="dcterms:W3CDTF">2024-08-21T02:01:18Z</dcterms:modified>
</cp:coreProperties>
</file>