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79397-C049-AA65-5824-B61930E7F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12E718-6DF7-CA02-380A-1DDE24957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2D3D-AA83-7E50-A1AA-C4462C59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F8EDC-300B-F8A6-3FB9-2F2500EF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36676-8DA1-7E8E-AB0C-BDA63C42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7B6F8-8D0C-9424-AAFF-12087941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51627-AD58-6660-8B94-39F95E25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14DCB-6DF1-8831-5DFA-96BE189A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27E24-55D9-EC84-C89D-8FEEC3BB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09D4A-3F15-50B2-B5E3-709F37A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03A95-F4BC-DBE2-ACEF-F561A8D82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964E4-7BA1-E3AD-28AE-6309886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07EE0-B99B-AD9A-FE9E-7B663223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1B878-5D42-20F1-8B07-C1F42A68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D30E7-EF6D-9574-EC3A-AA16C52E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BA81B-A2E1-51A2-44DC-DB59FE32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583B0-BF31-FF4B-DFBD-8A4FF8E3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7FFBA-3E98-CED8-C74A-497F3854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24548-27BB-C897-782E-0A7E7E60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CA686-0BD0-A21F-6852-FF9861C3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1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E359-6EF1-DAB1-7707-22783144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3AD99-36A1-E3F3-FB05-716AF902E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53BF2-2FE1-B746-4432-1D20C803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1033C-0BFE-031D-CB15-F3E1CBBD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1C80A-4583-78A8-6F5F-050973DC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F283F-2DE3-E6AB-7ECB-B3A07486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BA667-9B75-669B-0533-81FF8C0BB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F76D9-F4A6-6B06-4394-301102CBE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80C88-5C98-EA6E-3835-F7550F51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84B62-FEB7-737B-5EA4-EB6CEFBB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BFFFD-9216-9C66-25B6-62C885CF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7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AC46B-8ADA-12D9-C201-9DC28837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2EABF-B395-A938-C3AE-BB99BEB53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58D8D-6F70-0C6E-C520-5AD7260D6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CEFFB1-B03D-8445-6D60-9DBE1B0D2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367AB5-5028-E17C-11C9-55B3D647E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88749A-DE11-68E8-8357-CBD47503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D5ABB4-7244-86FE-B08A-AEEA1D33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A0DD0B-CDBC-96E9-8E4B-98733607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9627D-DCD4-8D69-37A9-E9EA1D0E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5FADD8-44EC-4377-1AD8-B587DF4B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4281C-6D73-7555-84B9-4E456FD1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5E652B-D4CB-C4A6-92B6-583E2314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8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DD59A-8165-6A71-9E8F-65CF0513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86C06-69FF-8E4A-C56F-89F590D5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46B7D-8466-BC4C-7C6D-BF2254E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1E3C0-C1FC-D05B-4C96-B266573D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467BD-510C-B37E-6FAB-F6321D7B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C1577-04B1-0918-8F18-8D2E08DF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DEBF7-0B06-BC89-F47E-9F761AA1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02D38-4112-3DE6-8CE4-0826F5ED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6DEDF-28A0-1030-762B-01E41B16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5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69204-5C28-60FD-9871-5431FEE1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6EB26-288B-3E09-8899-D5FE2C01C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60F9E7-A229-7ACB-2970-CD93FBDD8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1F792-8FD5-B18B-FBC1-07A39B11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C3619-A4F7-8269-B70E-88E08DD0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D1BF5-2803-EF16-FF49-737F3648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0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061554-5B33-4D2D-FD18-034DE7CA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79FA1-551A-B9C0-0D68-9301F16E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A3FDE-7114-30F5-E2A4-06E215B9E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53E74-04D8-4A0E-BCE2-A9FEAB32A22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08630-8FA9-4182-4677-6C808F33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218A2-D14D-652B-414C-812DADAFA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E09C5-79A2-47A4-B888-586B55BC2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A45B1BB-94BE-FD23-394F-C333CD564808}"/>
              </a:ext>
            </a:extLst>
          </p:cNvPr>
          <p:cNvSpPr txBox="1">
            <a:spLocks/>
          </p:cNvSpPr>
          <p:nvPr/>
        </p:nvSpPr>
        <p:spPr>
          <a:xfrm>
            <a:off x="521109" y="206478"/>
            <a:ext cx="6548285" cy="1046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1. Alert rules </a:t>
            </a:r>
            <a:r>
              <a:rPr lang="ko-KR" altLang="en-US" sz="4400" dirty="0"/>
              <a:t>생성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5316B8-8EE0-18D9-ADAF-35B634C318FE}"/>
              </a:ext>
            </a:extLst>
          </p:cNvPr>
          <p:cNvGrpSpPr/>
          <p:nvPr/>
        </p:nvGrpSpPr>
        <p:grpSpPr>
          <a:xfrm>
            <a:off x="521109" y="1774764"/>
            <a:ext cx="11149782" cy="3023377"/>
            <a:chOff x="521109" y="1774764"/>
            <a:chExt cx="11149782" cy="302337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1441601-C29F-2F46-B9A7-F02FAF4AF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73"/>
            <a:stretch/>
          </p:blipFill>
          <p:spPr>
            <a:xfrm>
              <a:off x="521109" y="1774764"/>
              <a:ext cx="10943827" cy="3023377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3B08E25-8D95-F5E7-1C90-AEEAEE946E33}"/>
                </a:ext>
              </a:extLst>
            </p:cNvPr>
            <p:cNvSpPr/>
            <p:nvPr/>
          </p:nvSpPr>
          <p:spPr>
            <a:xfrm>
              <a:off x="9537291" y="1976284"/>
              <a:ext cx="2133600" cy="7374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28A737-8789-B428-28F5-51ED77BAAF1B}"/>
              </a:ext>
            </a:extLst>
          </p:cNvPr>
          <p:cNvSpPr txBox="1"/>
          <p:nvPr/>
        </p:nvSpPr>
        <p:spPr>
          <a:xfrm>
            <a:off x="521109" y="5119697"/>
            <a:ext cx="563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New alert rule</a:t>
            </a:r>
            <a:r>
              <a:rPr lang="ko-KR" altLang="en-US" sz="2000" dirty="0"/>
              <a:t>을 통하여 새로운 알림 설정 생성</a:t>
            </a:r>
          </a:p>
        </p:txBody>
      </p:sp>
    </p:spTree>
    <p:extLst>
      <p:ext uri="{BB962C8B-B14F-4D97-AF65-F5344CB8AC3E}">
        <p14:creationId xmlns:p14="http://schemas.microsoft.com/office/powerpoint/2010/main" val="277490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B1BD2-1AEE-DEB8-5CFB-09ED00AE1914}"/>
              </a:ext>
            </a:extLst>
          </p:cNvPr>
          <p:cNvSpPr txBox="1">
            <a:spLocks/>
          </p:cNvSpPr>
          <p:nvPr/>
        </p:nvSpPr>
        <p:spPr>
          <a:xfrm>
            <a:off x="521109" y="206478"/>
            <a:ext cx="6548285" cy="1046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2. Alert rule</a:t>
            </a:r>
            <a:r>
              <a:rPr lang="ko-KR" altLang="en-US" sz="4400" dirty="0"/>
              <a:t>의 이름 설정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9E481F-24A3-E8A4-AE04-3B8B8CB2722B}"/>
              </a:ext>
            </a:extLst>
          </p:cNvPr>
          <p:cNvGrpSpPr/>
          <p:nvPr/>
        </p:nvGrpSpPr>
        <p:grpSpPr>
          <a:xfrm>
            <a:off x="747251" y="2105078"/>
            <a:ext cx="10343535" cy="2647843"/>
            <a:chOff x="747251" y="2105078"/>
            <a:chExt cx="10343535" cy="26478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FE2833-0C66-0802-B7B6-034AF14EB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162"/>
            <a:stretch/>
          </p:blipFill>
          <p:spPr>
            <a:xfrm>
              <a:off x="747251" y="2105078"/>
              <a:ext cx="10343535" cy="264784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C5FD58D-461C-59BC-075E-44B3E2C64AD6}"/>
                </a:ext>
              </a:extLst>
            </p:cNvPr>
            <p:cNvSpPr/>
            <p:nvPr/>
          </p:nvSpPr>
          <p:spPr>
            <a:xfrm>
              <a:off x="894735" y="3864078"/>
              <a:ext cx="3244645" cy="39329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3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33BADB-9E89-EE84-2C97-438909EA6BEC}"/>
              </a:ext>
            </a:extLst>
          </p:cNvPr>
          <p:cNvSpPr txBox="1">
            <a:spLocks/>
          </p:cNvSpPr>
          <p:nvPr/>
        </p:nvSpPr>
        <p:spPr>
          <a:xfrm>
            <a:off x="521109" y="206478"/>
            <a:ext cx="6548285" cy="1046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2. Alert rule</a:t>
            </a:r>
            <a:r>
              <a:rPr lang="ko-KR" altLang="en-US" sz="4400" dirty="0"/>
              <a:t>의 이름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61B03-F6C2-1147-370A-D8C34C496300}"/>
              </a:ext>
            </a:extLst>
          </p:cNvPr>
          <p:cNvSpPr txBox="1"/>
          <p:nvPr/>
        </p:nvSpPr>
        <p:spPr>
          <a:xfrm>
            <a:off x="521109" y="5935775"/>
            <a:ext cx="705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Datasource</a:t>
            </a:r>
            <a:r>
              <a:rPr lang="ko-KR" altLang="en-US" sz="2000" dirty="0"/>
              <a:t>를 설정하고 </a:t>
            </a:r>
            <a:r>
              <a:rPr lang="en-US" altLang="ko-KR" sz="2000" dirty="0"/>
              <a:t>code </a:t>
            </a:r>
            <a:r>
              <a:rPr lang="ko-KR" altLang="en-US" sz="2000" dirty="0"/>
              <a:t>모드에서 </a:t>
            </a:r>
            <a:r>
              <a:rPr lang="en-US" altLang="ko-KR" sz="2000" dirty="0"/>
              <a:t>alert.txt</a:t>
            </a:r>
            <a:r>
              <a:rPr lang="ko-KR" altLang="en-US" sz="2000" dirty="0"/>
              <a:t>의 코드 입력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2905ED-A086-FF8D-DC76-7959F9C1BA2D}"/>
              </a:ext>
            </a:extLst>
          </p:cNvPr>
          <p:cNvGrpSpPr/>
          <p:nvPr/>
        </p:nvGrpSpPr>
        <p:grpSpPr>
          <a:xfrm>
            <a:off x="521109" y="1386348"/>
            <a:ext cx="10913806" cy="4277033"/>
            <a:chOff x="521109" y="1386348"/>
            <a:chExt cx="10913806" cy="427703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E8381F-DA54-3B58-CCEB-C8985087C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32" t="5403" r="9838" b="7077"/>
            <a:stretch/>
          </p:blipFill>
          <p:spPr>
            <a:xfrm>
              <a:off x="521109" y="1386348"/>
              <a:ext cx="10805651" cy="427703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E4F45B6-F209-036C-6DAB-3840AFF6A551}"/>
                </a:ext>
              </a:extLst>
            </p:cNvPr>
            <p:cNvSpPr/>
            <p:nvPr/>
          </p:nvSpPr>
          <p:spPr>
            <a:xfrm>
              <a:off x="1032386" y="2074607"/>
              <a:ext cx="3244645" cy="39329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50EF21D-7006-C67C-68B1-85CB92692317}"/>
                </a:ext>
              </a:extLst>
            </p:cNvPr>
            <p:cNvSpPr/>
            <p:nvPr/>
          </p:nvSpPr>
          <p:spPr>
            <a:xfrm>
              <a:off x="10245211" y="2467897"/>
              <a:ext cx="1189704" cy="39329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04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34E39D-A3D1-B838-C1EE-706B2C7BB0BC}"/>
              </a:ext>
            </a:extLst>
          </p:cNvPr>
          <p:cNvSpPr txBox="1">
            <a:spLocks/>
          </p:cNvSpPr>
          <p:nvPr/>
        </p:nvSpPr>
        <p:spPr>
          <a:xfrm>
            <a:off x="521109" y="206478"/>
            <a:ext cx="9488130" cy="1046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3. Alert rule</a:t>
            </a:r>
            <a:r>
              <a:rPr lang="ko-KR" altLang="en-US" sz="4400" dirty="0"/>
              <a:t>의 알림 조건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66E92-9380-2452-1BB0-FE7A75006A78}"/>
              </a:ext>
            </a:extLst>
          </p:cNvPr>
          <p:cNvSpPr txBox="1"/>
          <p:nvPr/>
        </p:nvSpPr>
        <p:spPr>
          <a:xfrm>
            <a:off x="521109" y="4953772"/>
            <a:ext cx="712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Expressions</a:t>
            </a:r>
            <a:r>
              <a:rPr lang="ko-KR" altLang="en-US" sz="2000" dirty="0"/>
              <a:t>에서 위와 같은 설정 후 </a:t>
            </a:r>
            <a:r>
              <a:rPr lang="en-US" altLang="ko-KR" sz="2000" dirty="0"/>
              <a:t>Alert condition</a:t>
            </a:r>
            <a:r>
              <a:rPr lang="ko-KR" altLang="en-US" sz="2000" dirty="0"/>
              <a:t>으로 설정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63FC57-531B-A486-7412-3E5DD2BFF517}"/>
              </a:ext>
            </a:extLst>
          </p:cNvPr>
          <p:cNvGrpSpPr/>
          <p:nvPr/>
        </p:nvGrpSpPr>
        <p:grpSpPr>
          <a:xfrm>
            <a:off x="521109" y="1504118"/>
            <a:ext cx="11395588" cy="3194997"/>
            <a:chOff x="521109" y="1504118"/>
            <a:chExt cx="11395588" cy="31949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766FA0-5B33-D2FF-723F-5FCCB0D08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270" r="7500"/>
            <a:stretch/>
          </p:blipFill>
          <p:spPr>
            <a:xfrm>
              <a:off x="521109" y="1504118"/>
              <a:ext cx="11277600" cy="3194997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07D65AC-2A1B-6313-C85F-ABE108A57348}"/>
                </a:ext>
              </a:extLst>
            </p:cNvPr>
            <p:cNvSpPr/>
            <p:nvPr/>
          </p:nvSpPr>
          <p:spPr>
            <a:xfrm>
              <a:off x="9596284" y="2064774"/>
              <a:ext cx="2320413" cy="39329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85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2E21F3-71FF-4736-F316-18AC520BE2C5}"/>
              </a:ext>
            </a:extLst>
          </p:cNvPr>
          <p:cNvSpPr txBox="1">
            <a:spLocks/>
          </p:cNvSpPr>
          <p:nvPr/>
        </p:nvSpPr>
        <p:spPr>
          <a:xfrm>
            <a:off x="521109" y="206478"/>
            <a:ext cx="7718323" cy="1046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4. Alert rule</a:t>
            </a:r>
            <a:r>
              <a:rPr lang="ko-KR" altLang="en-US" sz="4400" dirty="0"/>
              <a:t>의 오류 탐색 주기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42F8E-B8B0-9D8B-E17A-81D5CFBD6230}"/>
              </a:ext>
            </a:extLst>
          </p:cNvPr>
          <p:cNvSpPr txBox="1"/>
          <p:nvPr/>
        </p:nvSpPr>
        <p:spPr>
          <a:xfrm>
            <a:off x="521109" y="5917333"/>
            <a:ext cx="5701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Evaluation</a:t>
            </a:r>
            <a:r>
              <a:rPr lang="ko-KR" altLang="en-US" sz="2000" dirty="0"/>
              <a:t>과 </a:t>
            </a:r>
            <a:r>
              <a:rPr lang="en-US" altLang="ko-KR" sz="2000" dirty="0"/>
              <a:t>Pending period</a:t>
            </a:r>
            <a:r>
              <a:rPr lang="ko-KR" altLang="en-US" sz="2000" dirty="0"/>
              <a:t>를 모두 </a:t>
            </a:r>
            <a:r>
              <a:rPr lang="en-US" altLang="ko-KR" sz="2000" dirty="0"/>
              <a:t>10s</a:t>
            </a:r>
            <a:r>
              <a:rPr lang="ko-KR" altLang="en-US" sz="2000" dirty="0"/>
              <a:t>로 설정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D44DE2-2F69-07CD-9B9D-231769F7362A}"/>
              </a:ext>
            </a:extLst>
          </p:cNvPr>
          <p:cNvGrpSpPr/>
          <p:nvPr/>
        </p:nvGrpSpPr>
        <p:grpSpPr>
          <a:xfrm>
            <a:off x="334297" y="1478452"/>
            <a:ext cx="9389805" cy="4213582"/>
            <a:chOff x="334297" y="1478452"/>
            <a:chExt cx="9389805" cy="42135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0C7955E-1C90-B492-4D11-CDBE39708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3" t="5137" r="22823" b="7985"/>
            <a:stretch/>
          </p:blipFill>
          <p:spPr>
            <a:xfrm>
              <a:off x="521109" y="1478452"/>
              <a:ext cx="9202993" cy="4213582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4AF156-D123-AD7F-1BCA-A8DAFFF87866}"/>
                </a:ext>
              </a:extLst>
            </p:cNvPr>
            <p:cNvSpPr/>
            <p:nvPr/>
          </p:nvSpPr>
          <p:spPr>
            <a:xfrm>
              <a:off x="3431458" y="3932903"/>
              <a:ext cx="884903" cy="31463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B9C7AFC-280A-4199-D0F1-420733FA7738}"/>
                </a:ext>
              </a:extLst>
            </p:cNvPr>
            <p:cNvSpPr/>
            <p:nvPr/>
          </p:nvSpPr>
          <p:spPr>
            <a:xfrm>
              <a:off x="334297" y="4758813"/>
              <a:ext cx="2320413" cy="39329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14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023711-B750-0AFC-D4F5-2F40CA18CFDC}"/>
              </a:ext>
            </a:extLst>
          </p:cNvPr>
          <p:cNvSpPr txBox="1">
            <a:spLocks/>
          </p:cNvSpPr>
          <p:nvPr/>
        </p:nvSpPr>
        <p:spPr>
          <a:xfrm>
            <a:off x="521109" y="206478"/>
            <a:ext cx="8721214" cy="1046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5. Alert rule</a:t>
            </a:r>
            <a:r>
              <a:rPr lang="ko-KR" altLang="en-US" sz="4400" dirty="0"/>
              <a:t>의 메시지 전송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549DF-D5B7-2BBD-DE21-FD384F2B5178}"/>
              </a:ext>
            </a:extLst>
          </p:cNvPr>
          <p:cNvSpPr txBox="1"/>
          <p:nvPr/>
        </p:nvSpPr>
        <p:spPr>
          <a:xfrm>
            <a:off x="521109" y="5917333"/>
            <a:ext cx="5942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Contact point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ToTel</a:t>
            </a:r>
            <a:r>
              <a:rPr lang="en-US" altLang="ko-KR" sz="2000" dirty="0"/>
              <a:t>(telegram)</a:t>
            </a:r>
            <a:r>
              <a:rPr lang="ko-KR" altLang="en-US" sz="2000" dirty="0"/>
              <a:t>으로 설정</a:t>
            </a:r>
            <a:endParaRPr lang="en-US" altLang="ko-KR" sz="2000" dirty="0"/>
          </a:p>
          <a:p>
            <a:r>
              <a:rPr lang="ko-KR" altLang="en-US" sz="2000" dirty="0"/>
              <a:t>만약 다른 방법을 사용할 경우 다른 방법으로 설정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8AC36B-A483-5601-8809-98FB9D785322}"/>
              </a:ext>
            </a:extLst>
          </p:cNvPr>
          <p:cNvGrpSpPr/>
          <p:nvPr/>
        </p:nvGrpSpPr>
        <p:grpSpPr>
          <a:xfrm>
            <a:off x="521109" y="1390190"/>
            <a:ext cx="8642555" cy="4404853"/>
            <a:chOff x="521109" y="1390190"/>
            <a:chExt cx="8642555" cy="44048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963E84-0DD9-FBB5-82FF-F6B109C6E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03" r="29113" b="13753"/>
            <a:stretch/>
          </p:blipFill>
          <p:spPr>
            <a:xfrm>
              <a:off x="521109" y="1390190"/>
              <a:ext cx="8642555" cy="440485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44672D8-78AA-6C64-6A37-88212D2AE0ED}"/>
                </a:ext>
              </a:extLst>
            </p:cNvPr>
            <p:cNvSpPr/>
            <p:nvPr/>
          </p:nvSpPr>
          <p:spPr>
            <a:xfrm>
              <a:off x="521111" y="5161935"/>
              <a:ext cx="1592824" cy="39329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61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CCD2FB-1C93-0B07-97EE-4588C245C199}"/>
              </a:ext>
            </a:extLst>
          </p:cNvPr>
          <p:cNvSpPr txBox="1">
            <a:spLocks/>
          </p:cNvSpPr>
          <p:nvPr/>
        </p:nvSpPr>
        <p:spPr>
          <a:xfrm>
            <a:off x="521109" y="206478"/>
            <a:ext cx="7393859" cy="1046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6. </a:t>
            </a:r>
            <a:r>
              <a:rPr lang="ko-KR" altLang="en-US" sz="4400" dirty="0"/>
              <a:t>메시지 내용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28F24-3280-DB16-58E3-3C5C6809547E}"/>
              </a:ext>
            </a:extLst>
          </p:cNvPr>
          <p:cNvSpPr txBox="1"/>
          <p:nvPr/>
        </p:nvSpPr>
        <p:spPr>
          <a:xfrm>
            <a:off x="521109" y="3203630"/>
            <a:ext cx="5303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Description</a:t>
            </a:r>
            <a:r>
              <a:rPr lang="ko-KR" altLang="en-US" sz="2000" dirty="0"/>
              <a:t>에 </a:t>
            </a:r>
            <a:r>
              <a:rPr lang="en-US" altLang="ko-KR" sz="2000" dirty="0"/>
              <a:t>description.txt</a:t>
            </a:r>
            <a:r>
              <a:rPr lang="ko-KR" altLang="en-US" sz="2000" dirty="0"/>
              <a:t>의 </a:t>
            </a:r>
            <a:r>
              <a:rPr lang="en-US" altLang="ko-KR" sz="2000" dirty="0"/>
              <a:t>go language</a:t>
            </a:r>
          </a:p>
          <a:p>
            <a:r>
              <a:rPr lang="ko-KR" altLang="en-US" sz="2000" dirty="0"/>
              <a:t>코드를 입력하여 설정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C2A9F8-1EFB-EE81-5EA0-5E62A8740801}"/>
              </a:ext>
            </a:extLst>
          </p:cNvPr>
          <p:cNvGrpSpPr/>
          <p:nvPr/>
        </p:nvGrpSpPr>
        <p:grpSpPr>
          <a:xfrm>
            <a:off x="7014332" y="249206"/>
            <a:ext cx="4843371" cy="6359588"/>
            <a:chOff x="7014332" y="249206"/>
            <a:chExt cx="4843371" cy="63595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9AD23D9-878B-8EEB-649D-192C05657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275"/>
            <a:stretch/>
          </p:blipFill>
          <p:spPr>
            <a:xfrm>
              <a:off x="7014332" y="249206"/>
              <a:ext cx="4843371" cy="6359588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0945C65-8413-6A56-C6A6-2480CC0D2C48}"/>
                </a:ext>
              </a:extLst>
            </p:cNvPr>
            <p:cNvSpPr/>
            <p:nvPr/>
          </p:nvSpPr>
          <p:spPr>
            <a:xfrm>
              <a:off x="7246375" y="2743200"/>
              <a:ext cx="4444180" cy="252688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B8D7C5-6D58-4171-9D29-D74F6D73AAD4}"/>
              </a:ext>
            </a:extLst>
          </p:cNvPr>
          <p:cNvSpPr txBox="1"/>
          <p:nvPr/>
        </p:nvSpPr>
        <p:spPr>
          <a:xfrm>
            <a:off x="521108" y="2190908"/>
            <a:ext cx="386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Summary</a:t>
            </a:r>
            <a:r>
              <a:rPr lang="ko-KR" altLang="en-US" sz="2000" dirty="0"/>
              <a:t>로 요약된 내용을 전송</a:t>
            </a:r>
          </a:p>
        </p:txBody>
      </p:sp>
    </p:spTree>
    <p:extLst>
      <p:ext uri="{BB962C8B-B14F-4D97-AF65-F5344CB8AC3E}">
        <p14:creationId xmlns:p14="http://schemas.microsoft.com/office/powerpoint/2010/main" val="90717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훈규 배</dc:creator>
  <cp:lastModifiedBy>훈규 배</cp:lastModifiedBy>
  <cp:revision>1</cp:revision>
  <dcterms:created xsi:type="dcterms:W3CDTF">2024-08-20T06:14:05Z</dcterms:created>
  <dcterms:modified xsi:type="dcterms:W3CDTF">2024-08-20T06:31:58Z</dcterms:modified>
</cp:coreProperties>
</file>