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F93D1-696F-4739-8926-D2D432EC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1945F-1AE5-4FF5-A3AA-9F0FDD8E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EE859-35B4-4A44-9C87-FADFE1F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B1F26-9880-42E3-9A8B-935157F7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19FAC-680D-4DF5-A7BD-4BD1286F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92A6-09CF-4355-B2A7-BF49D308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8F795-BB54-4755-A0D8-6B5604480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B44F1-0BE6-4EAE-AF29-6A76FAB4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E4CD-EF78-4ED8-B44F-92076460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35C9B-FC1D-4244-ABDB-3A956E74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7208AC-9420-4E63-B5CA-6373F1D8C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47BDC-FBBF-479A-B714-F39837AA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56CC-D1D2-422D-98EC-AF19564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7837D-383A-4048-B387-F2806016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46960-5F41-4F9B-AD3A-6057D1FF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96DB-C63F-4DE3-A739-D4859FC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F959C-6FFB-4AF6-8E10-63E3AE1A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0BE62-591E-48B0-8E69-447BB607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B8DED-3673-4946-B423-56B1919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8A46E-7946-42FF-93E3-4345C8C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99F2-C195-4EB7-968B-E86B9BF9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9D798-B43A-4005-8539-41491638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73347-3E35-45F9-A244-472F8471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B26B-B2B7-45FE-8612-C5E8961A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90521-B00E-4B40-B2C0-08B928C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99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EAEC-6F31-485E-BD9D-CFEC51F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C3BA1-8E24-42CA-9766-57BE85132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1E9EB-F357-4FE7-BF9B-74463D6F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8CADB-87F6-4F60-BB68-96B97559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D218B-03E0-404E-B1C3-606A3C9D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98874-054B-4955-870E-D3776D2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CE31-FE39-4911-8294-C5EAF814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76041-B67F-4996-8D30-D9833FF9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FA5A1-4689-425F-901D-BB69BFAB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8AD7C-64DB-4AF2-93DC-A94F5F94A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CC46B-771F-483E-ACFE-65EBB1A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0B68-AA35-4594-AAE5-9E1CAA97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E3974-29F3-487A-9621-787BC94F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7A41BE-EF3D-4E65-8B4B-7AA81D32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49153-2FCF-4F1D-9AB4-8D4089F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81E6-D47C-440E-BEBD-DEFF970C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783928-BF10-4769-AF4B-37AC8658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5E195-CFE5-40CD-AD0D-293BC7CB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E667AB-91CD-43CD-BE7F-71F981B0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F74C16-739A-4AA4-BD97-2502BF4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5471-3260-4B5A-97C7-266AA286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87476-DF63-4DDE-8CC4-478EDDA6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C06CE-74BE-4839-A705-2F0D2873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5CD28-5C36-4554-BAC1-001C2AFB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942F3-74F9-46A5-B042-9B541D8F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028DE-4EFE-4EE3-BED5-1168677C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F182A-F8E6-444A-A31D-6ACE26E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CF00-D5A4-45F3-8C40-97720902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A231A8-6E02-412A-ADF5-D9F27E516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26886-2058-47E2-85BC-04C69606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FE027-45E7-419A-8B45-D3CD3F0C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9CC1A-82CA-4031-957B-C7EBE1A2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2D769-0700-4B42-A577-B76D22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AF815-DCE3-4175-8D4D-B14EE41F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1C839-911B-4715-924F-3EC8EA30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309AB-E7E3-4275-BEFB-C4B1CECC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C63A-3B96-4F99-A277-EE3A2FB8926A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5A69F-30B7-482C-81CC-0E6653032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0C225-9239-4022-B791-8D21AAA7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DBED-B331-4505-97D9-4F38BCDB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0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ostbbbmt/Traffic-Sign-Detec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4D9D-99A7-4764-8AA3-456863B2A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결과발표</a:t>
            </a:r>
          </a:p>
        </p:txBody>
      </p:sp>
    </p:spTree>
    <p:extLst>
      <p:ext uri="{BB962C8B-B14F-4D97-AF65-F5344CB8AC3E}">
        <p14:creationId xmlns:p14="http://schemas.microsoft.com/office/powerpoint/2010/main" val="411935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870857"/>
            <a:ext cx="8229600" cy="1687285"/>
          </a:xfrm>
        </p:spPr>
        <p:txBody>
          <a:bodyPr>
            <a:norm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친절한 모범운전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938FF38-9B0E-4716-A146-4045DDD0B65C}"/>
              </a:ext>
            </a:extLst>
          </p:cNvPr>
          <p:cNvSpPr txBox="1">
            <a:spLocks/>
          </p:cNvSpPr>
          <p:nvPr/>
        </p:nvSpPr>
        <p:spPr>
          <a:xfrm>
            <a:off x="1240972" y="3127828"/>
            <a:ext cx="8229600" cy="383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교통법규 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탑승자와의 상호작용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친절한 모범운전 </a:t>
            </a:r>
            <a:r>
              <a:rPr lang="ko-KR" altLang="en-US" dirty="0" err="1"/>
              <a:t>자이카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4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870857"/>
            <a:ext cx="8229600" cy="1687285"/>
          </a:xfrm>
        </p:spPr>
        <p:txBody>
          <a:bodyPr>
            <a:normAutofit/>
          </a:bodyPr>
          <a:lstStyle/>
          <a:p>
            <a:r>
              <a:rPr lang="ko-KR" altLang="en-US" dirty="0"/>
              <a:t>요구사항 명세서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2F96207-1F11-4F94-BA88-6B481EBAC110}"/>
              </a:ext>
            </a:extLst>
          </p:cNvPr>
          <p:cNvSpPr txBox="1">
            <a:spLocks/>
          </p:cNvSpPr>
          <p:nvPr/>
        </p:nvSpPr>
        <p:spPr>
          <a:xfrm>
            <a:off x="-689428" y="2140857"/>
            <a:ext cx="8229600" cy="168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dirty="0"/>
              <a:t>기능적 요구사항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, IMU</a:t>
            </a:r>
            <a:r>
              <a:rPr lang="ko-KR" altLang="en-US" dirty="0"/>
              <a:t>센서 정도만 있으면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88DC94D-04DA-4156-8D89-AFDC6A67220C}"/>
              </a:ext>
            </a:extLst>
          </p:cNvPr>
          <p:cNvSpPr txBox="1">
            <a:spLocks/>
          </p:cNvSpPr>
          <p:nvPr/>
        </p:nvSpPr>
        <p:spPr>
          <a:xfrm>
            <a:off x="-1621971" y="4252686"/>
            <a:ext cx="8229600" cy="168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사용자 인터페이스 요구사항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Desktop </a:t>
            </a:r>
            <a:r>
              <a:rPr lang="ko-KR" altLang="en-US" dirty="0"/>
              <a:t>에 </a:t>
            </a:r>
            <a:r>
              <a:rPr lang="en-US" altLang="ko-KR" dirty="0"/>
              <a:t>print</a:t>
            </a:r>
            <a:r>
              <a:rPr lang="ko-KR" altLang="en-US" dirty="0"/>
              <a:t>된다는 내용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CFD007A-AB57-4FE3-A7A9-8F708E6F3E46}"/>
              </a:ext>
            </a:extLst>
          </p:cNvPr>
          <p:cNvSpPr txBox="1">
            <a:spLocks/>
          </p:cNvSpPr>
          <p:nvPr/>
        </p:nvSpPr>
        <p:spPr>
          <a:xfrm>
            <a:off x="6096000" y="2017479"/>
            <a:ext cx="8229600" cy="3302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비기능적 요구사항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r>
              <a:rPr lang="en-US" altLang="ko-KR" dirty="0"/>
              <a:t>, python,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opensource (</a:t>
            </a:r>
            <a:r>
              <a:rPr lang="en-US" altLang="ko-KR" u="sng" strike="sngStrike" dirty="0">
                <a:hlinkClick r:id="rId2"/>
              </a:rPr>
              <a:t>https://github.com/ghostbbbmt/Traffic-Sign-Detection</a:t>
            </a:r>
            <a:r>
              <a:rPr lang="en-US" altLang="ko-KR" u="sng" strike="sngStrike" dirty="0"/>
              <a:t>)</a:t>
            </a:r>
          </a:p>
          <a:p>
            <a:endParaRPr lang="en-US" altLang="ko-KR" u="sng" strike="sngStrike" dirty="0"/>
          </a:p>
          <a:p>
            <a:r>
              <a:rPr lang="ko-KR" altLang="en-US" dirty="0"/>
              <a:t>교통법규 설정</a:t>
            </a:r>
            <a:r>
              <a:rPr lang="en-US" altLang="ko-KR" dirty="0"/>
              <a:t>( </a:t>
            </a:r>
            <a:r>
              <a:rPr lang="ko-KR" altLang="en-US" dirty="0"/>
              <a:t>어린이 보호구역</a:t>
            </a:r>
            <a:r>
              <a:rPr lang="en-US" altLang="ko-KR" dirty="0"/>
              <a:t>, </a:t>
            </a:r>
            <a:r>
              <a:rPr lang="ko-KR" altLang="en-US" dirty="0"/>
              <a:t>건널목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오픈 소스는 어려워서 사용하지 않기로 했다는 점 까지 설명할 계획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FE9061-E77F-4220-8E33-55B8B31AF5EE}"/>
              </a:ext>
            </a:extLst>
          </p:cNvPr>
          <p:cNvSpPr txBox="1">
            <a:spLocks/>
          </p:cNvSpPr>
          <p:nvPr/>
        </p:nvSpPr>
        <p:spPr>
          <a:xfrm>
            <a:off x="2492829" y="6179454"/>
            <a:ext cx="8229600" cy="168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2-1</a:t>
            </a:r>
            <a:r>
              <a:rPr lang="ko-KR" altLang="en-US" dirty="0"/>
              <a:t> 까지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841829"/>
            <a:ext cx="8229600" cy="1687285"/>
          </a:xfrm>
        </p:spPr>
        <p:txBody>
          <a:bodyPr>
            <a:normAutofit/>
          </a:bodyPr>
          <a:lstStyle/>
          <a:p>
            <a:r>
              <a:rPr lang="ko-KR" altLang="en-US" dirty="0"/>
              <a:t>목표 재설정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2F96207-1F11-4F94-BA88-6B481EBAC110}"/>
              </a:ext>
            </a:extLst>
          </p:cNvPr>
          <p:cNvSpPr txBox="1">
            <a:spLocks/>
          </p:cNvSpPr>
          <p:nvPr/>
        </p:nvSpPr>
        <p:spPr>
          <a:xfrm>
            <a:off x="2184400" y="2242457"/>
            <a:ext cx="8229600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표지판의 단순화</a:t>
            </a:r>
            <a:endParaRPr lang="en-US" altLang="ko-KR" dirty="0"/>
          </a:p>
          <a:p>
            <a:r>
              <a:rPr lang="ko-KR" altLang="en-US" dirty="0"/>
              <a:t>노란색 </a:t>
            </a:r>
            <a:r>
              <a:rPr lang="en-US" altLang="ko-KR" dirty="0"/>
              <a:t>: </a:t>
            </a:r>
            <a:r>
              <a:rPr lang="ko-KR" altLang="en-US" dirty="0"/>
              <a:t>어린이 보호구역</a:t>
            </a:r>
            <a:r>
              <a:rPr lang="en-US" altLang="ko-KR" dirty="0"/>
              <a:t>(</a:t>
            </a:r>
            <a:r>
              <a:rPr lang="ko-KR" altLang="en-US" dirty="0"/>
              <a:t>감속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초록색 </a:t>
            </a:r>
            <a:r>
              <a:rPr lang="en-US" altLang="ko-KR" dirty="0"/>
              <a:t>: </a:t>
            </a:r>
            <a:r>
              <a:rPr lang="ko-KR" altLang="en-US" dirty="0"/>
              <a:t>일반구역 </a:t>
            </a:r>
            <a:r>
              <a:rPr lang="en-US" altLang="ko-KR" dirty="0"/>
              <a:t>( </a:t>
            </a:r>
            <a:r>
              <a:rPr lang="ko-KR" altLang="en-US" dirty="0" err="1"/>
              <a:t>정상속력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건널목 등으로 인한 정지상황 </a:t>
            </a:r>
            <a:r>
              <a:rPr lang="en-US" altLang="ko-KR" dirty="0"/>
              <a:t>(</a:t>
            </a:r>
            <a:r>
              <a:rPr lang="ko-KR" altLang="en-US" dirty="0"/>
              <a:t>정지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lh6.googleusercontent.com/eyLRRouk_7XAZ78rks27ZB6sA1DQolYbwP8aw0qg6nXloJSiHbBVi0YL01PDNODqhaWhA2Mq4LVK6HFV1oSxGz_7wnVY5citcwxDP7uRaLdx5rtAdrpUoz4Mqj23wBw0iBs2lSb_">
            <a:extLst>
              <a:ext uri="{FF2B5EF4-FFF2-40B4-BE49-F238E27FC236}">
                <a16:creationId xmlns:a16="http://schemas.microsoft.com/office/drawing/2014/main" id="{08C3AB6F-D759-4249-A773-2A5F0055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-3339193"/>
            <a:ext cx="65151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870857"/>
            <a:ext cx="8229600" cy="1687285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구조 설계서</a:t>
            </a:r>
          </a:p>
        </p:txBody>
      </p:sp>
      <p:pic>
        <p:nvPicPr>
          <p:cNvPr id="2050" name="Picture 2" descr="https://lh4.googleusercontent.com/6rW2uPSvu1GPN-0yrAbekLM4HrLR4LGAN90hEY2b95wiIFIk63MhDFUHXnACSbBV_0t-HX8ChbEtmKOmwwYSgzN1cVoeFrC6rr7f6B81MQJvOn1SS-VN-oQUVoImZceYtsJ8F4XY">
            <a:extLst>
              <a:ext uri="{FF2B5EF4-FFF2-40B4-BE49-F238E27FC236}">
                <a16:creationId xmlns:a16="http://schemas.microsoft.com/office/drawing/2014/main" id="{B0172A4F-5463-4347-8703-8ACD9B5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177143"/>
            <a:ext cx="11565196" cy="53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6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AB1131D-1B62-47B8-B2E0-777B531B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870857"/>
            <a:ext cx="8229600" cy="1687285"/>
          </a:xfrm>
        </p:spPr>
        <p:txBody>
          <a:bodyPr>
            <a:normAutofit/>
          </a:bodyPr>
          <a:lstStyle/>
          <a:p>
            <a:r>
              <a:rPr lang="ko-KR" altLang="en-US" dirty="0"/>
              <a:t>결과 동영상</a:t>
            </a:r>
          </a:p>
        </p:txBody>
      </p:sp>
    </p:spTree>
    <p:extLst>
      <p:ext uri="{BB962C8B-B14F-4D97-AF65-F5344CB8AC3E}">
        <p14:creationId xmlns:p14="http://schemas.microsoft.com/office/powerpoint/2010/main" val="424205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AD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 </dc:creator>
  <cp:lastModifiedBy> </cp:lastModifiedBy>
  <cp:revision>9</cp:revision>
  <dcterms:created xsi:type="dcterms:W3CDTF">2019-12-17T23:25:08Z</dcterms:created>
  <dcterms:modified xsi:type="dcterms:W3CDTF">2019-12-17T23:44:41Z</dcterms:modified>
</cp:coreProperties>
</file>