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4" r:id="rId4"/>
    <p:sldId id="263" r:id="rId5"/>
    <p:sldId id="264" r:id="rId6"/>
    <p:sldId id="265" r:id="rId7"/>
    <p:sldId id="266" r:id="rId8"/>
    <p:sldId id="282" r:id="rId9"/>
    <p:sldId id="279" r:id="rId10"/>
    <p:sldId id="269" r:id="rId11"/>
    <p:sldId id="281" r:id="rId12"/>
    <p:sldId id="267" r:id="rId13"/>
    <p:sldId id="268" r:id="rId14"/>
    <p:sldId id="270" r:id="rId15"/>
    <p:sldId id="283" r:id="rId16"/>
    <p:sldId id="271" r:id="rId17"/>
    <p:sldId id="272" r:id="rId18"/>
    <p:sldId id="273" r:id="rId19"/>
    <p:sldId id="284" r:id="rId20"/>
    <p:sldId id="285" r:id="rId21"/>
    <p:sldId id="278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D7C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AB839-DF3E-447E-93B1-9A20937A0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89547-26E1-4979-89AF-145447ABE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177E9-6953-4C4F-B9E0-85D4F238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565CE-5E29-4CB9-8E00-6C3BA306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2A644-378D-4465-9674-50110311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4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965B5-0AD2-4D06-8C05-57C1F4E7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76B2C7-B821-4940-A69D-307345087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64994-DBEA-482B-9A80-600BABC2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A4516-6C1B-44DF-8791-72148336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D943F-0ECF-463D-A4DC-2AE847C6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2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26D9F1-AC72-4DA6-9071-B6FFAAADC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100CA-8CF2-4E92-912F-AE8785B4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CA5D6-D1F9-4211-8FF1-57162C44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B90CD-0A19-49F8-BF58-A1F94580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D547C-F261-47F8-BE1F-84A28766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7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ACCE3-BFA3-48FB-BF97-3CA947E1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C9433-8E74-4AA7-84E0-B53023BB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2EA1E-6276-4F03-B292-B5E09C8C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38FD-40A9-4884-9845-4B1D031A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67752-CFBC-4A02-BAFA-BD1FE0D6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89838-CED7-4996-8173-992D38BA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9C441-57D2-4ABA-86C5-29D989369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2049C-34D8-4F0E-A93A-159C118E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1E15F-1571-4129-9BBE-5A3C021E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96F1C-E900-457D-8A36-5C5EDAF0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FDF04-285D-4600-8759-D2C756ED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D6634-8BBD-4A82-9100-E65211494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86B4A-D6E4-4EC7-86CC-D74D2B201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66C77-F30E-4BFE-B6B1-DE3C49FA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FC751-0368-4861-A935-400D2468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56C820-FE8A-4917-8153-8081392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9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4E9A0-B1FD-417F-8845-589250BC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5DA9F-7753-4001-8D0E-C49F5B8B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85080F-1A80-4902-8B54-D49EF3006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B0D4B4-EEC9-4A47-8E96-BC13A2143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026531-C688-46BA-8B98-D6E6B556A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6604F-9755-43BA-8BD9-30526936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593626-2AED-4F18-8EF8-401F69FD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829DEB-28E9-4E6A-BFBE-E6697278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3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A569A-748C-4545-988C-0541E3EC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A6AEF-5E69-4D9B-8E98-D694E1FB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AC8C17-27D3-4823-B95F-628AA01B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AD11D4-D057-45D7-B419-00D27CDF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7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A2EB5D-673C-42AA-8C5D-B871C4C8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863574-0209-429C-9885-32120CF9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D6B46-CA44-486C-9B20-A71F4496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4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B785C-FEBF-4F3B-AF07-3C74611D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74917-CF60-4FBA-9D90-E7879A95E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7468A-5AB3-4C46-B9F1-A3E33D09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811DE-471D-4D18-AF19-D5B4703E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7FD4C-070C-47BF-8EEB-3251CB0D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37855-AFB3-403C-9FA4-82A7244A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8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024E4-0E55-4F48-975B-0FE1F6F5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6C04B-28B5-4803-A721-833A6E242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9EAA7-C56B-446A-9258-81AA49F54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53BFB-855C-4B77-B13D-DDF1FA73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E9E12-8265-435F-97A3-75A21F5C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26673-9035-4ACB-B4C6-713E4C09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2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84D646-1A59-43A8-8314-DE471ED2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39168-F993-4775-84DC-CE75EFE9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083AB-D040-41D8-A3F6-9B54D00A2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A101C-329B-4D6D-B565-699C6EAC95AD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D377F-1AF1-4AE5-9B51-3EF4D5CC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685B3-A395-4E8A-90FA-58A93D7ED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github.com/ghostbbbmt/Traffic-Sign-Detec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1623-081D-4EAE-BDAF-8E49B0929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453D3-5BF5-4268-A5BE-EE1BE7954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044BE6-F6AD-4EF9-8C58-6ED39CE33C3F}"/>
              </a:ext>
            </a:extLst>
          </p:cNvPr>
          <p:cNvSpPr/>
          <p:nvPr/>
        </p:nvSpPr>
        <p:spPr>
          <a:xfrm>
            <a:off x="847725" y="2547418"/>
            <a:ext cx="10496550" cy="97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8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AD project</a:t>
            </a:r>
            <a:endParaRPr kumimoji="1" lang="ko-KR" altLang="en-US" sz="88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584D30-B03E-4EFB-8868-C01BC7451148}"/>
              </a:ext>
            </a:extLst>
          </p:cNvPr>
          <p:cNvSpPr/>
          <p:nvPr/>
        </p:nvSpPr>
        <p:spPr>
          <a:xfrm>
            <a:off x="4444753" y="4065931"/>
            <a:ext cx="3302493" cy="762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spc="-10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</a:t>
            </a:r>
            <a:r>
              <a:rPr kumimoji="1" lang="ko-KR" altLang="en-US" sz="4400" b="1" spc="-10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결과발표 </a:t>
            </a:r>
            <a:r>
              <a:rPr kumimoji="1" lang="en-US" altLang="ko-KR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endParaRPr kumimoji="1" lang="ko-KR" altLang="en-US" sz="44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93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4FA7EC-D78E-4EF9-8557-46164875E938}"/>
              </a:ext>
            </a:extLst>
          </p:cNvPr>
          <p:cNvSpPr/>
          <p:nvPr/>
        </p:nvSpPr>
        <p:spPr>
          <a:xfrm>
            <a:off x="6551271" y="1175340"/>
            <a:ext cx="5617579" cy="383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영상 대조도와 동적 범위 증가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HSV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색상범위에서 불필요한 색 제거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이진화를 통해 윤곽선을 </a:t>
            </a:r>
            <a:r>
              <a:rPr kumimoji="1" lang="ko-KR" altLang="en-US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만듬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타원형과 원형 윤곽선을 탐지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1252AC-02B9-4005-9A97-5F5435B5E72D}"/>
              </a:ext>
            </a:extLst>
          </p:cNvPr>
          <p:cNvSpPr/>
          <p:nvPr/>
        </p:nvSpPr>
        <p:spPr>
          <a:xfrm>
            <a:off x="5737071" y="490702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(recognition)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2B33D2-6F7C-4246-968B-B656298701FC}"/>
              </a:ext>
            </a:extLst>
          </p:cNvPr>
          <p:cNvSpPr/>
          <p:nvPr/>
        </p:nvSpPr>
        <p:spPr>
          <a:xfrm>
            <a:off x="6583540" y="2695290"/>
            <a:ext cx="5082454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3.  </a:t>
            </a: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9191ED-ED84-447C-B26E-7BA52FE1F579}"/>
              </a:ext>
            </a:extLst>
          </p:cNvPr>
          <p:cNvSpPr/>
          <p:nvPr/>
        </p:nvSpPr>
        <p:spPr>
          <a:xfrm>
            <a:off x="2627338" y="1930478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229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4FA7EC-D78E-4EF9-8557-46164875E938}"/>
              </a:ext>
            </a:extLst>
          </p:cNvPr>
          <p:cNvSpPr/>
          <p:nvPr/>
        </p:nvSpPr>
        <p:spPr>
          <a:xfrm>
            <a:off x="6551271" y="1175340"/>
            <a:ext cx="5617579" cy="383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영상 대조도와 동적 범위 증가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HSV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색상범위에서 불필요한 색 제거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이진화를 통해 윤곽선을 </a:t>
            </a:r>
            <a:r>
              <a:rPr kumimoji="1" lang="ko-KR" altLang="en-US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만듬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타원형과 원형 윤곽선을 탐지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1252AC-02B9-4005-9A97-5F5435B5E72D}"/>
              </a:ext>
            </a:extLst>
          </p:cNvPr>
          <p:cNvSpPr/>
          <p:nvPr/>
        </p:nvSpPr>
        <p:spPr>
          <a:xfrm>
            <a:off x="5737071" y="490702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(recognition)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2B33D2-6F7C-4246-968B-B656298701FC}"/>
              </a:ext>
            </a:extLst>
          </p:cNvPr>
          <p:cNvSpPr/>
          <p:nvPr/>
        </p:nvSpPr>
        <p:spPr>
          <a:xfrm>
            <a:off x="6583540" y="2695290"/>
            <a:ext cx="5082454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3.  </a:t>
            </a: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9191ED-ED84-447C-B26E-7BA52FE1F579}"/>
              </a:ext>
            </a:extLst>
          </p:cNvPr>
          <p:cNvSpPr/>
          <p:nvPr/>
        </p:nvSpPr>
        <p:spPr>
          <a:xfrm>
            <a:off x="2627338" y="1930478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8352BE-A286-4E41-B6AD-A6C66FA32D0C}"/>
              </a:ext>
            </a:extLst>
          </p:cNvPr>
          <p:cNvSpPr/>
          <p:nvPr/>
        </p:nvSpPr>
        <p:spPr>
          <a:xfrm>
            <a:off x="4579717" y="5220712"/>
            <a:ext cx="6215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u="sng" dirty="0">
                <a:solidFill>
                  <a:srgbClr val="1155CC"/>
                </a:solidFill>
                <a:latin typeface="Gulim" panose="020B0600000101010101" pitchFamily="50" charset="-127"/>
                <a:ea typeface="Gulim" panose="020B0600000101010101" pitchFamily="50" charset="-127"/>
                <a:hlinkClick r:id="rId4"/>
              </a:rPr>
              <a:t>https://github.com/ghostbbbmt/Traffic-Sign-Detection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7D4FB5-62A9-4E3D-843D-FF67E423C4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35" t="58196" r="70220" b="8996"/>
          <a:stretch/>
        </p:blipFill>
        <p:spPr>
          <a:xfrm>
            <a:off x="3660439" y="3123176"/>
            <a:ext cx="2367248" cy="18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97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28FD2C-8E45-4D11-840E-B22D281114F6}"/>
              </a:ext>
            </a:extLst>
          </p:cNvPr>
          <p:cNvSpPr/>
          <p:nvPr/>
        </p:nvSpPr>
        <p:spPr>
          <a:xfrm>
            <a:off x="2627338" y="1930478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1252AC-02B9-4005-9A97-5F5435B5E72D}"/>
              </a:ext>
            </a:extLst>
          </p:cNvPr>
          <p:cNvSpPr/>
          <p:nvPr/>
        </p:nvSpPr>
        <p:spPr>
          <a:xfrm>
            <a:off x="5737071" y="490702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(recognition)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2B33D2-6F7C-4246-968B-B656298701FC}"/>
              </a:ext>
            </a:extLst>
          </p:cNvPr>
          <p:cNvSpPr/>
          <p:nvPr/>
        </p:nvSpPr>
        <p:spPr>
          <a:xfrm>
            <a:off x="6571965" y="1299487"/>
            <a:ext cx="5082454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3.  </a:t>
            </a: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B72D45-FB79-408B-B298-3A243124028F}"/>
              </a:ext>
            </a:extLst>
          </p:cNvPr>
          <p:cNvSpPr/>
          <p:nvPr/>
        </p:nvSpPr>
        <p:spPr>
          <a:xfrm>
            <a:off x="6513304" y="2408835"/>
            <a:ext cx="5082454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filter : 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저주파 필터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, blur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5ECBAA-976C-43E9-ABF6-BEE387FB9FEB}"/>
              </a:ext>
            </a:extLst>
          </p:cNvPr>
          <p:cNvSpPr/>
          <p:nvPr/>
        </p:nvSpPr>
        <p:spPr>
          <a:xfrm>
            <a:off x="6513304" y="3608545"/>
            <a:ext cx="5500602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Laplacian filter : 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고주파 필터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, edge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강조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74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1252AC-02B9-4005-9A97-5F5435B5E72D}"/>
              </a:ext>
            </a:extLst>
          </p:cNvPr>
          <p:cNvSpPr/>
          <p:nvPr/>
        </p:nvSpPr>
        <p:spPr>
          <a:xfrm>
            <a:off x="6558874" y="1717863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(recognition)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90A685-70FA-46F5-90AA-8399DAED62DC}"/>
              </a:ext>
            </a:extLst>
          </p:cNvPr>
          <p:cNvGrpSpPr/>
          <p:nvPr/>
        </p:nvGrpSpPr>
        <p:grpSpPr>
          <a:xfrm>
            <a:off x="7888166" y="2983664"/>
            <a:ext cx="3096773" cy="1746412"/>
            <a:chOff x="716538" y="2171217"/>
            <a:chExt cx="3693263" cy="210705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103FE70-507F-406E-88E1-D5DBDC6CD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38" y="2171217"/>
              <a:ext cx="3693263" cy="210705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1107B49-B33A-4411-858F-AA41788C4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354">
              <a:off x="2205113" y="2203451"/>
              <a:ext cx="1363666" cy="612863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D1F058-7323-442D-944D-4125843B5A3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6250329" y="1582505"/>
            <a:ext cx="1637837" cy="2274365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8D15BB-53A1-41EB-B2B0-DE7FBA3B3BF4}"/>
              </a:ext>
            </a:extLst>
          </p:cNvPr>
          <p:cNvSpPr/>
          <p:nvPr/>
        </p:nvSpPr>
        <p:spPr>
          <a:xfrm>
            <a:off x="6250329" y="3979615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(control)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5BC380-B8BB-4EE1-9A51-06710079A739}"/>
              </a:ext>
            </a:extLst>
          </p:cNvPr>
          <p:cNvSpPr/>
          <p:nvPr/>
        </p:nvSpPr>
        <p:spPr>
          <a:xfrm>
            <a:off x="2627338" y="1930478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84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D256B8-1C4F-4811-A0FB-CB2B94FED292}"/>
              </a:ext>
            </a:extLst>
          </p:cNvPr>
          <p:cNvSpPr/>
          <p:nvPr/>
        </p:nvSpPr>
        <p:spPr>
          <a:xfrm>
            <a:off x="5820604" y="455373"/>
            <a:ext cx="7999670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Autonomous Vehicles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888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2A297A-407F-4463-AD21-DD584289E1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01"/>
          <a:stretch/>
        </p:blipFill>
        <p:spPr>
          <a:xfrm>
            <a:off x="250885" y="1652722"/>
            <a:ext cx="8193819" cy="360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5FF4A5-D37E-4C63-B717-297818921BD8}"/>
              </a:ext>
            </a:extLst>
          </p:cNvPr>
          <p:cNvSpPr/>
          <p:nvPr/>
        </p:nvSpPr>
        <p:spPr>
          <a:xfrm>
            <a:off x="5820604" y="455373"/>
            <a:ext cx="7999670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Autonomous Vehicles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18E354-5F20-4C74-9F20-8ACE58F31856}"/>
              </a:ext>
            </a:extLst>
          </p:cNvPr>
          <p:cNvSpPr/>
          <p:nvPr/>
        </p:nvSpPr>
        <p:spPr>
          <a:xfrm>
            <a:off x="4184310" y="471415"/>
            <a:ext cx="3403606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The 6 Levels of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24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A1F514-9815-4AE4-9FDE-D66C3DA3C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45"/>
          <a:stretch/>
        </p:blipFill>
        <p:spPr>
          <a:xfrm>
            <a:off x="250884" y="1628319"/>
            <a:ext cx="8193819" cy="361892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9CFF3F-BDB2-4940-9C24-A7DF3EB775D0}"/>
              </a:ext>
            </a:extLst>
          </p:cNvPr>
          <p:cNvSpPr/>
          <p:nvPr/>
        </p:nvSpPr>
        <p:spPr>
          <a:xfrm>
            <a:off x="5820604" y="455373"/>
            <a:ext cx="7999670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Autonomous Vehicles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D6FB3B-4567-4E21-841A-F25E3C89904D}"/>
              </a:ext>
            </a:extLst>
          </p:cNvPr>
          <p:cNvSpPr/>
          <p:nvPr/>
        </p:nvSpPr>
        <p:spPr>
          <a:xfrm>
            <a:off x="4184310" y="471415"/>
            <a:ext cx="3403606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The 6 Levels of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012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B92ED-491E-4AC4-81CC-43F58C4C5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4" b="24556"/>
          <a:stretch/>
        </p:blipFill>
        <p:spPr>
          <a:xfrm>
            <a:off x="4646929" y="2052232"/>
            <a:ext cx="2892407" cy="1506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3" y="2181530"/>
            <a:ext cx="1247470" cy="12474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CE37D8-8894-46CC-882E-10137F2F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77" y="2052232"/>
            <a:ext cx="1647520" cy="16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B92ED-491E-4AC4-81CC-43F58C4C5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4" b="24556"/>
          <a:stretch/>
        </p:blipFill>
        <p:spPr>
          <a:xfrm>
            <a:off x="1382868" y="2052232"/>
            <a:ext cx="2892407" cy="1506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3" y="2181530"/>
            <a:ext cx="1247470" cy="12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19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B92ED-491E-4AC4-81CC-43F58C4C5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4" b="24556"/>
          <a:stretch/>
        </p:blipFill>
        <p:spPr>
          <a:xfrm>
            <a:off x="1382868" y="2052232"/>
            <a:ext cx="2892407" cy="1506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3" y="2181530"/>
            <a:ext cx="1247470" cy="124747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E7F68678-EEE3-40D1-8815-08C927EABD8D}"/>
              </a:ext>
            </a:extLst>
          </p:cNvPr>
          <p:cNvGrpSpPr/>
          <p:nvPr/>
        </p:nvGrpSpPr>
        <p:grpSpPr>
          <a:xfrm>
            <a:off x="2829072" y="835895"/>
            <a:ext cx="7231216" cy="1345635"/>
            <a:chOff x="2829072" y="835895"/>
            <a:chExt cx="7231216" cy="1345635"/>
          </a:xfrm>
        </p:grpSpPr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309E180D-72F1-464E-81F7-468CCFD4381E}"/>
                </a:ext>
              </a:extLst>
            </p:cNvPr>
            <p:cNvCxnSpPr>
              <a:cxnSpLocks/>
              <a:stCxn id="7" idx="0"/>
              <a:endCxn id="8" idx="0"/>
            </p:cNvCxnSpPr>
            <p:nvPr/>
          </p:nvCxnSpPr>
          <p:spPr>
            <a:xfrm rot="16200000" flipH="1">
              <a:off x="6380031" y="-1498727"/>
              <a:ext cx="129298" cy="7231216"/>
            </a:xfrm>
            <a:prstGeom prst="curvedConnector3">
              <a:avLst>
                <a:gd name="adj1" fmla="val -577550"/>
              </a:avLst>
            </a:prstGeom>
            <a:ln w="57150">
              <a:solidFill>
                <a:srgbClr val="3ED7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FF29AA-4EF5-4A09-8AB9-8391A0286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135" y="835895"/>
              <a:ext cx="861758" cy="861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742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Topic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6CF7B6-F40A-4CD6-8AFC-FD3946D499D9}"/>
              </a:ext>
            </a:extLst>
          </p:cNvPr>
          <p:cNvGrpSpPr/>
          <p:nvPr/>
        </p:nvGrpSpPr>
        <p:grpSpPr>
          <a:xfrm>
            <a:off x="7888166" y="2983664"/>
            <a:ext cx="3096773" cy="1746412"/>
            <a:chOff x="716538" y="2171217"/>
            <a:chExt cx="3693263" cy="210705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202A28-E2EE-4436-BBE8-6BB0408FD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38" y="2171217"/>
              <a:ext cx="3693263" cy="210705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93A9983-7866-41E6-A588-35F054E6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354">
              <a:off x="2205113" y="2203451"/>
              <a:ext cx="1363666" cy="612863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147604" y="418824"/>
            <a:ext cx="4066572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모범운전 </a:t>
            </a:r>
            <a:r>
              <a:rPr kumimoji="1" lang="en-US" altLang="ko-KR" sz="36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xycar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781A465-216A-4853-AF42-4FEC0E9A8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82" y="1730661"/>
            <a:ext cx="4836798" cy="311984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2CC9E4-4AB0-4098-A559-5D3D119C9244}"/>
              </a:ext>
            </a:extLst>
          </p:cNvPr>
          <p:cNvGrpSpPr/>
          <p:nvPr/>
        </p:nvGrpSpPr>
        <p:grpSpPr>
          <a:xfrm>
            <a:off x="5333473" y="2213324"/>
            <a:ext cx="3295778" cy="1410386"/>
            <a:chOff x="5333473" y="2213324"/>
            <a:chExt cx="3295778" cy="141038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F38810C-D5D7-461B-8EC0-ADA84B3275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135" y="2836494"/>
              <a:ext cx="2536116" cy="787216"/>
            </a:xfrm>
            <a:prstGeom prst="line">
              <a:avLst/>
            </a:prstGeom>
            <a:ln w="38100">
              <a:solidFill>
                <a:srgbClr val="3ED7C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581C73E-C432-4339-8BDB-AB83495E4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895" y="2213324"/>
              <a:ext cx="2893670" cy="1410386"/>
            </a:xfrm>
            <a:prstGeom prst="line">
              <a:avLst/>
            </a:prstGeom>
            <a:ln w="38100">
              <a:solidFill>
                <a:srgbClr val="3ED7C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DADB167-DBD2-42EE-BCBD-25720D9807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3473" y="2836494"/>
              <a:ext cx="3197069" cy="787216"/>
            </a:xfrm>
            <a:prstGeom prst="line">
              <a:avLst/>
            </a:prstGeom>
            <a:ln w="38100">
              <a:solidFill>
                <a:srgbClr val="3ED7C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43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B92ED-491E-4AC4-81CC-43F58C4C5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4" b="24556"/>
          <a:stretch/>
        </p:blipFill>
        <p:spPr>
          <a:xfrm>
            <a:off x="1382868" y="2052232"/>
            <a:ext cx="2892407" cy="1506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3" y="2181530"/>
            <a:ext cx="1247470" cy="124747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E7F68678-EEE3-40D1-8815-08C927EABD8D}"/>
              </a:ext>
            </a:extLst>
          </p:cNvPr>
          <p:cNvGrpSpPr/>
          <p:nvPr/>
        </p:nvGrpSpPr>
        <p:grpSpPr>
          <a:xfrm>
            <a:off x="2829072" y="835895"/>
            <a:ext cx="7231216" cy="1345635"/>
            <a:chOff x="2829072" y="835895"/>
            <a:chExt cx="7231216" cy="1345635"/>
          </a:xfrm>
        </p:grpSpPr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309E180D-72F1-464E-81F7-468CCFD4381E}"/>
                </a:ext>
              </a:extLst>
            </p:cNvPr>
            <p:cNvCxnSpPr>
              <a:cxnSpLocks/>
              <a:stCxn id="7" idx="0"/>
              <a:endCxn id="8" idx="0"/>
            </p:cNvCxnSpPr>
            <p:nvPr/>
          </p:nvCxnSpPr>
          <p:spPr>
            <a:xfrm rot="16200000" flipH="1">
              <a:off x="6380031" y="-1498727"/>
              <a:ext cx="129298" cy="7231216"/>
            </a:xfrm>
            <a:prstGeom prst="curvedConnector3">
              <a:avLst>
                <a:gd name="adj1" fmla="val -577550"/>
              </a:avLst>
            </a:prstGeom>
            <a:ln w="57150">
              <a:solidFill>
                <a:srgbClr val="3ED7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FF29AA-4EF5-4A09-8AB9-8391A0286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135" y="835895"/>
              <a:ext cx="861758" cy="861758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F318D6-6C27-48FA-80DF-0AA2CAC80AE7}"/>
              </a:ext>
            </a:extLst>
          </p:cNvPr>
          <p:cNvGrpSpPr/>
          <p:nvPr/>
        </p:nvGrpSpPr>
        <p:grpSpPr>
          <a:xfrm>
            <a:off x="2829072" y="2533071"/>
            <a:ext cx="7231216" cy="2595252"/>
            <a:chOff x="2829072" y="2533071"/>
            <a:chExt cx="7231216" cy="2595252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0959582-8D10-47B8-82F2-2E8AEBB02594}"/>
                </a:ext>
              </a:extLst>
            </p:cNvPr>
            <p:cNvCxnSpPr>
              <a:cxnSpLocks/>
            </p:cNvCxnSpPr>
            <p:nvPr/>
          </p:nvCxnSpPr>
          <p:spPr>
            <a:xfrm>
              <a:off x="4275275" y="2805265"/>
              <a:ext cx="5161278" cy="0"/>
            </a:xfrm>
            <a:prstGeom prst="line">
              <a:avLst/>
            </a:prstGeom>
            <a:ln w="57150">
              <a:solidFill>
                <a:srgbClr val="3ED7C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59171980-F20F-46A5-A45C-350BB5EF890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380031" y="-121959"/>
              <a:ext cx="129297" cy="7231216"/>
            </a:xfrm>
            <a:prstGeom prst="curvedConnector3">
              <a:avLst>
                <a:gd name="adj1" fmla="val -868297"/>
              </a:avLst>
            </a:prstGeom>
            <a:ln w="57150">
              <a:solidFill>
                <a:srgbClr val="3ED7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9B27057-962B-4BBC-AE12-57C64E508AB1}"/>
                </a:ext>
              </a:extLst>
            </p:cNvPr>
            <p:cNvGrpSpPr/>
            <p:nvPr/>
          </p:nvGrpSpPr>
          <p:grpSpPr>
            <a:xfrm>
              <a:off x="4603511" y="4149003"/>
              <a:ext cx="3957005" cy="979320"/>
              <a:chOff x="5369875" y="4343754"/>
              <a:chExt cx="3957005" cy="726587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9188AA8-B65B-48CF-A85B-4A6880A2E230}"/>
                  </a:ext>
                </a:extLst>
              </p:cNvPr>
              <p:cNvSpPr/>
              <p:nvPr/>
            </p:nvSpPr>
            <p:spPr>
              <a:xfrm>
                <a:off x="5950219" y="4343754"/>
                <a:ext cx="3376661" cy="726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어린이 보호구역 입니다</a:t>
                </a:r>
                <a:r>
                  <a:rPr kumimoji="1" lang="en-US" altLang="ko-KR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.</a:t>
                </a:r>
              </a:p>
              <a:p>
                <a:pPr algn="ctr"/>
                <a:r>
                  <a:rPr kumimoji="1" lang="ko-KR" altLang="en-US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지정 속도인 </a:t>
                </a:r>
                <a:r>
                  <a:rPr kumimoji="1" lang="en-US" altLang="ko-KR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30km</a:t>
                </a:r>
                <a:r>
                  <a:rPr kumimoji="1" lang="ko-KR" altLang="en-US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로 주행합니다</a:t>
                </a:r>
                <a:r>
                  <a:rPr kumimoji="1" lang="en-US" altLang="ko-KR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.</a:t>
                </a:r>
                <a:endParaRPr kumimoji="1" lang="ko-KR" altLang="en-US" spc="-100" dirty="0">
                  <a:solidFill>
                    <a:schemeClr val="tx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F3C443D-2511-44DB-A161-AC27776B3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9875" y="4460819"/>
                <a:ext cx="492455" cy="492455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FAF65DC-79F4-4612-A259-DBEFD1D06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9" t="1216" r="52713" b="88221"/>
            <a:stretch/>
          </p:blipFill>
          <p:spPr>
            <a:xfrm>
              <a:off x="5798678" y="2533071"/>
              <a:ext cx="1566672" cy="544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4747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92" y="2181530"/>
            <a:ext cx="1247470" cy="12474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12FB017-8DAA-4D89-B624-30FD076AC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7" r="15185"/>
          <a:stretch/>
        </p:blipFill>
        <p:spPr>
          <a:xfrm>
            <a:off x="2924438" y="1906351"/>
            <a:ext cx="1247471" cy="17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86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1623-081D-4EAE-BDAF-8E49B0929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453D3-5BF5-4268-A5BE-EE1BE7954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044BE6-F6AD-4EF9-8C58-6ED39CE33C3F}"/>
              </a:ext>
            </a:extLst>
          </p:cNvPr>
          <p:cNvSpPr/>
          <p:nvPr/>
        </p:nvSpPr>
        <p:spPr>
          <a:xfrm>
            <a:off x="847725" y="2547418"/>
            <a:ext cx="10496550" cy="97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8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AD project</a:t>
            </a:r>
            <a:endParaRPr kumimoji="1" lang="ko-KR" altLang="en-US" sz="88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584D30-B03E-4EFB-8868-C01BC7451148}"/>
              </a:ext>
            </a:extLst>
          </p:cNvPr>
          <p:cNvSpPr/>
          <p:nvPr/>
        </p:nvSpPr>
        <p:spPr>
          <a:xfrm>
            <a:off x="4444753" y="4065931"/>
            <a:ext cx="3302493" cy="762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</a:t>
            </a:r>
            <a:r>
              <a:rPr kumimoji="1" lang="ko-KR" altLang="en-US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제안발표 </a:t>
            </a:r>
            <a:r>
              <a:rPr kumimoji="1" lang="en-US" altLang="ko-KR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endParaRPr kumimoji="1" lang="ko-KR" altLang="en-US" sz="44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083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324377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개발환경 </a:t>
            </a:r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HW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FCBD33-1ABE-479D-A299-D75A1E6C5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0" r="51321" b="41604"/>
          <a:stretch/>
        </p:blipFill>
        <p:spPr>
          <a:xfrm>
            <a:off x="2396037" y="1794816"/>
            <a:ext cx="1805573" cy="3009420"/>
          </a:xfrm>
          <a:prstGeom prst="rect">
            <a:avLst/>
          </a:prstGeom>
        </p:spPr>
      </p:pic>
      <p:pic>
        <p:nvPicPr>
          <p:cNvPr id="6146" name="Picture 2" descr="철도건널목에 대한 이미지 검색결과">
            <a:extLst>
              <a:ext uri="{FF2B5EF4-FFF2-40B4-BE49-F238E27FC236}">
                <a16:creationId xmlns:a16="http://schemas.microsoft.com/office/drawing/2014/main" id="{5E162419-B014-4D9F-B686-6A3ECEA37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78" y="1725553"/>
            <a:ext cx="5011936" cy="31479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6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324377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개발환경 </a:t>
            </a:r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HW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FCBD33-1ABE-479D-A299-D75A1E6C5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0" r="51321" b="41604"/>
          <a:stretch/>
        </p:blipFill>
        <p:spPr>
          <a:xfrm>
            <a:off x="2141394" y="3966839"/>
            <a:ext cx="1087943" cy="1813318"/>
          </a:xfrm>
          <a:prstGeom prst="rect">
            <a:avLst/>
          </a:prstGeom>
        </p:spPr>
      </p:pic>
      <p:pic>
        <p:nvPicPr>
          <p:cNvPr id="6146" name="Picture 2" descr="철도건널목에 대한 이미지 검색결과">
            <a:extLst>
              <a:ext uri="{FF2B5EF4-FFF2-40B4-BE49-F238E27FC236}">
                <a16:creationId xmlns:a16="http://schemas.microsoft.com/office/drawing/2014/main" id="{5E162419-B014-4D9F-B686-6A3ECEA37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827" y="647308"/>
            <a:ext cx="2766904" cy="17378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81FF6D-A033-48C2-949E-89EC7F756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37" y="903967"/>
            <a:ext cx="4876190" cy="487619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C2A38E-6E91-40D6-9DD3-A851E1247406}"/>
              </a:ext>
            </a:extLst>
          </p:cNvPr>
          <p:cNvCxnSpPr>
            <a:cxnSpLocks/>
          </p:cNvCxnSpPr>
          <p:nvPr/>
        </p:nvCxnSpPr>
        <p:spPr>
          <a:xfrm flipH="1">
            <a:off x="7755038" y="1516284"/>
            <a:ext cx="767790" cy="1296364"/>
          </a:xfrm>
          <a:prstGeom prst="line">
            <a:avLst/>
          </a:prstGeom>
          <a:ln w="47625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DF5DA5-B1E3-4273-BB2F-B86E4268FE5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229337" y="4294208"/>
            <a:ext cx="1875098" cy="579290"/>
          </a:xfrm>
          <a:prstGeom prst="line">
            <a:avLst/>
          </a:prstGeom>
          <a:ln w="47625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93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324377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개발환경 </a:t>
            </a:r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SW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8194" name="Picture 2" descr="openCV에 대한 이미지 검색결과">
            <a:extLst>
              <a:ext uri="{FF2B5EF4-FFF2-40B4-BE49-F238E27FC236}">
                <a16:creationId xmlns:a16="http://schemas.microsoft.com/office/drawing/2014/main" id="{A7C42D87-89A7-4542-AFC6-555295C6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26" y="2150540"/>
            <a:ext cx="192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ython3에 대한 이미지 검색결과">
            <a:extLst>
              <a:ext uri="{FF2B5EF4-FFF2-40B4-BE49-F238E27FC236}">
                <a16:creationId xmlns:a16="http://schemas.microsoft.com/office/drawing/2014/main" id="{FBDE0A46-8129-4078-BF4D-BA4B950D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99" y="2312464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github에 대한 이미지 검색결과">
            <a:extLst>
              <a:ext uri="{FF2B5EF4-FFF2-40B4-BE49-F238E27FC236}">
                <a16:creationId xmlns:a16="http://schemas.microsoft.com/office/drawing/2014/main" id="{F854ACE1-6B83-4457-9CD1-15BB501F6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72" y="225893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78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324377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개발환경 </a:t>
            </a:r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SW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8194" name="Picture 2" descr="openCV에 대한 이미지 검색결과">
            <a:extLst>
              <a:ext uri="{FF2B5EF4-FFF2-40B4-BE49-F238E27FC236}">
                <a16:creationId xmlns:a16="http://schemas.microsoft.com/office/drawing/2014/main" id="{A7C42D87-89A7-4542-AFC6-555295C6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61" y="2138965"/>
            <a:ext cx="192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openCV imutils에 대한 이미지 검색결과">
            <a:extLst>
              <a:ext uri="{FF2B5EF4-FFF2-40B4-BE49-F238E27FC236}">
                <a16:creationId xmlns:a16="http://schemas.microsoft.com/office/drawing/2014/main" id="{8492EF9D-260C-4262-8EF6-CB925E4BE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48" y="2407714"/>
            <a:ext cx="7501372" cy="204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BC2FF03-A5D2-4C1F-8143-5E96D58F8334}"/>
              </a:ext>
            </a:extLst>
          </p:cNvPr>
          <p:cNvSpPr/>
          <p:nvPr/>
        </p:nvSpPr>
        <p:spPr>
          <a:xfrm>
            <a:off x="6004560" y="3606800"/>
            <a:ext cx="1371600" cy="375920"/>
          </a:xfrm>
          <a:prstGeom prst="rect">
            <a:avLst/>
          </a:prstGeom>
          <a:noFill/>
          <a:ln w="76200">
            <a:solidFill>
              <a:srgbClr val="3ED7C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92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</p:spTree>
    <p:extLst>
      <p:ext uri="{BB962C8B-B14F-4D97-AF65-F5344CB8AC3E}">
        <p14:creationId xmlns:p14="http://schemas.microsoft.com/office/powerpoint/2010/main" val="2724385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51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427D98-45E2-4A2E-B6FA-BA4A710F75C9}"/>
              </a:ext>
            </a:extLst>
          </p:cNvPr>
          <p:cNvSpPr/>
          <p:nvPr/>
        </p:nvSpPr>
        <p:spPr>
          <a:xfrm>
            <a:off x="2089008" y="2305902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515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198</Words>
  <Application>Microsoft Office PowerPoint</Application>
  <PresentationFormat>와이드스크린</PresentationFormat>
  <Paragraphs>69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NanumSquare ExtraBold</vt:lpstr>
      <vt:lpstr>Gulim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25</cp:revision>
  <dcterms:created xsi:type="dcterms:W3CDTF">2019-11-23T11:11:01Z</dcterms:created>
  <dcterms:modified xsi:type="dcterms:W3CDTF">2019-12-16T00:17:44Z</dcterms:modified>
</cp:coreProperties>
</file>