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9ddf36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9ddf36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9ddf36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9ddf36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9ddf36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9ddf36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9ddf36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9ddf36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9ddf36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9ddf36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 프로젝트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 프로젝트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" y="4340875"/>
            <a:ext cx="3026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20191653 이현승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20191668 정태성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59300" y="3065000"/>
            <a:ext cx="402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Imagelator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소개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27175" y="1260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Imagelator</a:t>
            </a:r>
            <a:r>
              <a:rPr lang="ko"/>
              <a:t>란? Image + translator 의 합성어로 이미지와 인식과 번역을 수행하는 프로그램이기에 다음과 같은 이름으로 명명함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선택된 이미지에서 글자를 인식하여 이를 원하는 언어로 번역하는 프로그램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언어간 위치변경, 모두 지우기 같은 번역기에 존재하는 편의기능 구현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이러한 기능을 단축키로도 실행가능함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작동원리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42950" y="2019650"/>
            <a:ext cx="18171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클래스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1460570">
            <a:off x="2561134" y="949902"/>
            <a:ext cx="1491282" cy="4131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사진경로 전송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198750" y="458025"/>
            <a:ext cx="18171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클래스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1563873">
            <a:off x="2585443" y="1394965"/>
            <a:ext cx="1551264" cy="326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실행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386800" y="2045475"/>
            <a:ext cx="18171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번역 클래스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-2361">
            <a:off x="2707346" y="2091367"/>
            <a:ext cx="2621101" cy="3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번역할 텍스트와 언어 키값 전송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401">
            <a:off x="2681775" y="2592905"/>
            <a:ext cx="2570400" cy="37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번역한 언어를 리턴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071175" y="3948600"/>
            <a:ext cx="18171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</a:t>
            </a:r>
            <a:r>
              <a:rPr lang="ko"/>
              <a:t> 클래스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2044315">
            <a:off x="1910554" y="3367259"/>
            <a:ext cx="2060036" cy="3747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사진경로 전송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2148162">
            <a:off x="1494525" y="3608112"/>
            <a:ext cx="2103605" cy="33737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사진에서 텍스트를 추출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20750" y="3948600"/>
            <a:ext cx="18171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Papago api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3143883">
            <a:off x="7095184" y="3075972"/>
            <a:ext cx="1319628" cy="3746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번역 요청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3077171">
            <a:off x="6491971" y="3233564"/>
            <a:ext cx="1143052" cy="37626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리턴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구현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87900" y="1489825"/>
            <a:ext cx="45879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OCR(텍스트인식)를 pytesseract라는 파이썬 모듈을 이용하여 구현함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인식된 텍스트의 번역을 papago api를 통해 수행함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75" y="1109200"/>
            <a:ext cx="3742276" cy="37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기능소개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87900" y="1337425"/>
            <a:ext cx="49023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입력된 글자의 글자수를 표시해줌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combobox:번역할 언어를 선택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change:번역할 텍스트와 결과텍스트의 위치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File open:사진 파일을 선택하는 창을 띄움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Clear:모든 글자를 지움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Translate:번역을 수행함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괄호안 단축키를 눌러 해당 기능을 수행 가능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00" y="1144125"/>
            <a:ext cx="3742276" cy="37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사용방법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87900" y="1337425"/>
            <a:ext cx="44340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1.File open버튼을 클릭 하거나 F2키를 입력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2.추출할 이미지를 선택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3.번역할 언어를 combobox에서 선택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4.Translate버튼을 클릭하거나 F4버튼을 입력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475" y="66550"/>
            <a:ext cx="2885101" cy="299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475" y="3058498"/>
            <a:ext cx="3206133" cy="2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