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2" r:id="rId4"/>
    <p:sldId id="260" r:id="rId5"/>
    <p:sldId id="261" r:id="rId6"/>
  </p:sldIdLst>
  <p:sldSz cx="9144000" cy="5143500" type="screen16x9"/>
  <p:notesSz cx="6858000" cy="9144000"/>
  <p:embeddedFontLst>
    <p:embeddedFont>
      <p:font typeface="Lato" panose="020B0600000101010101" charset="0"/>
      <p:regular r:id="rId8"/>
      <p:bold r:id="rId9"/>
      <p:italic r:id="rId10"/>
      <p:boldItalic r:id="rId11"/>
    </p:embeddedFont>
    <p:embeddedFont>
      <p:font typeface="Montserrat" panose="020B060000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5" autoAdjust="0"/>
  </p:normalViewPr>
  <p:slideViewPr>
    <p:cSldViewPr snapToGrid="0">
      <p:cViewPr>
        <p:scale>
          <a:sx n="75" d="100"/>
          <a:sy n="75" d="100"/>
        </p:scale>
        <p:origin x="1666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</a:t>
            </a:r>
            <a:r>
              <a:rPr lang="ko-KR" altLang="en-US" dirty="0"/>
              <a:t>프로젝트 제안발표를 맡은 </a:t>
            </a:r>
            <a:r>
              <a:rPr lang="ko-KR" altLang="en-US" dirty="0" err="1"/>
              <a:t>이현승입니다</a:t>
            </a:r>
            <a:r>
              <a:rPr lang="en-US" altLang="ko-KR" dirty="0"/>
              <a:t>. </a:t>
            </a:r>
            <a:r>
              <a:rPr lang="ko-KR" altLang="en-US" dirty="0"/>
              <a:t>정태성 학우분과 함께 진행하기로 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7d7ac9c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7d7ac9c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팀은 평소에 필요하다고 느꼈던 부분을 해소해 보려고 합니다</a:t>
            </a:r>
            <a:r>
              <a:rPr lang="en-US" altLang="ko-KR" dirty="0"/>
              <a:t>.</a:t>
            </a:r>
            <a:r>
              <a:rPr lang="ko-KR" altLang="en-US" dirty="0"/>
              <a:t> 대학입학 후 영어로 된 책을 보는 빈도가 잦아졌는데</a:t>
            </a:r>
            <a:r>
              <a:rPr lang="en-US" altLang="ko-KR" dirty="0"/>
              <a:t>, </a:t>
            </a:r>
            <a:r>
              <a:rPr lang="ko-KR" altLang="en-US" dirty="0"/>
              <a:t>내가 해석한 내용이 정말 맞는지 궁금하거나 아님 해석 자체가 불가능하다고 느끼는 부분들이 있기 </a:t>
            </a:r>
            <a:r>
              <a:rPr lang="ko-KR" altLang="en-US" dirty="0" err="1"/>
              <a:t>마련이였습니다</a:t>
            </a:r>
            <a:r>
              <a:rPr lang="en-US" altLang="ko-KR" dirty="0"/>
              <a:t>. </a:t>
            </a:r>
            <a:r>
              <a:rPr lang="ko-KR" altLang="en-US" dirty="0"/>
              <a:t>그래서 그런 상황에 사용할 수 있는 응용소프트웨어를 만들고자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기초 구성으로는 이미지를 텍스트로 변환하고</a:t>
            </a:r>
            <a:r>
              <a:rPr lang="en-US" altLang="ko-KR" dirty="0"/>
              <a:t>, </a:t>
            </a:r>
            <a:r>
              <a:rPr lang="ko-KR" altLang="en-US" dirty="0"/>
              <a:t>이 텍스트를 바로 필요한 언어로 번역해주는 방식을 생각하고 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7d7ac9c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7d7ac9c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일단 기본적으로 </a:t>
            </a:r>
            <a:r>
              <a:rPr lang="en-US" altLang="ko-KR" dirty="0" err="1"/>
              <a:t>pyQt</a:t>
            </a:r>
            <a:r>
              <a:rPr lang="ko-KR" altLang="en-US" dirty="0"/>
              <a:t>로 제작한 </a:t>
            </a:r>
            <a:r>
              <a:rPr lang="en-US" altLang="ko-KR" dirty="0"/>
              <a:t>GUI</a:t>
            </a:r>
            <a:r>
              <a:rPr lang="ko-KR" altLang="en-US" dirty="0"/>
              <a:t>에서 동작하게 구현할 </a:t>
            </a:r>
            <a:r>
              <a:rPr lang="ko-KR" altLang="en-US" dirty="0" err="1"/>
              <a:t>생각이구요</a:t>
            </a:r>
            <a:r>
              <a:rPr lang="en-US" altLang="ko-KR" dirty="0"/>
              <a:t>, </a:t>
            </a:r>
            <a:r>
              <a:rPr lang="ko-KR" altLang="en-US" dirty="0"/>
              <a:t>먼저 기능을 </a:t>
            </a:r>
            <a:r>
              <a:rPr lang="ko-KR" altLang="en-US" dirty="0" err="1"/>
              <a:t>구현해야하기때문에</a:t>
            </a:r>
            <a:r>
              <a:rPr lang="ko-KR" altLang="en-US" dirty="0"/>
              <a:t> 이미지같은 경우는 내부 저장소에서 불러오도록 할 생각입니다</a:t>
            </a:r>
            <a:r>
              <a:rPr lang="en-US" altLang="ko-KR" dirty="0"/>
              <a:t>. </a:t>
            </a:r>
            <a:r>
              <a:rPr lang="ko-KR" altLang="en-US" dirty="0"/>
              <a:t>시간적 여유가 될지</a:t>
            </a:r>
            <a:r>
              <a:rPr lang="en-US" altLang="ko-KR" dirty="0"/>
              <a:t>,</a:t>
            </a:r>
            <a:r>
              <a:rPr lang="ko-KR" altLang="en-US" dirty="0"/>
              <a:t> 기술적 문제점이 없을지는 잘 모르겠지만</a:t>
            </a:r>
            <a:r>
              <a:rPr lang="en-US" altLang="ko-KR" dirty="0"/>
              <a:t>, </a:t>
            </a:r>
            <a:r>
              <a:rPr lang="ko-KR" altLang="en-US" dirty="0"/>
              <a:t>실시간성이 가능하게 구현한다면 더욱 괜찮을 것 같다는 생각이 들기도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85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7d7ac9c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7d7ac9c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개발을 도와줄 수 있는 </a:t>
            </a:r>
            <a:r>
              <a:rPr lang="en-US" altLang="ko-KR" dirty="0"/>
              <a:t>API</a:t>
            </a:r>
            <a:r>
              <a:rPr lang="ko-KR" altLang="en-US" dirty="0"/>
              <a:t>를 조사를 했는데요</a:t>
            </a:r>
            <a:r>
              <a:rPr lang="en-US" altLang="ko-KR" dirty="0"/>
              <a:t>,, </a:t>
            </a:r>
            <a:r>
              <a:rPr lang="ko-KR" altLang="en-US" dirty="0"/>
              <a:t>아무래도 국내 회사에서 제공하는 </a:t>
            </a:r>
            <a:r>
              <a:rPr lang="en-US" altLang="ko-KR" dirty="0"/>
              <a:t>API</a:t>
            </a:r>
            <a:r>
              <a:rPr lang="ko-KR" altLang="en-US" dirty="0"/>
              <a:t>가 더욱 인증 키 발급 같은 부분에서 유연하기 때문에 </a:t>
            </a:r>
            <a:r>
              <a:rPr lang="en-US" altLang="ko-KR" dirty="0" err="1"/>
              <a:t>papago</a:t>
            </a:r>
            <a:r>
              <a:rPr lang="ko-KR" altLang="en-US" dirty="0"/>
              <a:t>를 이용할 생각입니다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가장 중요하다고 할 수 있는 문자인식 기능인데요</a:t>
            </a:r>
            <a:r>
              <a:rPr lang="en-US" altLang="ko-KR" dirty="0"/>
              <a:t>, </a:t>
            </a:r>
            <a:r>
              <a:rPr lang="ko-KR" altLang="en-US" dirty="0"/>
              <a:t>이는 광학문자인식이라고 불리는 기술을 이용할 것입니다</a:t>
            </a:r>
            <a:r>
              <a:rPr lang="en-US" altLang="ko-KR" dirty="0"/>
              <a:t>. </a:t>
            </a:r>
            <a:r>
              <a:rPr lang="ko-KR" altLang="en-US" dirty="0"/>
              <a:t>그런데 이 </a:t>
            </a:r>
            <a:r>
              <a:rPr lang="en-US" altLang="ko-KR" dirty="0"/>
              <a:t>OCR</a:t>
            </a:r>
            <a:r>
              <a:rPr lang="ko-KR" altLang="en-US" dirty="0"/>
              <a:t>같은 경우는 워낙 오픈 </a:t>
            </a:r>
            <a:r>
              <a:rPr lang="en-US" altLang="ko-KR" dirty="0"/>
              <a:t>API</a:t>
            </a:r>
            <a:r>
              <a:rPr lang="ko-KR" altLang="en-US" dirty="0"/>
              <a:t>로 제공하는 곳이 많아서 어떤 회사의 제품을 사용할지에 대해서는 더 많은 검토가 필요할 것 같습니다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7d7ac9c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7d7ac9c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이상입니다</a:t>
            </a:r>
            <a:r>
              <a:rPr lang="en-US" altLang="ko-KR" dirty="0"/>
              <a:t>. </a:t>
            </a:r>
            <a:r>
              <a:rPr lang="ko-KR" altLang="en-US" dirty="0"/>
              <a:t>질문 있으시면 해주시면 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E599"/>
                </a:solidFill>
              </a:rPr>
              <a:t>AD 프로젝트</a:t>
            </a:r>
            <a:endParaRPr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E599"/>
                </a:solidFill>
              </a:rPr>
              <a:t>제안 발표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621850" y="29303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OCR &amp; PAPAGO를 이용한 GUI</a:t>
            </a:r>
            <a:endParaRPr sz="1700"/>
          </a:p>
        </p:txBody>
      </p:sp>
      <p:sp>
        <p:nvSpPr>
          <p:cNvPr id="136" name="Google Shape;136;p13"/>
          <p:cNvSpPr txBox="1"/>
          <p:nvPr/>
        </p:nvSpPr>
        <p:spPr>
          <a:xfrm>
            <a:off x="4741650" y="3355325"/>
            <a:ext cx="1607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20191653 이현승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20191668 정태성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779275" y="382100"/>
            <a:ext cx="45870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소개</a:t>
            </a:r>
            <a:endParaRPr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14AE4C-0B99-47ED-9F6A-B4ECACEB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95" y="1845070"/>
            <a:ext cx="1687830" cy="16878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EE1E3C-BFE2-4A19-977E-5FD56928F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75" y="1845070"/>
            <a:ext cx="1687830" cy="16878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433912-F363-4DBE-A095-B443697A8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085" y="1727835"/>
            <a:ext cx="1687830" cy="1687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779275" y="382100"/>
            <a:ext cx="45870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소개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4818375" y="1752725"/>
            <a:ext cx="4176924" cy="27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0" y="1897150"/>
            <a:ext cx="6384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alt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GUI에서 내부 저장소의 사진을 선택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alt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API를 이용해 사진 속 텍스트를 감지함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alt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감지된 </a:t>
            </a:r>
            <a:r>
              <a:rPr lang="ko-KR" alt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텍스트를 원하는  언어로 번역함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99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703075" y="3059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API</a:t>
            </a:r>
            <a:endParaRPr dirty="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0" y="1619238"/>
            <a:ext cx="2496950" cy="18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8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207825" y="3580400"/>
            <a:ext cx="48804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광학 문자 인식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(Optical Character Recognition; OCR)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사진 속  텍스트를 인식함 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212475" y="3580400"/>
            <a:ext cx="3771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PAPAGO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AI 번역기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-사진 속 텍스트를 번역함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>
            <a:off x="3214700" y="122025"/>
            <a:ext cx="2250349" cy="12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5523025" y="719150"/>
            <a:ext cx="35448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API 제공</a:t>
            </a:r>
            <a:endParaRPr sz="1700">
              <a:solidFill>
                <a:srgbClr val="C9DAF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NAVER CLOUD PLATFORM</a:t>
            </a:r>
            <a:endParaRPr sz="1700">
              <a:solidFill>
                <a:srgbClr val="C9DAF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Q&amp;A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266</Words>
  <Application>Microsoft Office PowerPoint</Application>
  <PresentationFormat>화면 슬라이드 쇼(16:9)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Lato</vt:lpstr>
      <vt:lpstr>Montserrat</vt:lpstr>
      <vt:lpstr>Arial</vt:lpstr>
      <vt:lpstr>Focus</vt:lpstr>
      <vt:lpstr>AD 프로젝트 제안 발표</vt:lpstr>
      <vt:lpstr>프로그램 소개</vt:lpstr>
      <vt:lpstr>프로그램 소개</vt:lpstr>
      <vt:lpstr> API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프로젝트 제안 발표</dc:title>
  <cp:lastModifiedBy> </cp:lastModifiedBy>
  <cp:revision>7</cp:revision>
  <dcterms:modified xsi:type="dcterms:W3CDTF">2019-12-04T13:56:54Z</dcterms:modified>
</cp:coreProperties>
</file>