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8.png"  /><Relationship Id="rId11" Type="http://schemas.openxmlformats.org/officeDocument/2006/relationships/image" Target="../media/image59.png"  /><Relationship Id="rId12" Type="http://schemas.openxmlformats.org/officeDocument/2006/relationships/image" Target="../media/image60.png"  /><Relationship Id="rId13" Type="http://schemas.openxmlformats.org/officeDocument/2006/relationships/image" Target="../media/image61.png"  /><Relationship Id="rId14" Type="http://schemas.openxmlformats.org/officeDocument/2006/relationships/image" Target="../media/image62.png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11" Type="http://schemas.openxmlformats.org/officeDocument/2006/relationships/image" Target="../media/image72.png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Relationship Id="rId6" Type="http://schemas.openxmlformats.org/officeDocument/2006/relationships/image" Target="../media/image77.png"  /><Relationship Id="rId7" Type="http://schemas.openxmlformats.org/officeDocument/2006/relationships/image" Target="../media/image78.png"  /><Relationship Id="rId8" Type="http://schemas.openxmlformats.org/officeDocument/2006/relationships/image" Target="../media/image7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8.png"  /><Relationship Id="rId2" Type="http://schemas.openxmlformats.org/officeDocument/2006/relationships/image" Target="../media/image80.png"  /><Relationship Id="rId3" Type="http://schemas.openxmlformats.org/officeDocument/2006/relationships/image" Target="../media/image81.png"  /><Relationship Id="rId4" Type="http://schemas.openxmlformats.org/officeDocument/2006/relationships/image" Target="../media/image82.png"  /><Relationship Id="rId5" Type="http://schemas.openxmlformats.org/officeDocument/2006/relationships/image" Target="../media/image83.png"  /><Relationship Id="rId6" Type="http://schemas.openxmlformats.org/officeDocument/2006/relationships/image" Target="../media/image84.png"  /><Relationship Id="rId7" Type="http://schemas.openxmlformats.org/officeDocument/2006/relationships/image" Target="../media/image85.png"  /><Relationship Id="rId8" Type="http://schemas.openxmlformats.org/officeDocument/2006/relationships/image" Target="../media/image86.png"  /><Relationship Id="rId9" Type="http://schemas.openxmlformats.org/officeDocument/2006/relationships/image" Target="../media/image8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9.png"  /><Relationship Id="rId3" Type="http://schemas.openxmlformats.org/officeDocument/2006/relationships/image" Target="../media/image90.png"  /><Relationship Id="rId4" Type="http://schemas.openxmlformats.org/officeDocument/2006/relationships/image" Target="../media/image91.png"  /><Relationship Id="rId5" Type="http://schemas.openxmlformats.org/officeDocument/2006/relationships/image" Target="../media/image92.png"  /><Relationship Id="rId6" Type="http://schemas.openxmlformats.org/officeDocument/2006/relationships/image" Target="../media/image93.png"  /><Relationship Id="rId7" Type="http://schemas.openxmlformats.org/officeDocument/2006/relationships/image" Target="../media/image94.png"  /><Relationship Id="rId8" Type="http://schemas.openxmlformats.org/officeDocument/2006/relationships/image" Target="../media/image9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1.xml"  /><Relationship Id="rId3" Type="http://schemas.openxmlformats.org/officeDocument/2006/relationships/image" Target="../media/image97.png"  /><Relationship Id="rId4" Type="http://schemas.openxmlformats.org/officeDocument/2006/relationships/image" Target="../media/image98.png"  /><Relationship Id="rId5" Type="http://schemas.openxmlformats.org/officeDocument/2006/relationships/image" Target="../media/image99.png"  /><Relationship Id="rId6" Type="http://schemas.openxmlformats.org/officeDocument/2006/relationships/image" Target="../media/image100.png"  /><Relationship Id="rId7" Type="http://schemas.openxmlformats.org/officeDocument/2006/relationships/image" Target="../media/image10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2.xml"  /><Relationship Id="rId3" Type="http://schemas.openxmlformats.org/officeDocument/2006/relationships/image" Target="../media/image97.png"  /><Relationship Id="rId4" Type="http://schemas.openxmlformats.org/officeDocument/2006/relationships/image" Target="../media/image99.png"  /><Relationship Id="rId5" Type="http://schemas.openxmlformats.org/officeDocument/2006/relationships/image" Target="../media/image102.png"  /><Relationship Id="rId6" Type="http://schemas.openxmlformats.org/officeDocument/2006/relationships/image" Target="../media/image103.png"  /><Relationship Id="rId7" Type="http://schemas.openxmlformats.org/officeDocument/2006/relationships/image" Target="../media/image10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1.png"  /><Relationship Id="rId16" Type="http://schemas.openxmlformats.org/officeDocument/2006/relationships/image" Target="../media/image22.png"  /><Relationship Id="rId17" Type="http://schemas.openxmlformats.org/officeDocument/2006/relationships/image" Target="../media/image23.png"  /><Relationship Id="rId18" Type="http://schemas.openxmlformats.org/officeDocument/2006/relationships/image" Target="../media/image24.png"  /><Relationship Id="rId19" Type="http://schemas.openxmlformats.org/officeDocument/2006/relationships/image" Target="../media/image25.png"  /><Relationship Id="rId2" Type="http://schemas.openxmlformats.org/officeDocument/2006/relationships/image" Target="../media/image8.png"  /><Relationship Id="rId20" Type="http://schemas.openxmlformats.org/officeDocument/2006/relationships/image" Target="../media/image26.png"  /><Relationship Id="rId21" Type="http://schemas.openxmlformats.org/officeDocument/2006/relationships/image" Target="../media/image27.png"  /><Relationship Id="rId22" Type="http://schemas.openxmlformats.org/officeDocument/2006/relationships/image" Target="../media/image28.png"  /><Relationship Id="rId23" Type="http://schemas.openxmlformats.org/officeDocument/2006/relationships/image" Target="../media/image29.png"  /><Relationship Id="rId24" Type="http://schemas.openxmlformats.org/officeDocument/2006/relationships/image" Target="../media/image30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169312"/>
            <a:ext cx="18295238" cy="26624339"/>
            <a:chOff x="0" y="-8169312"/>
            <a:chExt cx="18295238" cy="266243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8169312"/>
              <a:ext cx="18295238" cy="266243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399" y="3986461"/>
            <a:ext cx="8878922" cy="13723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8" y="7022506"/>
            <a:ext cx="5208994" cy="21089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511773"/>
            <a:ext cx="5246643" cy="117491"/>
            <a:chOff x="6519536" y="6511773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511773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626090"/>
            <a:ext cx="5246643" cy="117491"/>
            <a:chOff x="6519536" y="6626090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62609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0795" y="2821709"/>
            <a:ext cx="5246643" cy="117491"/>
            <a:chOff x="6480795" y="2821709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0795" y="2821709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0478" y="2031973"/>
            <a:ext cx="4187384" cy="738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199"/>
            <a:ext cx="18295238" cy="10285714"/>
            <a:chOff x="0" y="-3199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199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31341" y="930679"/>
            <a:ext cx="5134324" cy="1124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4782" y="1970258"/>
            <a:ext cx="1946367" cy="541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3461" y="8639020"/>
            <a:ext cx="3899968" cy="3512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877" y="2877490"/>
            <a:ext cx="6171429" cy="5507834"/>
            <a:chOff x="1372877" y="2877490"/>
            <a:chExt cx="6171429" cy="55078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2877" y="2877490"/>
              <a:ext cx="6171429" cy="5507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17015" y="4721836"/>
            <a:ext cx="8872567" cy="1784246"/>
            <a:chOff x="8417015" y="4721836"/>
            <a:chExt cx="8872567" cy="17842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7015" y="4721836"/>
              <a:ext cx="8872567" cy="17842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896" y="0"/>
            <a:ext cx="18320611" cy="10313684"/>
            <a:chOff x="-34896" y="0"/>
            <a:chExt cx="18320611" cy="103136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896" y="0"/>
              <a:ext cx="18320611" cy="10313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213" y="22040"/>
            <a:ext cx="18295238" cy="10285714"/>
            <a:chOff x="-42213" y="2204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213" y="2204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57204" y="2573679"/>
            <a:ext cx="3588870" cy="862318"/>
            <a:chOff x="2657204" y="2573679"/>
            <a:chExt cx="3588870" cy="8623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492" y="2487967"/>
              <a:ext cx="3657992" cy="98400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451110" y="3278347"/>
              <a:ext cx="2001058" cy="157650"/>
              <a:chOff x="3451110" y="3278347"/>
              <a:chExt cx="2001058" cy="15765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51110" y="3278347"/>
                <a:ext cx="2001058" cy="157650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5591" y="2226743"/>
            <a:ext cx="6307677" cy="72036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08821" y="7958881"/>
            <a:ext cx="2479502" cy="11318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669" y="8546883"/>
            <a:ext cx="8951502" cy="9209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11653" y="3932417"/>
            <a:ext cx="4670450" cy="4203405"/>
            <a:chOff x="2211653" y="3932417"/>
            <a:chExt cx="4670450" cy="42034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1653" y="3932417"/>
              <a:ext cx="4670450" cy="42034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66667" y="5316137"/>
            <a:ext cx="1264724" cy="915426"/>
            <a:chOff x="8666667" y="5316137"/>
            <a:chExt cx="1264724" cy="9154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8666667" y="5316137"/>
              <a:ext cx="1264724" cy="9154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45711" y="7838859"/>
            <a:ext cx="3488843" cy="1034622"/>
            <a:chOff x="13745711" y="7838859"/>
            <a:chExt cx="3488843" cy="10346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45711" y="7838859"/>
              <a:ext cx="3488843" cy="10346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87335" y="2594716"/>
            <a:ext cx="2087487" cy="9649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124053" y="3370101"/>
            <a:ext cx="1208312" cy="117491"/>
            <a:chOff x="13124053" y="3370101"/>
            <a:chExt cx="1208312" cy="1174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24053" y="3370101"/>
              <a:ext cx="1208312" cy="1174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622772" y="685843"/>
            <a:ext cx="5039086" cy="11242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13354" y="1725420"/>
            <a:ext cx="1360195" cy="5419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126" y="-79389"/>
            <a:ext cx="18295238" cy="10285714"/>
            <a:chOff x="-24126" y="-79389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126" y="-79389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17056" y="740202"/>
            <a:ext cx="5039086" cy="1124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401" y="1779782"/>
            <a:ext cx="2876243" cy="541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53179" y="2790322"/>
            <a:ext cx="7880670" cy="835996"/>
            <a:chOff x="1853179" y="2790322"/>
            <a:chExt cx="7880670" cy="8359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179" y="2790322"/>
              <a:ext cx="7880670" cy="8359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35731" y="3748613"/>
            <a:ext cx="6206119" cy="1203768"/>
            <a:chOff x="1835731" y="3748613"/>
            <a:chExt cx="6206119" cy="1203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731" y="3748613"/>
              <a:ext cx="6206119" cy="1203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3179" y="5403276"/>
            <a:ext cx="7880670" cy="3922626"/>
            <a:chOff x="1853179" y="5403276"/>
            <a:chExt cx="7880670" cy="39226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3179" y="5403276"/>
              <a:ext cx="7880670" cy="392262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6921" y="1797740"/>
            <a:ext cx="9461515" cy="41043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6921" y="4640194"/>
            <a:ext cx="9461515" cy="44970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27347" y="5012190"/>
            <a:ext cx="2058001" cy="4508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42397" y="8246290"/>
            <a:ext cx="3666950" cy="3959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31341" y="930679"/>
            <a:ext cx="5039086" cy="1124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830" y="1970258"/>
            <a:ext cx="1241005" cy="5895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0756" y="7604318"/>
            <a:ext cx="5637597" cy="3797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0171" y="3293369"/>
            <a:ext cx="9159715" cy="1579768"/>
            <a:chOff x="1140171" y="3293369"/>
            <a:chExt cx="9159715" cy="1579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0171" y="3293369"/>
              <a:ext cx="9159715" cy="1579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2723" y="5315069"/>
            <a:ext cx="9037578" cy="1937657"/>
            <a:chOff x="1122723" y="5315069"/>
            <a:chExt cx="9037578" cy="1937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2723" y="5315069"/>
              <a:ext cx="9037578" cy="1937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64227" y="2229354"/>
            <a:ext cx="5053644" cy="6171429"/>
            <a:chOff x="11364227" y="2229354"/>
            <a:chExt cx="5053644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64227" y="2229354"/>
              <a:ext cx="505364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31341" y="930679"/>
            <a:ext cx="5039086" cy="1124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5258" y="1970258"/>
            <a:ext cx="1691347" cy="5324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29751" y="7106656"/>
            <a:ext cx="5483110" cy="3883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52079" y="4912792"/>
            <a:ext cx="3110822" cy="1923358"/>
            <a:chOff x="13052079" y="4912792"/>
            <a:chExt cx="3110822" cy="19233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52079" y="4912792"/>
              <a:ext cx="3110822" cy="19233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205" y="3263962"/>
            <a:ext cx="4275375" cy="5221019"/>
            <a:chOff x="1070205" y="3263962"/>
            <a:chExt cx="4275375" cy="52210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0205" y="3263962"/>
              <a:ext cx="4275375" cy="52210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66542" y="2728452"/>
            <a:ext cx="3742697" cy="4068149"/>
            <a:chOff x="5966542" y="2728452"/>
            <a:chExt cx="3742697" cy="40681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542" y="2728452"/>
              <a:ext cx="3742697" cy="4068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83990" y="7018838"/>
            <a:ext cx="3725249" cy="2362940"/>
            <a:chOff x="5983990" y="7018838"/>
            <a:chExt cx="3725249" cy="23629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3990" y="7018838"/>
              <a:ext cx="3725249" cy="23629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44348" y="5288986"/>
            <a:ext cx="1264724" cy="915426"/>
            <a:chOff x="10744348" y="5288986"/>
            <a:chExt cx="1264724" cy="9154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4348" y="5288986"/>
              <a:ext cx="1264724" cy="915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448"/>
            <a:ext cx="18295238" cy="10268266"/>
            <a:chOff x="0" y="-17448"/>
            <a:chExt cx="18295238" cy="10268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448"/>
              <a:ext cx="18295238" cy="102682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31341" y="930679"/>
            <a:ext cx="5039086" cy="1124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4782" y="1970258"/>
            <a:ext cx="1379243" cy="541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56649" y="5331068"/>
            <a:ext cx="1264724" cy="915426"/>
            <a:chOff x="7656649" y="5331068"/>
            <a:chExt cx="1264724" cy="9154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6649" y="5331068"/>
              <a:ext cx="1264724" cy="9154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721" y="3398112"/>
            <a:ext cx="6171429" cy="3900809"/>
            <a:chOff x="730721" y="3398112"/>
            <a:chExt cx="6171429" cy="39008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721" y="3398112"/>
              <a:ext cx="6171429" cy="39008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20257" y="4021650"/>
            <a:ext cx="8359459" cy="3098664"/>
            <a:chOff x="9420257" y="4021650"/>
            <a:chExt cx="8359459" cy="30986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0257" y="4021650"/>
              <a:ext cx="8359459" cy="30986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2643" y="7599331"/>
            <a:ext cx="5097729" cy="3597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94039"/>
            <a:chOff x="0" y="0"/>
            <a:chExt cx="18285714" cy="10294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94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31281" y="1276170"/>
            <a:ext cx="3810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000" kern="0" spc="-300">
                <a:solidFill>
                  <a:srgbClr val="5ebc88"/>
                </a:solidFill>
                <a:latin typeface="S-Core Dream 7 ExtraBold"/>
                <a:cs typeface="S-Core Dream 7 ExtraBold"/>
              </a:rPr>
              <a:t>긴급 신고</a:t>
            </a:r>
            <a:endParaRPr lang="en-US"/>
          </a:p>
        </p:txBody>
      </p:sp>
      <p:pic>
        <p:nvPicPr>
          <p:cNvPr id="6" name="그래픽 5" descr="앰뷸런스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000" y="848402"/>
            <a:ext cx="1488281" cy="1488281"/>
          </a:xfrm>
          <a:prstGeom prst="rect">
            <a:avLst/>
          </a:prstGeom>
        </p:spPr>
      </p:pic>
      <p:pic>
        <p:nvPicPr>
          <p:cNvPr id="14" name="그래픽 13" descr="스마트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00007" y="7078567"/>
            <a:ext cx="1486386" cy="1486386"/>
          </a:xfrm>
          <a:prstGeom prst="rect">
            <a:avLst/>
          </a:prstGeom>
        </p:spPr>
      </p:pic>
      <p:sp>
        <p:nvSpPr>
          <p:cNvPr id="15" name="화살표: 오른쪽 14"/>
          <p:cNvSpPr/>
          <p:nvPr/>
        </p:nvSpPr>
        <p:spPr>
          <a:xfrm>
            <a:off x="8201120" y="4949204"/>
            <a:ext cx="1676400" cy="915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e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8201120" y="4319997"/>
            <a:ext cx="1676400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빠른 요약</a:t>
            </a:r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264712" y="2783789"/>
            <a:ext cx="4458072" cy="1751652"/>
            <a:chOff x="652481" y="2569139"/>
            <a:chExt cx="4458072" cy="1751652"/>
          </a:xfrm>
        </p:grpSpPr>
        <p:pic>
          <p:nvPicPr>
            <p:cNvPr id="11" name="그래픽 10" descr="콜 센터 단색으로 채워진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52481" y="2799191"/>
              <a:ext cx="1521600" cy="1521600"/>
            </a:xfrm>
            <a:prstGeom prst="rect">
              <a:avLst/>
            </a:prstGeom>
          </p:spPr>
        </p:pic>
        <p:sp>
          <p:nvSpPr>
            <p:cNvPr id="2" name="말풍선: 타원형 1"/>
            <p:cNvSpPr/>
            <p:nvPr/>
          </p:nvSpPr>
          <p:spPr>
            <a:xfrm>
              <a:off x="2374124" y="2569139"/>
              <a:ext cx="2286000" cy="1446550"/>
            </a:xfrm>
            <a:prstGeom prst="wedgeEllipseCallout">
              <a:avLst>
                <a:gd name="adj1" fmla="val -57197"/>
                <a:gd name="adj2" fmla="val 4430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2824553" y="3087985"/>
              <a:ext cx="2286000" cy="43088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  <a:t>119</a:t>
              </a: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입니다</a:t>
              </a:r>
              <a:endParaRPr lang="en-US"/>
            </a:p>
          </p:txBody>
        </p:sp>
      </p:grpSp>
      <p:sp>
        <p:nvSpPr>
          <p:cNvPr id="10" name="말풍선: 타원형 9"/>
          <p:cNvSpPr/>
          <p:nvPr/>
        </p:nvSpPr>
        <p:spPr>
          <a:xfrm>
            <a:off x="2112948" y="5074102"/>
            <a:ext cx="4071919" cy="2699535"/>
          </a:xfrm>
          <a:prstGeom prst="wedgeEllipseCallout">
            <a:avLst>
              <a:gd name="adj1" fmla="val 51897"/>
              <a:gd name="adj2" fmla="val 56344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Object 16"/>
          <p:cNvSpPr txBox="1"/>
          <p:nvPr/>
        </p:nvSpPr>
        <p:spPr>
          <a:xfrm>
            <a:off x="2614821" y="5724656"/>
            <a:ext cx="4071919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여기지금 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 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불이 크게 났어요 여기가 여디냐면 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@@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대학교 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@@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건물이예요 빨리 좀 부탁드려요</a:t>
            </a:r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11430000" y="3507064"/>
            <a:ext cx="8000914" cy="3755137"/>
            <a:chOff x="9949504" y="3415844"/>
            <a:chExt cx="8000914" cy="3755137"/>
          </a:xfrm>
        </p:grpSpPr>
        <p:sp>
          <p:nvSpPr>
            <p:cNvPr id="7" name="Object 16"/>
            <p:cNvSpPr txBox="1"/>
            <p:nvPr/>
          </p:nvSpPr>
          <p:spPr>
            <a:xfrm>
              <a:off x="9949504" y="6740094"/>
              <a:ext cx="8000914" cy="43088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가독성 높은 요약으로 빠른 대응 가능</a:t>
              </a:r>
              <a:endParaRPr lang="en-US"/>
            </a:p>
          </p:txBody>
        </p:sp>
        <p:sp>
          <p:nvSpPr>
            <p:cNvPr id="8" name="사각형: 모서리가 접힌 도형 7"/>
            <p:cNvSpPr/>
            <p:nvPr/>
          </p:nvSpPr>
          <p:spPr>
            <a:xfrm>
              <a:off x="10631027" y="3415844"/>
              <a:ext cx="2800341" cy="3079165"/>
            </a:xfrm>
            <a:prstGeom prst="foldedCorner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Object 16"/>
            <p:cNvSpPr txBox="1"/>
            <p:nvPr/>
          </p:nvSpPr>
          <p:spPr>
            <a:xfrm>
              <a:off x="10975005" y="4222507"/>
              <a:ext cx="4071919" cy="144655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기관 </a:t>
              </a:r>
              <a: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  <a:t>: @@</a:t>
              </a: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대학교</a:t>
              </a:r>
              <a:b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</a:b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장소 </a:t>
              </a:r>
              <a: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  <a:t>: @@</a:t>
              </a: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건물</a:t>
              </a:r>
              <a:endParaRPr lang="ko-KR" altLang="en-US" sz="2200" kern="0" spc="-100">
                <a:solidFill>
                  <a:srgbClr val="aa9172"/>
                </a:solidFill>
                <a:latin typeface="S-Core Dream 3 Light"/>
              </a:endParaRPr>
            </a:p>
            <a:p>
              <a:pPr lvl="0">
                <a:defRPr/>
              </a:pP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장소 </a:t>
              </a:r>
              <a: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  <a:t>: @@</a:t>
              </a: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전자</a:t>
              </a:r>
              <a:b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</a:b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시간</a:t>
              </a:r>
              <a:r>
                <a:rPr lang="en-US" altLang="ko-KR" sz="2200" kern="0" spc="-100">
                  <a:solidFill>
                    <a:srgbClr val="aa9172"/>
                  </a:solidFill>
                  <a:latin typeface="S-Core Dream 3 Light"/>
                </a:rPr>
                <a:t> : 13:30</a:t>
              </a: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분</a:t>
              </a:r>
              <a:endParaRPr lang="en-US" sz="2200"/>
            </a:p>
          </p:txBody>
        </p:sp>
      </p:grpSp>
      <p:pic>
        <p:nvPicPr>
          <p:cNvPr id="13" name="Object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554200" y="9334500"/>
            <a:ext cx="3429000" cy="6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4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0005" y="1292263"/>
            <a:ext cx="3810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000" kern="0" spc="-300">
                <a:solidFill>
                  <a:srgbClr val="5ebc88"/>
                </a:solidFill>
                <a:latin typeface="S-Core Dream 7 ExtraBold"/>
                <a:cs typeface="S-Core Dream 7 ExtraBold"/>
              </a:rPr>
              <a:t>일정요약</a:t>
            </a:r>
            <a:endParaRPr lang="en-US"/>
          </a:p>
        </p:txBody>
      </p:sp>
      <p:sp>
        <p:nvSpPr>
          <p:cNvPr id="7" name="Object 16"/>
          <p:cNvSpPr txBox="1"/>
          <p:nvPr/>
        </p:nvSpPr>
        <p:spPr>
          <a:xfrm>
            <a:off x="11177507" y="6624487"/>
            <a:ext cx="8000914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회의 내용을 이용하여 자동으로 일정 요약</a:t>
            </a:r>
            <a:endParaRPr lang="en-US"/>
          </a:p>
        </p:txBody>
      </p:sp>
      <p:pic>
        <p:nvPicPr>
          <p:cNvPr id="14" name="그래픽 13" descr="스마트폰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5549" y="5326754"/>
            <a:ext cx="1486386" cy="148638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8305800" y="4095003"/>
            <a:ext cx="1676400" cy="1544250"/>
            <a:chOff x="6858000" y="4513650"/>
            <a:chExt cx="1676400" cy="1544250"/>
          </a:xfrm>
        </p:grpSpPr>
        <p:sp>
          <p:nvSpPr>
            <p:cNvPr id="15" name="화살표: 오른쪽 14"/>
            <p:cNvSpPr/>
            <p:nvPr/>
          </p:nvSpPr>
          <p:spPr>
            <a:xfrm>
              <a:off x="6858000" y="5142857"/>
              <a:ext cx="1676400" cy="9150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eb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858000" y="4513650"/>
              <a:ext cx="1676400" cy="43088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200" kern="0" spc="-100">
                  <a:solidFill>
                    <a:srgbClr val="aa9172"/>
                  </a:solidFill>
                  <a:latin typeface="S-Core Dream 3 Light"/>
                </a:rPr>
                <a:t>빠른 요약</a:t>
              </a:r>
              <a:endParaRPr lang="en-US"/>
            </a:p>
          </p:txBody>
        </p:sp>
      </p:grpSp>
      <p:sp>
        <p:nvSpPr>
          <p:cNvPr id="2" name="말풍선: 타원형 1"/>
          <p:cNvSpPr/>
          <p:nvPr/>
        </p:nvSpPr>
        <p:spPr>
          <a:xfrm>
            <a:off x="4127949" y="3174961"/>
            <a:ext cx="2286000" cy="1446550"/>
          </a:xfrm>
          <a:prstGeom prst="wedgeEllipseCallout">
            <a:avLst>
              <a:gd name="adj1" fmla="val -57197"/>
              <a:gd name="adj2" fmla="val 443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Object 16"/>
          <p:cNvSpPr txBox="1"/>
          <p:nvPr/>
        </p:nvSpPr>
        <p:spPr>
          <a:xfrm>
            <a:off x="4615694" y="3725232"/>
            <a:ext cx="2286000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회의 내용</a:t>
            </a:r>
            <a:endParaRPr lang="en-US"/>
          </a:p>
        </p:txBody>
      </p:sp>
      <p:sp>
        <p:nvSpPr>
          <p:cNvPr id="20" name="Object 16"/>
          <p:cNvSpPr txBox="1"/>
          <p:nvPr/>
        </p:nvSpPr>
        <p:spPr>
          <a:xfrm>
            <a:off x="4377989" y="6839931"/>
            <a:ext cx="4071919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녹음</a:t>
            </a:r>
            <a:endParaRPr lang="en-US"/>
          </a:p>
        </p:txBody>
      </p:sp>
      <p:sp>
        <p:nvSpPr>
          <p:cNvPr id="10" name="사각형: 모서리가 접힌 도형 9"/>
          <p:cNvSpPr/>
          <p:nvPr/>
        </p:nvSpPr>
        <p:spPr>
          <a:xfrm>
            <a:off x="11874051" y="3174961"/>
            <a:ext cx="2800341" cy="3079165"/>
          </a:xfrm>
          <a:prstGeom prst="foldedCorner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Object 16"/>
          <p:cNvSpPr txBox="1"/>
          <p:nvPr/>
        </p:nvSpPr>
        <p:spPr>
          <a:xfrm>
            <a:off x="12214803" y="4046036"/>
            <a:ext cx="4351440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이름 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: 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김철수</a:t>
            </a:r>
            <a:b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</a:b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기관 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: @@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회사</a:t>
            </a:r>
            <a:b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</a:b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장소 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: @@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전자</a:t>
            </a:r>
            <a:b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</a:b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시간</a:t>
            </a:r>
            <a:r>
              <a:rPr lang="en-US" altLang="ko-KR" sz="2200" kern="0" spc="-100">
                <a:solidFill>
                  <a:srgbClr val="aa9172"/>
                </a:solidFill>
                <a:latin typeface="S-Core Dream 3 Light"/>
              </a:rPr>
              <a:t> : 13:30</a:t>
            </a:r>
            <a:r>
              <a:rPr lang="ko-KR" altLang="en-US" sz="2200" kern="0" spc="-100">
                <a:solidFill>
                  <a:srgbClr val="aa9172"/>
                </a:solidFill>
                <a:latin typeface="S-Core Dream 3 Light"/>
              </a:rPr>
              <a:t>분</a:t>
            </a:r>
            <a:endParaRPr lang="en-US"/>
          </a:p>
        </p:txBody>
      </p:sp>
      <p:pic>
        <p:nvPicPr>
          <p:cNvPr id="4" name="그래픽 3" descr="모임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0457" y="3445319"/>
            <a:ext cx="1486386" cy="1486386"/>
          </a:xfrm>
          <a:prstGeom prst="rect">
            <a:avLst/>
          </a:prstGeom>
        </p:spPr>
      </p:pic>
      <p:pic>
        <p:nvPicPr>
          <p:cNvPr id="9" name="그래픽 8" descr="체크리스트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7967" y="1012408"/>
            <a:ext cx="1267597" cy="1267597"/>
          </a:xfrm>
          <a:prstGeom prst="rect">
            <a:avLst/>
          </a:prstGeom>
        </p:spPr>
      </p:pic>
      <p:pic>
        <p:nvPicPr>
          <p:cNvPr id="12" name="Object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554200" y="9334500"/>
            <a:ext cx="3429000" cy="6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421" y="1996415"/>
            <a:ext cx="4907096" cy="1101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2258" y="2160339"/>
            <a:ext cx="1236627" cy="13170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115" y="3210249"/>
            <a:ext cx="1554710" cy="4886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6544" y="4159896"/>
            <a:ext cx="1542206" cy="3556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12912" y="2160339"/>
            <a:ext cx="1331865" cy="13170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5334" y="3210249"/>
            <a:ext cx="1979082" cy="5569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87239" y="4159896"/>
            <a:ext cx="2298245" cy="6830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07060" y="2160339"/>
            <a:ext cx="1331865" cy="13170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60382" y="3210249"/>
            <a:ext cx="2165882" cy="4886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81334" y="4159896"/>
            <a:ext cx="2422549" cy="68303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92258" y="5810333"/>
            <a:ext cx="1341389" cy="13170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45592" y="6860249"/>
            <a:ext cx="1526262" cy="4886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6544" y="7809896"/>
            <a:ext cx="1982378" cy="6830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12912" y="5810333"/>
            <a:ext cx="1331865" cy="130554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75811" y="6860249"/>
            <a:ext cx="1222567" cy="4886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87239" y="7809896"/>
            <a:ext cx="1877121" cy="6830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7194" y="2086089"/>
            <a:ext cx="2308893" cy="117491"/>
            <a:chOff x="11427194" y="2086089"/>
            <a:chExt cx="2308893" cy="1174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27194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6540" y="2086089"/>
            <a:ext cx="2308893" cy="117491"/>
            <a:chOff x="8206540" y="2086089"/>
            <a:chExt cx="2308893" cy="1174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21343" y="2086089"/>
            <a:ext cx="2308893" cy="117491"/>
            <a:chOff x="14421343" y="2086089"/>
            <a:chExt cx="2308893" cy="1174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421343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7194" y="5728153"/>
            <a:ext cx="2308893" cy="117491"/>
            <a:chOff x="11427194" y="5728153"/>
            <a:chExt cx="2308893" cy="1174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27194" y="5728153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6540" y="5728153"/>
            <a:ext cx="2308893" cy="117491"/>
            <a:chOff x="8206540" y="5728153"/>
            <a:chExt cx="2308893" cy="11749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06540" y="5728153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21343" y="5728153"/>
            <a:ext cx="2308893" cy="117491"/>
            <a:chOff x="14421343" y="5728153"/>
            <a:chExt cx="2308893" cy="1174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21343" y="5728153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118" y="25118"/>
            <a:ext cx="18304787" cy="10304776"/>
            <a:chOff x="-25118" y="25118"/>
            <a:chExt cx="18304787" cy="103047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118" y="25118"/>
              <a:ext cx="18304787" cy="10304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23861" cy="10315514"/>
            <a:chOff x="0" y="0"/>
            <a:chExt cx="18323861" cy="103155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23861" cy="10315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0235" y="0"/>
            <a:ext cx="18420824" cy="10370100"/>
            <a:chOff x="-50235" y="0"/>
            <a:chExt cx="18420824" cy="103701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0235" y="0"/>
              <a:ext cx="18420824" cy="10370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118" y="0"/>
            <a:ext cx="18285714" cy="10294039"/>
            <a:chOff x="-25118" y="0"/>
            <a:chExt cx="18285714" cy="10294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118" y="0"/>
              <a:ext cx="18285714" cy="10294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199"/>
            <a:ext cx="18295238" cy="10285714"/>
            <a:chOff x="0" y="-3199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199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31341" y="930679"/>
            <a:ext cx="4175667" cy="1076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3830" y="1970258"/>
            <a:ext cx="2110605" cy="609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84515" y="2759054"/>
            <a:ext cx="9168650" cy="5299169"/>
            <a:chOff x="8584515" y="2759054"/>
            <a:chExt cx="9168650" cy="52991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4515" y="2759054"/>
              <a:ext cx="9168650" cy="5299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5541" y="2759054"/>
            <a:ext cx="6812612" cy="5649110"/>
            <a:chOff x="1215541" y="2759054"/>
            <a:chExt cx="6812612" cy="56491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5541" y="2759054"/>
              <a:ext cx="6812612" cy="56491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127" y="8708813"/>
            <a:ext cx="6542768" cy="379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6864"/>
            <a:ext cx="18285714" cy="10294039"/>
            <a:chOff x="0" y="-36864"/>
            <a:chExt cx="18285714" cy="10294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6864"/>
              <a:ext cx="18285714" cy="10294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94039"/>
            <a:chOff x="0" y="0"/>
            <a:chExt cx="18285714" cy="10294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94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52</ep:Words>
  <ep:PresentationFormat>On-screen Show (4:3)</ep:PresentationFormat>
  <ep:Paragraphs>12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2023-02-09T18:40:28.000</dcterms:created>
  <dc:creator>officegen</dc:creator>
  <cp:lastModifiedBy>hwang</cp:lastModifiedBy>
  <dcterms:modified xsi:type="dcterms:W3CDTF">2023-02-09T09:42:14.770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