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4310E-45BA-4ED7-B4B9-4A698416F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7238A1-7F14-4759-A509-720C0A058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107B4-63A0-4D31-BEE6-AD4DDFC3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CF35-76C3-485A-ACA4-E49771778AD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1FCBF-FC68-45B1-A376-765485D6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84F73-CA81-4178-84CF-373C14EF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2CF-92F5-459A-BD71-EEED7E636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4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9A28D-7E90-4725-A967-91925EFF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8A31B-F60E-4F65-8B7C-7BF4D6027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387F1-5019-4CA4-88A8-E991BE55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CF35-76C3-485A-ACA4-E49771778AD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721B8-5B04-4105-8C35-B3A76EE4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E9B56-B463-438A-88C7-A87CC413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2CF-92F5-459A-BD71-EEED7E636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8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C6E594-5D1A-4783-B95D-E086F77B3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25161-63A2-4247-B960-F2693CF69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80074-5669-40A2-B314-A4DFB231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CF35-76C3-485A-ACA4-E49771778AD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032FD-3EF3-4A52-B1EB-37BAA2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44458-EADF-498D-BF35-D0B37109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2CF-92F5-459A-BD71-EEED7E636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2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7D302-4CC5-4DCA-8F25-70071449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6CEA5-D75B-48E1-A7A8-8EC44DE6E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9E48C-D223-4C0C-BFAE-FA0109E6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CF35-76C3-485A-ACA4-E49771778AD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FCC95-CA33-4D03-B283-B5718022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ACD5E-2AAA-4909-810C-48892368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2CF-92F5-459A-BD71-EEED7E636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3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4792E-1C2F-4E83-B1D8-4976ACDB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7F1A7E-C8B3-4ED1-B61C-ECBBFF49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186FD-D852-4256-A442-12EAE0F0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CF35-76C3-485A-ACA4-E49771778AD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6B367-0FE4-4E2D-BF07-4DE1A390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BC320-267E-48BA-BC3B-F275D290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2CF-92F5-459A-BD71-EEED7E636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5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549FA-E157-47DA-A6C6-C30F04E1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D5845-9B26-43A1-8BBC-B3B3C5726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D4EE8A-4C25-4DA9-9BAB-82E49595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86F7D2-F161-4BB7-8465-602236A4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CF35-76C3-485A-ACA4-E49771778AD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682D83-027E-41E5-9BBA-E04CEC03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99169-1BC4-43A0-9496-EE4F130F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2CF-92F5-459A-BD71-EEED7E636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31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FD3CB-10C1-43F1-A0DB-AE38BF2F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4BC9E-84C0-4976-BE4D-2708F93EB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10CF2A-634C-4F5C-8BB2-5C281E475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98434E-402C-4C0E-8FE3-45EC9313E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6E82D-7BEA-4F84-B1ED-837BBD903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3C8ADD-C436-4118-B62B-6B77C804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CF35-76C3-485A-ACA4-E49771778AD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DABCED-6818-4631-9856-32E1FB19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BFF319-EDBC-4298-9E5A-6CD7A9A5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2CF-92F5-459A-BD71-EEED7E636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4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815AF-900B-429A-BF88-B18FF05A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C3A0F1-A72E-417B-B5BF-86C1218E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CF35-76C3-485A-ACA4-E49771778AD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413197-E4E7-4000-BF9B-A9A7DA83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9F6724-A5CE-4BA6-A8A9-4BE4957E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2CF-92F5-459A-BD71-EEED7E636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2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29524-13AA-404C-90E0-55365795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CF35-76C3-485A-ACA4-E49771778AD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406E3C-ACE5-425A-89E5-1916DD26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84C759-F543-431B-AB3B-F4E53F7E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2CF-92F5-459A-BD71-EEED7E636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0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2DE1-F7A9-4319-AE13-BBD0BBAF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1EFA0-78A5-44CD-B1AB-54C12B52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6DA5D9-63C8-4634-AD9C-1A9E658CB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7EF17F-FA1F-4B1E-A91B-0057C592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CF35-76C3-485A-ACA4-E49771778AD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91C978-8957-4FD1-A62B-D1FE2B12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9C0A89-2FDC-4D0C-94C0-67FE2A7E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2CF-92F5-459A-BD71-EEED7E636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6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2A73-2459-4DD2-933F-2298823C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4F638D-A7A8-41C2-96B7-B1009A682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5AA769-4F46-462E-8A4B-EC5AB9E4F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7A2D2B-176D-41AD-95EA-6A3304F5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CF35-76C3-485A-ACA4-E49771778AD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E1A43-20DF-41E2-B5E2-DAC64B61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E9937-8F52-4A53-953A-2878BE82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2CF-92F5-459A-BD71-EEED7E636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1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24D009-5255-4E7B-B3B1-34792A8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788E2-439C-41F1-A1F5-0FDA6480E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30EC8-ED68-42C2-B04B-795AE9BFB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CF35-76C3-485A-ACA4-E49771778AD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B357F-42FF-4778-9D25-C6690290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28188-4E3C-4D25-AC28-08A4AD98D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A02CF-92F5-459A-BD71-EEED7E636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45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4750E74-F9AF-46B2-9773-FDBD568CC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9810"/>
              </p:ext>
            </p:extLst>
          </p:nvPr>
        </p:nvGraphicFramePr>
        <p:xfrm>
          <a:off x="791308" y="465993"/>
          <a:ext cx="10911255" cy="598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251">
                  <a:extLst>
                    <a:ext uri="{9D8B030D-6E8A-4147-A177-3AD203B41FA5}">
                      <a16:colId xmlns:a16="http://schemas.microsoft.com/office/drawing/2014/main" val="551149542"/>
                    </a:ext>
                  </a:extLst>
                </a:gridCol>
                <a:gridCol w="2182251">
                  <a:extLst>
                    <a:ext uri="{9D8B030D-6E8A-4147-A177-3AD203B41FA5}">
                      <a16:colId xmlns:a16="http://schemas.microsoft.com/office/drawing/2014/main" val="2701481665"/>
                    </a:ext>
                  </a:extLst>
                </a:gridCol>
                <a:gridCol w="2182251">
                  <a:extLst>
                    <a:ext uri="{9D8B030D-6E8A-4147-A177-3AD203B41FA5}">
                      <a16:colId xmlns:a16="http://schemas.microsoft.com/office/drawing/2014/main" val="3231197700"/>
                    </a:ext>
                  </a:extLst>
                </a:gridCol>
                <a:gridCol w="2182251">
                  <a:extLst>
                    <a:ext uri="{9D8B030D-6E8A-4147-A177-3AD203B41FA5}">
                      <a16:colId xmlns:a16="http://schemas.microsoft.com/office/drawing/2014/main" val="1108899372"/>
                    </a:ext>
                  </a:extLst>
                </a:gridCol>
                <a:gridCol w="2182251">
                  <a:extLst>
                    <a:ext uri="{9D8B030D-6E8A-4147-A177-3AD203B41FA5}">
                      <a16:colId xmlns:a16="http://schemas.microsoft.com/office/drawing/2014/main" val="2991002540"/>
                    </a:ext>
                  </a:extLst>
                </a:gridCol>
              </a:tblGrid>
              <a:tr h="7067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 OSI 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TCP/IP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Layer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      Other </a:t>
                      </a:r>
                    </a:p>
                    <a:p>
                      <a:pPr latinLnBrk="1"/>
                      <a:r>
                        <a:rPr lang="en-US" altLang="ko-KR" sz="2000" dirty="0"/>
                        <a:t>     Protocol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80873"/>
                  </a:ext>
                </a:extLst>
              </a:tr>
              <a:tr h="75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     Alligator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Application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         </a:t>
                      </a:r>
                    </a:p>
                    <a:p>
                      <a:pPr latinLnBrk="1"/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        HTTP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SSH ,FTP ,Telnet ,POP3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386039"/>
                  </a:ext>
                </a:extLst>
              </a:tr>
              <a:tr h="75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        Pet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Presentation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404469"/>
                  </a:ext>
                </a:extLst>
              </a:tr>
              <a:tr h="75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      Steve’s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815367"/>
                  </a:ext>
                </a:extLst>
              </a:tr>
              <a:tr h="75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       Touch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         TCP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UDP,SCTP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23153"/>
                  </a:ext>
                </a:extLst>
              </a:tr>
              <a:tr h="75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        Not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Network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          IP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IPv6,ARP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71796"/>
                  </a:ext>
                </a:extLst>
              </a:tr>
              <a:tr h="75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        Do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      Ethernet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HDLC , L2TP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49415"/>
                  </a:ext>
                </a:extLst>
              </a:tr>
              <a:tr h="75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       Please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1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11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70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 su kim</dc:creator>
  <cp:lastModifiedBy>hyeon su kim</cp:lastModifiedBy>
  <cp:revision>5</cp:revision>
  <dcterms:created xsi:type="dcterms:W3CDTF">2020-07-12T11:01:26Z</dcterms:created>
  <dcterms:modified xsi:type="dcterms:W3CDTF">2020-07-12T14:14:24Z</dcterms:modified>
</cp:coreProperties>
</file>