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D14F-1361-4D3B-A5B9-150399C85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1343D-D06A-4FE8-849A-EF062E91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7A092-415D-4C6B-876E-52B71BDB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F5555-F920-4D72-A151-A55E80FB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855BB-C6D4-4EA6-9C81-30A98FD3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E266-53A3-422D-8380-4553A9B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D6330-8BFD-4CE3-8942-6E24E726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E96C5-BD6E-4682-8E37-10E799A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78C05-09EF-4D86-8291-9E8256F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5C74-5907-472C-9607-CF19D118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79CB4-C115-4DFD-A46C-90152DFB0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D6401-7807-417D-AB00-2060B89EA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B9EC7-84C6-4F93-8AE3-C3EE4849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7E6BE-B610-4176-BEA8-ABDE5215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B0B75-54DA-48ED-8630-EFBAC036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791C0-5298-497F-8FD8-8172E8C3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DBF8-7FD8-40C2-ADBD-576AF8E9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96BC9-8E00-418F-BCC8-229773A1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104F1-0FC6-46BB-B983-7B28F9A9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15080-2414-462B-9DD5-D0442C4D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63A3-9FCA-41B0-A371-35462138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7B376-1EC9-48BC-B9C6-D5B1AB2A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32E6B-18FE-4703-AD77-EED44C01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D050-1A91-4C0C-9908-0EF1592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A8FE7-A34F-4C5F-81DA-B213F177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1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95F8-A17C-4944-BC68-01E8F101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1ACC2-3B07-4908-AEF9-DED51B59A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F4487-7004-4E9B-AED0-E3B33718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67393-CFFF-40E2-A0EA-BBBAFEC0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75A38-B5F1-48D7-93FD-92AE0CC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3DAF0-2009-44A1-817E-16FDE33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93795-5530-4C91-8D02-5C828C42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E20C0-6A6A-4D76-9C12-5130D8E2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09E0E-907F-4AAF-8E5F-D5DA42DF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61359C-EDB8-48B8-9C83-1F4D5A04D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830C76-0F07-4EF1-957A-783E446C6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FB5648-8C2F-4B80-B531-AC30BF03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9BC33-EEB4-486F-95B5-C54C6904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774118-7FD0-485A-91C5-2B2EB29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0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EB5C-A588-4B74-A582-4E3ABC37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52653-DFF2-4B10-A7F0-025CB3E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59C0E-A67D-45D3-BB07-37E2109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638F32-5F27-4FEC-B2E3-156C5563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8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3B041-24DD-447A-B921-272BD475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8721E4-6939-44A5-8827-8DC53828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4E3031-CF5F-4172-9FD8-CC7F42F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73CA-3E85-41E7-93C6-2ACC65CA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7AD97-A63B-4D35-A8B9-841C6581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9332D-49FE-4C17-8BF4-D427957B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41DCA-7EFE-46A9-BC7D-BBC6BF00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2216F-2A4C-4656-99CA-F0C8A36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04013-BD11-4589-B50A-D3A39F01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E18B5-9986-4220-A568-D590D1A4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086C27-60BD-4140-8AB3-9DA8FA8D5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3FBD9-9F83-4CEF-90E6-DC2E49B2A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6795-740D-4120-8780-48488ED7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F062D-D357-47F1-8A22-626F7928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C55E3-4C57-4246-9CBC-2940ED5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1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03596-33D1-4603-8CB4-BC89D482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17BF5-2D27-4CDB-9419-A98FD023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C1B99-0F21-476B-BCEE-89BCDCF8C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86C0-F9AD-40C2-BE8D-D0985C213A2E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57881-F032-4DEB-8A88-AA6936F44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6FA2C-DD38-42FD-ABA3-83A2D45D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219-560D-4302-B921-710197C1D6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5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F67914-7562-457A-AE61-2DF388FCE181}"/>
              </a:ext>
            </a:extLst>
          </p:cNvPr>
          <p:cNvSpPr/>
          <p:nvPr/>
        </p:nvSpPr>
        <p:spPr>
          <a:xfrm>
            <a:off x="1114095" y="315310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3x3 ,2, 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CF890-7530-4AE4-8AFC-AAF635CCA302}"/>
              </a:ext>
            </a:extLst>
          </p:cNvPr>
          <p:cNvSpPr/>
          <p:nvPr/>
        </p:nvSpPr>
        <p:spPr>
          <a:xfrm>
            <a:off x="1114094" y="919655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,1,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278B8-9FB1-46CE-B0E0-812C42A1681D}"/>
              </a:ext>
            </a:extLst>
          </p:cNvPr>
          <p:cNvSpPr/>
          <p:nvPr/>
        </p:nvSpPr>
        <p:spPr>
          <a:xfrm>
            <a:off x="1114093" y="1524000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,2,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FECEE7-9BA0-4786-95FB-9BCD8BDB0D65}"/>
              </a:ext>
            </a:extLst>
          </p:cNvPr>
          <p:cNvSpPr/>
          <p:nvPr/>
        </p:nvSpPr>
        <p:spPr>
          <a:xfrm>
            <a:off x="1114092" y="2112580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,1,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B92E70-F391-426A-835E-00EF9F2266E8}"/>
              </a:ext>
            </a:extLst>
          </p:cNvPr>
          <p:cNvSpPr/>
          <p:nvPr/>
        </p:nvSpPr>
        <p:spPr>
          <a:xfrm>
            <a:off x="1114091" y="2716925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,2, 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E734C0-617C-4C36-A916-0D99553074E5}"/>
              </a:ext>
            </a:extLst>
          </p:cNvPr>
          <p:cNvSpPr/>
          <p:nvPr/>
        </p:nvSpPr>
        <p:spPr>
          <a:xfrm>
            <a:off x="1114090" y="3321270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,1, 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441EA8-0E60-4EF3-B299-16E8A1A20D80}"/>
              </a:ext>
            </a:extLst>
          </p:cNvPr>
          <p:cNvSpPr/>
          <p:nvPr/>
        </p:nvSpPr>
        <p:spPr>
          <a:xfrm>
            <a:off x="1114090" y="3925615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,2, 512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39D874-7D04-4D09-8DA4-28FB8C9772D4}"/>
              </a:ext>
            </a:extLst>
          </p:cNvPr>
          <p:cNvSpPr/>
          <p:nvPr/>
        </p:nvSpPr>
        <p:spPr>
          <a:xfrm>
            <a:off x="1114090" y="4514193"/>
            <a:ext cx="2606567" cy="599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,1, 512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Repeat 5 times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CA7D4-DC1E-44C0-8C18-0BBB1D78CD35}"/>
              </a:ext>
            </a:extLst>
          </p:cNvPr>
          <p:cNvSpPr/>
          <p:nvPr/>
        </p:nvSpPr>
        <p:spPr>
          <a:xfrm>
            <a:off x="1114089" y="5302471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,2, 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2DECB2-37FB-489E-93FE-97A6566E9C62}"/>
              </a:ext>
            </a:extLst>
          </p:cNvPr>
          <p:cNvSpPr/>
          <p:nvPr/>
        </p:nvSpPr>
        <p:spPr>
          <a:xfrm>
            <a:off x="1114089" y="5891053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 3x3 ,1, 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9EEE0C-3DBE-4BC0-B11D-EA453A4D7CB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417378" y="714703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705255-FBAF-440A-9972-DC6D5BC58BF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417377" y="1319048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592ED5-F1F0-4433-BFDD-1A379D69781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417376" y="1923393"/>
            <a:ext cx="1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7DB048-CA5D-4FA2-924A-72B9037CA18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417375" y="2511973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D79DAF-DDEF-4106-8D42-B38F29EB9B8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17374" y="3116318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E9004A-3E86-40EA-BAB9-BFA0F99FAAA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417374" y="3720663"/>
            <a:ext cx="0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C87D06E-F564-4B94-B185-FFF17E28ABA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417374" y="4325008"/>
            <a:ext cx="0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B388020-1E16-42BE-8185-F4A67725050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417373" y="5113282"/>
            <a:ext cx="1" cy="18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83DD5-BD21-4B84-8047-DD5EB9DFA74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417373" y="5701864"/>
            <a:ext cx="0" cy="18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6607A-D7E4-4FBD-AF88-77C68C981BCD}"/>
              </a:ext>
            </a:extLst>
          </p:cNvPr>
          <p:cNvSpPr/>
          <p:nvPr/>
        </p:nvSpPr>
        <p:spPr>
          <a:xfrm>
            <a:off x="4014950" y="3011215"/>
            <a:ext cx="2963919" cy="58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Depthwise convolution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(convolution each channel)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28AC15-5FD2-4BDE-9B98-A5B7CC2B1E4D}"/>
              </a:ext>
            </a:extLst>
          </p:cNvPr>
          <p:cNvSpPr/>
          <p:nvPr/>
        </p:nvSpPr>
        <p:spPr>
          <a:xfrm>
            <a:off x="4014950" y="3930871"/>
            <a:ext cx="2963908" cy="515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Pointwise convolution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(1x1 conv)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54E5C3-0058-4213-BA65-A2311C4621C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 flipH="1">
            <a:off x="5496904" y="3599795"/>
            <a:ext cx="6" cy="3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F7D430-D14F-46C3-86B1-8B7BB1D33F78}"/>
              </a:ext>
            </a:extLst>
          </p:cNvPr>
          <p:cNvSpPr/>
          <p:nvPr/>
        </p:nvSpPr>
        <p:spPr>
          <a:xfrm>
            <a:off x="4193620" y="2317532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Sep_Conv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261D6B-3D9F-41AE-9C09-23F7ABF3F363}"/>
              </a:ext>
            </a:extLst>
          </p:cNvPr>
          <p:cNvSpPr/>
          <p:nvPr/>
        </p:nvSpPr>
        <p:spPr>
          <a:xfrm>
            <a:off x="8508109" y="714703"/>
            <a:ext cx="2606567" cy="54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32x32x1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(Resize)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7EF84C-40BE-4120-A850-7500900356EC}"/>
              </a:ext>
            </a:extLst>
          </p:cNvPr>
          <p:cNvSpPr/>
          <p:nvPr/>
        </p:nvSpPr>
        <p:spPr>
          <a:xfrm>
            <a:off x="8508108" y="1460938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3x3 ,1, 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6E7212-93DE-406B-9A0B-A94E4935EA06}"/>
              </a:ext>
            </a:extLst>
          </p:cNvPr>
          <p:cNvSpPr/>
          <p:nvPr/>
        </p:nvSpPr>
        <p:spPr>
          <a:xfrm>
            <a:off x="8508107" y="2049518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3x3 ,1,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C2AD4-B5FC-4C2A-9501-D13B2336BE52}"/>
              </a:ext>
            </a:extLst>
          </p:cNvPr>
          <p:cNvSpPr/>
          <p:nvPr/>
        </p:nvSpPr>
        <p:spPr>
          <a:xfrm>
            <a:off x="8508106" y="2653863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 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10D884-EEA1-42C5-86D5-AE2DF69D105F}"/>
              </a:ext>
            </a:extLst>
          </p:cNvPr>
          <p:cNvSpPr/>
          <p:nvPr/>
        </p:nvSpPr>
        <p:spPr>
          <a:xfrm>
            <a:off x="8508105" y="3258208"/>
            <a:ext cx="2606567" cy="54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Dropout(0.25),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8391EF-0D06-4F19-BEF8-3BA2E13CE07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811392" y="1255986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65FB35-B5A1-44E5-9EF3-A5C5B895687B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9811391" y="1860331"/>
            <a:ext cx="1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4B44BE-3627-4EC5-A391-6296CCF7752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9811390" y="2448911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1D4D156-92F5-44BA-9D9E-27992FD9DA5F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9811389" y="3053256"/>
            <a:ext cx="1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E60283-9241-4BCE-82CF-A44635216962}"/>
              </a:ext>
            </a:extLst>
          </p:cNvPr>
          <p:cNvSpPr/>
          <p:nvPr/>
        </p:nvSpPr>
        <p:spPr>
          <a:xfrm>
            <a:off x="4193619" y="1524001"/>
            <a:ext cx="2606567" cy="525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name, filter size, stride, #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3427E4-23CB-4723-B297-47A4DD333A15}"/>
              </a:ext>
            </a:extLst>
          </p:cNvPr>
          <p:cNvSpPr/>
          <p:nvPr/>
        </p:nvSpPr>
        <p:spPr>
          <a:xfrm>
            <a:off x="8508106" y="4048771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5C45B0-9D18-4097-BDAC-93A66FB3AF09}"/>
              </a:ext>
            </a:extLst>
          </p:cNvPr>
          <p:cNvSpPr/>
          <p:nvPr/>
        </p:nvSpPr>
        <p:spPr>
          <a:xfrm>
            <a:off x="8508105" y="4637351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Dropout(0.5)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1D0119-351A-4EB0-9A48-88D1230F7CDE}"/>
              </a:ext>
            </a:extLst>
          </p:cNvPr>
          <p:cNvSpPr/>
          <p:nvPr/>
        </p:nvSpPr>
        <p:spPr>
          <a:xfrm>
            <a:off x="8508105" y="5236439"/>
            <a:ext cx="2606567" cy="39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972DF9-0308-4307-80E2-B04E9104F519}"/>
              </a:ext>
            </a:extLst>
          </p:cNvPr>
          <p:cNvCxnSpPr>
            <a:stCxn id="34" idx="2"/>
            <a:endCxn id="45" idx="0"/>
          </p:cNvCxnSpPr>
          <p:nvPr/>
        </p:nvCxnSpPr>
        <p:spPr>
          <a:xfrm>
            <a:off x="9811389" y="3799491"/>
            <a:ext cx="1" cy="24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453210B-59C4-4DB1-B1F4-EDFED506E87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811390" y="4448164"/>
            <a:ext cx="0" cy="20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0D4DB7-6B57-4406-B53E-6FFEFFDC5026}"/>
              </a:ext>
            </a:extLst>
          </p:cNvPr>
          <p:cNvCxnSpPr>
            <a:cxnSpLocks/>
          </p:cNvCxnSpPr>
          <p:nvPr/>
        </p:nvCxnSpPr>
        <p:spPr>
          <a:xfrm>
            <a:off x="9811388" y="5036744"/>
            <a:ext cx="0" cy="20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ahns</dc:creator>
  <cp:lastModifiedBy>ahns</cp:lastModifiedBy>
  <cp:revision>5</cp:revision>
  <dcterms:created xsi:type="dcterms:W3CDTF">2021-05-21T00:32:13Z</dcterms:created>
  <dcterms:modified xsi:type="dcterms:W3CDTF">2021-05-21T01:21:03Z</dcterms:modified>
</cp:coreProperties>
</file>