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2" r:id="rId6"/>
    <p:sldId id="263" r:id="rId7"/>
    <p:sldId id="261" r:id="rId8"/>
    <p:sldId id="258" r:id="rId9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80"/>
    <p:restoredTop sz="94683"/>
  </p:normalViewPr>
  <p:slideViewPr>
    <p:cSldViewPr snapToGrid="0" snapToObjects="1">
      <p:cViewPr varScale="1">
        <p:scale>
          <a:sx n="89" d="100"/>
          <a:sy n="89" d="100"/>
        </p:scale>
        <p:origin x="184" y="4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194A2B-62BD-DB4B-93C6-A63CE93C3146}" type="datetimeFigureOut">
              <a:rPr kumimoji="1" lang="ko-Kore-KR" altLang="en-US" smtClean="0"/>
              <a:t>2021. 3. 2.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489701-3EFD-B844-ACD2-B5A4FC765D6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60455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489701-3EFD-B844-ACD2-B5A4FC765D64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45660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489701-3EFD-B844-ACD2-B5A4FC765D64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33352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4BD6F5-6041-D647-B22D-FA9F1664E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E6B4DD-5583-D04B-BF8B-91BCE1B11E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33E42A-8AF7-AA4F-9BAE-1F176B40F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69A2-55AE-4840-B6DC-9A767804C038}" type="datetimeFigureOut">
              <a:rPr kumimoji="1" lang="ko-Kore-KR" altLang="en-US" smtClean="0"/>
              <a:t>2021. 3. 2.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357165-B077-BA47-AFC1-FB8D329EE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FAA5C5-A3A7-9948-AF96-FEAE1DB0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4409-BEB8-9E46-9ED0-FD72A34358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30416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937B29-ABBA-7942-A34D-D4A1094A1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F9E511-0A54-774A-B891-DA158B6DA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427678-163E-FB43-8D1B-767E576B2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69A2-55AE-4840-B6DC-9A767804C038}" type="datetimeFigureOut">
              <a:rPr kumimoji="1" lang="ko-Kore-KR" altLang="en-US" smtClean="0"/>
              <a:t>2021. 3. 2.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CDFE41-17E1-B848-836E-AC00AC0CE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73922D-6985-1842-A2D6-BF1AD0C80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4409-BEB8-9E46-9ED0-FD72A34358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57088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C40702-6A7E-684F-A2AF-8EF43FD782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EB52B6-3010-D94E-B69C-40396088D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A2B8F6-E6EE-C545-B94E-5374C7781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69A2-55AE-4840-B6DC-9A767804C038}" type="datetimeFigureOut">
              <a:rPr kumimoji="1" lang="ko-Kore-KR" altLang="en-US" smtClean="0"/>
              <a:t>2021. 3. 2.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EB167A-AFC9-6F48-8097-1B9CA1F5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53576A-6E03-A048-AD27-D11F7BC82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4409-BEB8-9E46-9ED0-FD72A34358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73651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0A122-2B0D-E446-8DA3-217B1F028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62C7C6-0449-E940-AE0F-B83A60F6E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472BB5-A6E9-A84B-8B35-FBE3E2720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69A2-55AE-4840-B6DC-9A767804C038}" type="datetimeFigureOut">
              <a:rPr kumimoji="1" lang="ko-Kore-KR" altLang="en-US" smtClean="0"/>
              <a:t>2021. 3. 2.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CE29FD-EBD8-9E45-816E-94CF2AC67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F4B9EE-D461-B44B-92AC-0F91D4D2B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4409-BEB8-9E46-9ED0-FD72A34358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01119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5078DF-74F3-684B-8CB7-BCD088756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D33C7D-5F78-2B41-82A0-4867F4C91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930212-F58D-624F-B855-232855889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69A2-55AE-4840-B6DC-9A767804C038}" type="datetimeFigureOut">
              <a:rPr kumimoji="1" lang="ko-Kore-KR" altLang="en-US" smtClean="0"/>
              <a:t>2021. 3. 2.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6FFEDA-F1B5-4042-918D-17FC5E7A4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CC2685-9195-A340-991C-3C7CA496A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4409-BEB8-9E46-9ED0-FD72A34358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06573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AE7F92-C358-8547-A277-5D8A2F3E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C61218-744B-B945-98CC-43D4944F14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E4E543-4B22-784A-BAA1-F52F2AE1B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9DBC79-5E71-A947-BD57-920AB9F68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69A2-55AE-4840-B6DC-9A767804C038}" type="datetimeFigureOut">
              <a:rPr kumimoji="1" lang="ko-Kore-KR" altLang="en-US" smtClean="0"/>
              <a:t>2021. 3. 2.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EC8F3B-0852-C844-B939-782045586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FC17C0-4C34-6247-BCA2-7098E4ECA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4409-BEB8-9E46-9ED0-FD72A34358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38482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AABF52-371E-6D4B-90B6-246DEF865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0B479F-B429-F14A-B8D1-183FA0491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1018B0-7894-1C42-B13E-AF8D3C0B7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C74EAE7-DF49-B943-A8ED-F04260DE56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573A5C-4432-1042-8F6A-4B92093F09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21F563-602A-C844-B711-DBF323EC2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69A2-55AE-4840-B6DC-9A767804C038}" type="datetimeFigureOut">
              <a:rPr kumimoji="1" lang="ko-Kore-KR" altLang="en-US" smtClean="0"/>
              <a:t>2021. 3. 2.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EDDA5A-2399-9E46-962E-CA9C1BC2A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A26C76-33EA-1241-970A-C143B9224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4409-BEB8-9E46-9ED0-FD72A34358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52800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6C6760-CFFE-024F-BECE-6E29CACDB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24A5D42-BA15-BB4C-AA9F-DD7F4907B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69A2-55AE-4840-B6DC-9A767804C038}" type="datetimeFigureOut">
              <a:rPr kumimoji="1" lang="ko-Kore-KR" altLang="en-US" smtClean="0"/>
              <a:t>2021. 3. 2.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0E80A77-1C1E-5343-84E4-D5348E54C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C32709-F3E5-984C-B26A-8961888D2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4409-BEB8-9E46-9ED0-FD72A34358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89328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6474BE-5CD9-A34E-AE23-2569ED675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69A2-55AE-4840-B6DC-9A767804C038}" type="datetimeFigureOut">
              <a:rPr kumimoji="1" lang="ko-Kore-KR" altLang="en-US" smtClean="0"/>
              <a:t>2021. 3. 2.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A304DC6-CE96-484C-B81D-C6370DCA6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E150B6-8A04-EA40-8CEA-C35E7363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4409-BEB8-9E46-9ED0-FD72A34358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03806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3D54E-AB68-1243-B783-0A66CB72E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EC07BA-794B-424D-9461-21A016505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CEE166-2112-BD4B-B4C3-18CD918B4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41456F-EAC6-6049-A95F-7A4AE60A2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69A2-55AE-4840-B6DC-9A767804C038}" type="datetimeFigureOut">
              <a:rPr kumimoji="1" lang="ko-Kore-KR" altLang="en-US" smtClean="0"/>
              <a:t>2021. 3. 2.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ABE4E5-FE9E-2E4A-B85B-759011837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31D440-BDA9-9B49-8983-47531465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4409-BEB8-9E46-9ED0-FD72A34358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71057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750898-F6A1-6C45-9F05-EFA30A02A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7B73A2C-E091-AB40-8FEE-D4C84D88F5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CA852A-DB83-F946-9C0F-703FD65B30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AD1714-0943-684D-91A5-00D8D67BB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69A2-55AE-4840-B6DC-9A767804C038}" type="datetimeFigureOut">
              <a:rPr kumimoji="1" lang="ko-Kore-KR" altLang="en-US" smtClean="0"/>
              <a:t>2021. 3. 2.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5C04B8-2228-6B42-8126-9392E1918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1D6B05-94AF-3B48-AAFC-AAE9D2FB5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4409-BEB8-9E46-9ED0-FD72A34358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32996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8E1B2C5-7B49-1543-A963-3CE783A8E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060E50-4205-A84D-B3FB-0F39BFCEB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DC1CD7-B759-4641-B130-D97B326F96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969A2-55AE-4840-B6DC-9A767804C038}" type="datetimeFigureOut">
              <a:rPr kumimoji="1" lang="ko-Kore-KR" altLang="en-US" smtClean="0"/>
              <a:t>2021. 3. 2.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567017-C492-304C-B493-FE5F5617C9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DC7036-7483-2843-B373-4F6792E6AB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F4409-BEB8-9E46-9ED0-FD72A34358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00953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khu@xinapse.ai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95B88E-F812-3144-923C-D5FF4AFFD3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5400" dirty="0" err="1">
                <a:latin typeface="+mj-ea"/>
              </a:rPr>
              <a:t>Todolist</a:t>
            </a:r>
            <a:r>
              <a:rPr kumimoji="1" lang="en-US" altLang="ko-Kore-KR" sz="5400" dirty="0">
                <a:latin typeface="+mj-ea"/>
              </a:rPr>
              <a:t> </a:t>
            </a:r>
            <a:r>
              <a:rPr kumimoji="1" lang="ko-KR" altLang="en-US" sz="5400" dirty="0">
                <a:latin typeface="+mj-ea"/>
              </a:rPr>
              <a:t>개발 문서</a:t>
            </a:r>
            <a:endParaRPr kumimoji="1" lang="ko-Kore-KR" altLang="en-US" sz="5400" dirty="0">
              <a:latin typeface="+mj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EE4CF5-3400-6B44-872D-0CE244F1CA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>
                <a:latin typeface="+mj-ea"/>
                <a:ea typeface="+mj-ea"/>
              </a:rPr>
              <a:t>작성자 </a:t>
            </a:r>
            <a:r>
              <a:rPr kumimoji="1" lang="en-US" altLang="ko-KR" dirty="0">
                <a:latin typeface="+mj-ea"/>
                <a:ea typeface="+mj-ea"/>
              </a:rPr>
              <a:t>:</a:t>
            </a:r>
            <a:r>
              <a:rPr kumimoji="1" lang="ko-KR" altLang="en-US" dirty="0">
                <a:latin typeface="+mj-ea"/>
                <a:ea typeface="+mj-ea"/>
              </a:rPr>
              <a:t> </a:t>
            </a:r>
            <a:r>
              <a:rPr kumimoji="1" lang="en-US" altLang="ko-KR" dirty="0">
                <a:latin typeface="+mj-ea"/>
                <a:ea typeface="+mj-ea"/>
                <a:hlinkClick r:id="rId2"/>
              </a:rPr>
              <a:t>khu@xinapse.ai</a:t>
            </a:r>
            <a:endParaRPr kumimoji="1" lang="en-US" altLang="ko-KR" dirty="0">
              <a:latin typeface="+mj-ea"/>
              <a:ea typeface="+mj-ea"/>
            </a:endParaRPr>
          </a:p>
          <a:p>
            <a:r>
              <a:rPr kumimoji="1" lang="ko-Kore-KR" altLang="en-US" dirty="0">
                <a:latin typeface="+mj-ea"/>
                <a:ea typeface="+mj-ea"/>
              </a:rPr>
              <a:t>작성일</a:t>
            </a:r>
            <a:r>
              <a:rPr kumimoji="1" lang="ko-KR" altLang="en-US" dirty="0">
                <a:latin typeface="+mj-ea"/>
                <a:ea typeface="+mj-ea"/>
              </a:rPr>
              <a:t> </a:t>
            </a:r>
            <a:r>
              <a:rPr kumimoji="1" lang="en-US" altLang="ko-KR" dirty="0">
                <a:latin typeface="+mj-ea"/>
                <a:ea typeface="+mj-ea"/>
              </a:rPr>
              <a:t>:</a:t>
            </a:r>
            <a:r>
              <a:rPr kumimoji="1" lang="ko-KR" altLang="en-US" dirty="0">
                <a:latin typeface="+mj-ea"/>
                <a:ea typeface="+mj-ea"/>
              </a:rPr>
              <a:t> </a:t>
            </a:r>
            <a:r>
              <a:rPr kumimoji="1" lang="en-US" altLang="ko-KR" dirty="0">
                <a:latin typeface="+mj-ea"/>
                <a:ea typeface="+mj-ea"/>
              </a:rPr>
              <a:t>2021.02.25</a:t>
            </a:r>
          </a:p>
          <a:p>
            <a:r>
              <a:rPr kumimoji="1" lang="ko-KR" altLang="en-US" dirty="0" err="1">
                <a:latin typeface="+mj-ea"/>
                <a:ea typeface="+mj-ea"/>
              </a:rPr>
              <a:t>문서버전</a:t>
            </a:r>
            <a:r>
              <a:rPr kumimoji="1" lang="ko-KR" altLang="en-US" dirty="0">
                <a:latin typeface="+mj-ea"/>
                <a:ea typeface="+mj-ea"/>
              </a:rPr>
              <a:t> </a:t>
            </a:r>
            <a:r>
              <a:rPr kumimoji="1" lang="en-US" altLang="ko-KR" dirty="0">
                <a:latin typeface="+mj-ea"/>
                <a:ea typeface="+mj-ea"/>
              </a:rPr>
              <a:t>:</a:t>
            </a:r>
            <a:r>
              <a:rPr kumimoji="1" lang="ko-KR" altLang="en-US" dirty="0">
                <a:latin typeface="+mj-ea"/>
                <a:ea typeface="+mj-ea"/>
              </a:rPr>
              <a:t> </a:t>
            </a:r>
            <a:r>
              <a:rPr kumimoji="1" lang="en-US" altLang="ko-KR" dirty="0">
                <a:latin typeface="+mj-ea"/>
                <a:ea typeface="+mj-ea"/>
              </a:rPr>
              <a:t>v0.0.1</a:t>
            </a:r>
            <a:endParaRPr kumimoji="1" lang="ko-Kore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14428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4D1FBE-F145-8147-A7B2-2A2743B6B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292DCE-5660-9245-A081-9C83FBA6B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>
                <a:latin typeface="+mn-ea"/>
              </a:rPr>
              <a:t>소개</a:t>
            </a:r>
            <a:endParaRPr kumimoji="1" lang="en-US" altLang="ko-Kore-KR" dirty="0">
              <a:latin typeface="+mn-ea"/>
            </a:endParaRPr>
          </a:p>
          <a:p>
            <a:r>
              <a:rPr kumimoji="1" lang="ko-KR" altLang="en-US" dirty="0">
                <a:latin typeface="+mn-ea"/>
              </a:rPr>
              <a:t>기능</a:t>
            </a:r>
            <a:endParaRPr kumimoji="1" lang="ko-Kore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23753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AF9D3D-3BEE-0548-AAA5-0284B1487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52144C-4819-C247-901B-F15094F35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43580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7FD314-FBDE-B947-BEF7-ADE670DC4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Todolist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5827B0-EB4E-C342-93E6-0E7E2D38E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게시판</a:t>
            </a:r>
            <a:endParaRPr kumimoji="1" lang="en-US" altLang="ko-Kore-KR" dirty="0"/>
          </a:p>
          <a:p>
            <a:pPr lvl="1"/>
            <a:r>
              <a:rPr kumimoji="1" lang="en-US" altLang="ko-Kore-KR" dirty="0"/>
              <a:t>Create</a:t>
            </a:r>
          </a:p>
          <a:p>
            <a:pPr lvl="1"/>
            <a:r>
              <a:rPr kumimoji="1" lang="en-US" altLang="ko-Kore-KR" dirty="0"/>
              <a:t>Update</a:t>
            </a:r>
          </a:p>
          <a:p>
            <a:pPr lvl="1"/>
            <a:r>
              <a:rPr kumimoji="1" lang="en-US" altLang="ko-Kore-KR" dirty="0"/>
              <a:t>Delete</a:t>
            </a:r>
          </a:p>
          <a:p>
            <a:pPr lvl="1"/>
            <a:endParaRPr kumimoji="1" lang="en-US" altLang="ko-Kore-KR" dirty="0"/>
          </a:p>
          <a:p>
            <a:r>
              <a:rPr kumimoji="1" lang="ko-Kore-KR" altLang="en-US" dirty="0"/>
              <a:t>회원</a:t>
            </a:r>
            <a:endParaRPr kumimoji="1" lang="en-US" altLang="ko-Kore-KR" dirty="0"/>
          </a:p>
          <a:p>
            <a:pPr lvl="1"/>
            <a:r>
              <a:rPr kumimoji="1" lang="en-US" altLang="ko-Kore-KR" dirty="0" err="1"/>
              <a:t>regist</a:t>
            </a:r>
            <a:endParaRPr kumimoji="1" lang="en-US" altLang="ko-Kore-KR" dirty="0"/>
          </a:p>
          <a:p>
            <a:pPr lvl="1"/>
            <a:r>
              <a:rPr kumimoji="1" lang="en-US" altLang="ko-Kore-KR" dirty="0"/>
              <a:t>Login</a:t>
            </a:r>
          </a:p>
          <a:p>
            <a:pPr lvl="1"/>
            <a:r>
              <a:rPr lang="en" altLang="ko-Kore-KR" dirty="0" err="1"/>
              <a:t>Userchange</a:t>
            </a:r>
            <a:endParaRPr lang="en" altLang="ko-Kore-KR" dirty="0"/>
          </a:p>
          <a:p>
            <a:pPr lvl="1"/>
            <a:r>
              <a:rPr kumimoji="1" lang="en" altLang="ko-Kore-KR" dirty="0" err="1"/>
              <a:t>Userdelete</a:t>
            </a:r>
            <a:endParaRPr kumimoji="1" lang="en" altLang="ko-Kore-KR" dirty="0"/>
          </a:p>
        </p:txBody>
      </p:sp>
    </p:spTree>
    <p:extLst>
      <p:ext uri="{BB962C8B-B14F-4D97-AF65-F5344CB8AC3E}">
        <p14:creationId xmlns:p14="http://schemas.microsoft.com/office/powerpoint/2010/main" val="371801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D2E80-1586-334E-8677-4EB1FE0C5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회원</a:t>
            </a:r>
            <a:endParaRPr kumimoji="1" lang="ko-Kore-KR" altLang="en-US" dirty="0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9E117C0F-C149-E547-A16D-C51D3E4636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2030" y="1613893"/>
            <a:ext cx="4543427" cy="2330011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5D9E38D-A6CA-234C-8A44-730257D27CD8}"/>
              </a:ext>
            </a:extLst>
          </p:cNvPr>
          <p:cNvSpPr txBox="1"/>
          <p:nvPr/>
        </p:nvSpPr>
        <p:spPr>
          <a:xfrm>
            <a:off x="6229350" y="1728788"/>
            <a:ext cx="54149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kumimoji="1" lang="en-US" altLang="ko-KR" dirty="0" err="1"/>
              <a:t>User_</a:t>
            </a:r>
            <a:r>
              <a:rPr kumimoji="1" lang="en-US" altLang="ko-Kore-KR" dirty="0" err="1"/>
              <a:t>id</a:t>
            </a:r>
            <a:r>
              <a:rPr kumimoji="1" lang="en-US" altLang="ko-Kore-KR" dirty="0"/>
              <a:t> / </a:t>
            </a:r>
            <a:r>
              <a:rPr kumimoji="1" lang="en-US" altLang="ko-Kore-KR" dirty="0" err="1"/>
              <a:t>user_password</a:t>
            </a:r>
            <a:r>
              <a:rPr kumimoji="1" lang="en-US" altLang="ko-Kore-KR" dirty="0"/>
              <a:t> / name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입력 받음</a:t>
            </a:r>
            <a:endParaRPr kumimoji="1" lang="en-US" altLang="ko-KR" dirty="0"/>
          </a:p>
          <a:p>
            <a:pPr marL="285750" indent="-285750" algn="l">
              <a:buFontTx/>
              <a:buChar char="-"/>
            </a:pPr>
            <a:r>
              <a:rPr kumimoji="1" lang="en-US" altLang="ko-KR" dirty="0"/>
              <a:t>Db</a:t>
            </a:r>
            <a:r>
              <a:rPr kumimoji="1" lang="ko-KR" altLang="en-US" dirty="0"/>
              <a:t>에서 자동 </a:t>
            </a:r>
            <a:r>
              <a:rPr kumimoji="1" lang="en-US" altLang="ko-KR" dirty="0"/>
              <a:t>id(</a:t>
            </a:r>
            <a:r>
              <a:rPr kumimoji="1" lang="ko-KR" altLang="en-US" dirty="0"/>
              <a:t>순번</a:t>
            </a:r>
            <a:r>
              <a:rPr kumimoji="1" lang="en-US" altLang="ko-KR" dirty="0"/>
              <a:t>)</a:t>
            </a:r>
            <a:r>
              <a:rPr kumimoji="1" lang="ko-KR" altLang="en-US" dirty="0"/>
              <a:t> 및 </a:t>
            </a:r>
            <a:r>
              <a:rPr kumimoji="1" lang="en-US" altLang="ko-KR" dirty="0" err="1"/>
              <a:t>recent_login</a:t>
            </a:r>
            <a:r>
              <a:rPr kumimoji="1" lang="en-US" altLang="ko-KR" dirty="0"/>
              <a:t> </a:t>
            </a:r>
            <a:r>
              <a:rPr kumimoji="1" lang="ko-KR" altLang="en-US" dirty="0"/>
              <a:t>생성</a:t>
            </a:r>
            <a:endParaRPr kumimoji="1" lang="en-US" altLang="ko-KR" dirty="0"/>
          </a:p>
          <a:p>
            <a:pPr marL="285750" indent="-285750" algn="l">
              <a:buFontTx/>
              <a:buChar char="-"/>
            </a:pPr>
            <a:r>
              <a:rPr kumimoji="1" lang="en-US" altLang="ko-KR" dirty="0"/>
              <a:t>Login</a:t>
            </a:r>
            <a:r>
              <a:rPr kumimoji="1" lang="ko-KR" altLang="en-US" dirty="0"/>
              <a:t> 시 </a:t>
            </a:r>
            <a:r>
              <a:rPr kumimoji="1" lang="en-US" altLang="ko-KR" dirty="0" err="1"/>
              <a:t>recent_login</a:t>
            </a:r>
            <a:r>
              <a:rPr kumimoji="1" lang="en-US" altLang="ko-KR" dirty="0"/>
              <a:t> </a:t>
            </a:r>
            <a:r>
              <a:rPr kumimoji="1" lang="ko-KR" altLang="en-US" dirty="0"/>
              <a:t>업데이트</a:t>
            </a:r>
            <a:endParaRPr kumimoji="1" lang="en-US" altLang="ko-KR" dirty="0"/>
          </a:p>
          <a:p>
            <a:pPr algn="l"/>
            <a:endParaRPr kumimoji="1" lang="en-US" altLang="ko-KR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ko-KR" altLang="en-US" dirty="0"/>
              <a:t>로그인 유효성 반영 해야함</a:t>
            </a:r>
            <a:endParaRPr kumimoji="1"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해시 값으로 해보고 싶음</a:t>
            </a:r>
            <a:endParaRPr kumimoji="1" lang="en-US" altLang="ko-KR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337F941-89B3-2440-A20D-4FB373787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391" y="4215365"/>
            <a:ext cx="4264703" cy="148534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46641CE-52F1-D449-9126-CC594511C249}"/>
              </a:ext>
            </a:extLst>
          </p:cNvPr>
          <p:cNvSpPr txBox="1"/>
          <p:nvPr/>
        </p:nvSpPr>
        <p:spPr>
          <a:xfrm>
            <a:off x="6229350" y="4215365"/>
            <a:ext cx="5048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kumimoji="1" lang="en-US" altLang="ko-KR" dirty="0" err="1"/>
              <a:t>Mysql</a:t>
            </a:r>
            <a:r>
              <a:rPr kumimoji="1" lang="en-US" altLang="ko-KR" dirty="0"/>
              <a:t> 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id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pw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대조 후 로그인 되면 </a:t>
            </a:r>
            <a:r>
              <a:rPr kumimoji="1" lang="en-US" altLang="ko-KR" dirty="0"/>
              <a:t>name</a:t>
            </a:r>
            <a:r>
              <a:rPr kumimoji="1" lang="ko-KR" altLang="en-US" dirty="0"/>
              <a:t> 값을 표시</a:t>
            </a:r>
            <a:endParaRPr kumimoji="1" lang="en-US" altLang="ko-KR" dirty="0"/>
          </a:p>
          <a:p>
            <a:pPr marL="285750" indent="-285750" algn="l">
              <a:buFontTx/>
              <a:buChar char="-"/>
            </a:pPr>
            <a:r>
              <a:rPr kumimoji="1" lang="en-US" altLang="ko-KR" dirty="0"/>
              <a:t>Session</a:t>
            </a:r>
            <a:r>
              <a:rPr kumimoji="1" lang="ko-KR" altLang="en-US" dirty="0"/>
              <a:t>에 </a:t>
            </a:r>
            <a:r>
              <a:rPr kumimoji="1" lang="en-US" altLang="ko-KR" dirty="0"/>
              <a:t>’username’ 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저장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85089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264F7F-377E-5A48-BADC-1871C76F3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글보기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E26F72EB-2CD0-FC42-A66D-7EF43D92D1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752" y="1690688"/>
            <a:ext cx="6524686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F395A6-B606-6148-8EC6-4D426A44AF1C}"/>
              </a:ext>
            </a:extLst>
          </p:cNvPr>
          <p:cNvSpPr txBox="1"/>
          <p:nvPr/>
        </p:nvSpPr>
        <p:spPr>
          <a:xfrm>
            <a:off x="7229475" y="1690688"/>
            <a:ext cx="46196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kumimoji="1" lang="en-US" altLang="ko-KR" dirty="0" err="1"/>
              <a:t>User_</a:t>
            </a:r>
            <a:r>
              <a:rPr kumimoji="1" lang="en-US" altLang="ko-Kore-KR" dirty="0" err="1"/>
              <a:t>id</a:t>
            </a:r>
            <a:r>
              <a:rPr kumimoji="1" lang="en-US" altLang="ko-Kore-KR" dirty="0"/>
              <a:t> / </a:t>
            </a:r>
            <a:r>
              <a:rPr kumimoji="1" lang="en-US" altLang="ko-Kore-KR" dirty="0" err="1"/>
              <a:t>user_password</a:t>
            </a:r>
            <a:r>
              <a:rPr kumimoji="1" lang="en-US" altLang="ko-Kore-KR" dirty="0"/>
              <a:t> / name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입력 받음</a:t>
            </a:r>
            <a:endParaRPr kumimoji="1" lang="en-US" altLang="ko-KR" dirty="0"/>
          </a:p>
          <a:p>
            <a:pPr marL="285750" indent="-285750" algn="l">
              <a:buFontTx/>
              <a:buChar char="-"/>
            </a:pPr>
            <a:r>
              <a:rPr kumimoji="1" lang="en-US" altLang="ko-KR" dirty="0"/>
              <a:t>Db</a:t>
            </a:r>
            <a:r>
              <a:rPr kumimoji="1" lang="ko-KR" altLang="en-US" dirty="0"/>
              <a:t>에서 자동 </a:t>
            </a:r>
            <a:r>
              <a:rPr kumimoji="1" lang="en-US" altLang="ko-KR" dirty="0"/>
              <a:t>id(</a:t>
            </a:r>
            <a:r>
              <a:rPr kumimoji="1" lang="ko-KR" altLang="en-US" dirty="0"/>
              <a:t>순번</a:t>
            </a:r>
            <a:r>
              <a:rPr kumimoji="1" lang="en-US" altLang="ko-KR" dirty="0"/>
              <a:t>)</a:t>
            </a:r>
            <a:r>
              <a:rPr kumimoji="1" lang="ko-KR" altLang="en-US" dirty="0"/>
              <a:t> 및 </a:t>
            </a:r>
            <a:r>
              <a:rPr kumimoji="1" lang="en-US" altLang="ko-KR" dirty="0" err="1"/>
              <a:t>recent_login</a:t>
            </a:r>
            <a:r>
              <a:rPr kumimoji="1" lang="en-US" altLang="ko-KR" dirty="0"/>
              <a:t> </a:t>
            </a:r>
            <a:r>
              <a:rPr kumimoji="1" lang="ko-KR" altLang="en-US" dirty="0"/>
              <a:t>생성</a:t>
            </a:r>
            <a:endParaRPr kumimoji="1" lang="en-US" altLang="ko-KR" dirty="0"/>
          </a:p>
          <a:p>
            <a:pPr marL="285750" indent="-285750" algn="l">
              <a:buFontTx/>
              <a:buChar char="-"/>
            </a:pPr>
            <a:r>
              <a:rPr kumimoji="1" lang="en-US" altLang="ko-KR" dirty="0"/>
              <a:t>Login</a:t>
            </a:r>
            <a:r>
              <a:rPr kumimoji="1" lang="ko-KR" altLang="en-US" dirty="0"/>
              <a:t> 시 </a:t>
            </a:r>
            <a:r>
              <a:rPr kumimoji="1" lang="en-US" altLang="ko-KR" dirty="0" err="1"/>
              <a:t>recent_login</a:t>
            </a:r>
            <a:r>
              <a:rPr kumimoji="1" lang="en-US" altLang="ko-KR" dirty="0"/>
              <a:t> </a:t>
            </a:r>
            <a:r>
              <a:rPr kumimoji="1" lang="ko-KR" altLang="en-US" dirty="0"/>
              <a:t>업데이트</a:t>
            </a:r>
            <a:endParaRPr kumimoji="1" lang="en-US" altLang="ko-KR" dirty="0"/>
          </a:p>
          <a:p>
            <a:pPr algn="l"/>
            <a:endParaRPr kumimoji="1" lang="en-US" altLang="ko-KR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ko-KR" altLang="en-US" dirty="0"/>
              <a:t>로그인 유효성 반영 해야함</a:t>
            </a:r>
            <a:endParaRPr kumimoji="1"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해시 값으로 해보고 싶음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97839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F7E6F-F8BE-2749-9749-BACF28691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게시글작성</a:t>
            </a:r>
            <a:endParaRPr kumimoji="1" lang="ko-Kore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3FF59FA0-0EEB-7940-9BEC-E823B09C8F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410209" cy="4351338"/>
          </a:xfrm>
        </p:spPr>
      </p:pic>
    </p:spTree>
    <p:extLst>
      <p:ext uri="{BB962C8B-B14F-4D97-AF65-F5344CB8AC3E}">
        <p14:creationId xmlns:p14="http://schemas.microsoft.com/office/powerpoint/2010/main" val="28110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3DF965-E23E-7345-8611-73C3869FD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ERD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6EBB469-B79C-D44C-91FB-0DE33148C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85053"/>
            <a:ext cx="4953438" cy="3153180"/>
          </a:xfrm>
          <a:prstGeom prst="rect">
            <a:avLst/>
          </a:prstGeom>
        </p:spPr>
      </p:pic>
      <p:pic>
        <p:nvPicPr>
          <p:cNvPr id="8" name="그림 7" descr="텍스트, 점수판, 명판이(가) 표시된 사진&#10;&#10;자동 생성된 설명">
            <a:extLst>
              <a:ext uri="{FF2B5EF4-FFF2-40B4-BE49-F238E27FC236}">
                <a16:creationId xmlns:a16="http://schemas.microsoft.com/office/drawing/2014/main" id="{D8CAFE98-B41A-544A-87C8-7395C51AF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364" y="1690688"/>
            <a:ext cx="5461022" cy="39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96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kumimoji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</TotalTime>
  <Words>132</Words>
  <Application>Microsoft Macintosh PowerPoint</Application>
  <PresentationFormat>와이드스크린</PresentationFormat>
  <Paragraphs>39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Calibri</vt:lpstr>
      <vt:lpstr>Calibri Light</vt:lpstr>
      <vt:lpstr>Office 테마</vt:lpstr>
      <vt:lpstr>Todolist 개발 문서</vt:lpstr>
      <vt:lpstr>목차</vt:lpstr>
      <vt:lpstr>소개</vt:lpstr>
      <vt:lpstr>Todolist 기능</vt:lpstr>
      <vt:lpstr>회원</vt:lpstr>
      <vt:lpstr>글보기</vt:lpstr>
      <vt:lpstr>게시글작성</vt:lpstr>
      <vt:lpstr>ERD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하이진</dc:creator>
  <cp:lastModifiedBy>하이진</cp:lastModifiedBy>
  <cp:revision>10</cp:revision>
  <dcterms:created xsi:type="dcterms:W3CDTF">2021-02-25T09:11:51Z</dcterms:created>
  <dcterms:modified xsi:type="dcterms:W3CDTF">2021-03-02T09:19:40Z</dcterms:modified>
</cp:coreProperties>
</file>