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 varScale="1">
        <p:scale>
          <a:sx n="105" d="100"/>
          <a:sy n="105" d="100"/>
        </p:scale>
        <p:origin x="-91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71E3-4594-4F87-87D4-C876FBC0BA90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DB56-4E63-443B-BD2C-F8DB95884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92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71E3-4594-4F87-87D4-C876FBC0BA90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DB56-4E63-443B-BD2C-F8DB95884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32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71E3-4594-4F87-87D4-C876FBC0BA90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DB56-4E63-443B-BD2C-F8DB95884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22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71E3-4594-4F87-87D4-C876FBC0BA90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DB56-4E63-443B-BD2C-F8DB95884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5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71E3-4594-4F87-87D4-C876FBC0BA90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DB56-4E63-443B-BD2C-F8DB95884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0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71E3-4594-4F87-87D4-C876FBC0BA90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DB56-4E63-443B-BD2C-F8DB95884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0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71E3-4594-4F87-87D4-C876FBC0BA90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DB56-4E63-443B-BD2C-F8DB95884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4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71E3-4594-4F87-87D4-C876FBC0BA90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DB56-4E63-443B-BD2C-F8DB95884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6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71E3-4594-4F87-87D4-C876FBC0BA90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DB56-4E63-443B-BD2C-F8DB95884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94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71E3-4594-4F87-87D4-C876FBC0BA90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DB56-4E63-443B-BD2C-F8DB95884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8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71E3-4594-4F87-87D4-C876FBC0BA90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DB56-4E63-443B-BD2C-F8DB95884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37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371E3-4594-4F87-87D4-C876FBC0BA90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8DB56-4E63-443B-BD2C-F8DB95884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23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6621512" y="843558"/>
            <a:ext cx="1577200" cy="2808312"/>
          </a:xfrm>
          <a:prstGeom prst="roundRect">
            <a:avLst>
              <a:gd name="adj" fmla="val 7149"/>
            </a:avLst>
          </a:prstGeom>
          <a:solidFill>
            <a:srgbClr val="169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333" r="22009"/>
          <a:stretch/>
        </p:blipFill>
        <p:spPr>
          <a:xfrm>
            <a:off x="6621512" y="2751396"/>
            <a:ext cx="1576786" cy="1576786"/>
          </a:xfrm>
          <a:prstGeom prst="ellipse">
            <a:avLst/>
          </a:prstGeom>
          <a:ln w="50800">
            <a:solidFill>
              <a:srgbClr val="169E86"/>
            </a:solidFill>
          </a:ln>
        </p:spPr>
      </p:pic>
      <p:sp>
        <p:nvSpPr>
          <p:cNvPr id="21" name="모서리가 둥근 직사각형 20"/>
          <p:cNvSpPr/>
          <p:nvPr/>
        </p:nvSpPr>
        <p:spPr>
          <a:xfrm>
            <a:off x="4683138" y="1519870"/>
            <a:ext cx="1577200" cy="2808312"/>
          </a:xfrm>
          <a:prstGeom prst="roundRect">
            <a:avLst>
              <a:gd name="adj" fmla="val 8014"/>
            </a:avLst>
          </a:prstGeom>
          <a:solidFill>
            <a:srgbClr val="218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499" r="31825"/>
          <a:stretch/>
        </p:blipFill>
        <p:spPr>
          <a:xfrm>
            <a:off x="4683138" y="871385"/>
            <a:ext cx="1577199" cy="1577199"/>
          </a:xfrm>
          <a:prstGeom prst="ellipse">
            <a:avLst/>
          </a:prstGeom>
          <a:ln w="50800">
            <a:solidFill>
              <a:srgbClr val="2181B4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5035561" y="251507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rgbClr val="F59B1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멍멍</a:t>
            </a:r>
            <a:r>
              <a:rPr lang="ko-KR" altLang="en-US" dirty="0">
                <a:ln>
                  <a:solidFill>
                    <a:srgbClr val="F59B1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이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77296" y="2852624"/>
            <a:ext cx="1550424" cy="791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spc="-150" dirty="0" smtClean="0">
                <a:ln>
                  <a:solidFill>
                    <a:srgbClr val="F59B11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우리 집에서 귀염을 담당하는</a:t>
            </a:r>
            <a:endParaRPr lang="en-US" altLang="ko-KR" sz="1050" spc="-150" dirty="0" smtClean="0">
              <a:ln>
                <a:solidFill>
                  <a:srgbClr val="F59B11">
                    <a:alpha val="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spc="-150" dirty="0" smtClean="0">
                <a:ln>
                  <a:solidFill>
                    <a:srgbClr val="F59B11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아주 귀여운 녀석들 중 </a:t>
            </a:r>
            <a:r>
              <a:rPr lang="ko-KR" altLang="en-US" sz="1050" spc="-150" dirty="0" err="1" smtClean="0">
                <a:ln>
                  <a:solidFill>
                    <a:srgbClr val="F59B11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한마리</a:t>
            </a:r>
            <a:endParaRPr lang="en-US" altLang="ko-KR" sz="1050" spc="-150" dirty="0" smtClean="0">
              <a:ln>
                <a:solidFill>
                  <a:srgbClr val="F59B11">
                    <a:alpha val="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spc="-150" dirty="0" smtClean="0">
                <a:ln>
                  <a:solidFill>
                    <a:srgbClr val="F59B11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성격이 매우 순하다</a:t>
            </a:r>
            <a:r>
              <a:rPr lang="en-US" altLang="ko-KR" sz="1050" spc="-150" dirty="0" smtClean="0">
                <a:ln>
                  <a:solidFill>
                    <a:srgbClr val="F59B11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93170" y="987574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ln>
                  <a:solidFill>
                    <a:srgbClr val="F59B1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멍뭉이</a:t>
            </a:r>
            <a:endParaRPr lang="ko-KR" altLang="en-US" dirty="0">
              <a:ln>
                <a:solidFill>
                  <a:srgbClr val="F59B11">
                    <a:alpha val="0"/>
                  </a:srgbClr>
                </a:solidFill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78984" y="1389918"/>
            <a:ext cx="1462260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spc="-150" dirty="0" smtClean="0">
                <a:ln>
                  <a:solidFill>
                    <a:srgbClr val="F59B11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동물로 비교하자면 여우</a:t>
            </a:r>
            <a:r>
              <a:rPr lang="en-US" altLang="ko-KR" sz="1050" spc="-150" dirty="0" smtClean="0">
                <a:ln>
                  <a:solidFill>
                    <a:srgbClr val="F59B11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50" spc="-150" dirty="0" smtClean="0">
                <a:ln>
                  <a:solidFill>
                    <a:srgbClr val="F59B11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애교가 많지만 여우 같다</a:t>
            </a:r>
            <a:endParaRPr lang="en-US" altLang="ko-KR" sz="1050" spc="-150" dirty="0" smtClean="0">
              <a:ln>
                <a:solidFill>
                  <a:srgbClr val="F59B11">
                    <a:alpha val="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spc="-150" dirty="0" smtClean="0">
                <a:ln>
                  <a:solidFill>
                    <a:srgbClr val="F59B11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그래도 귀여운 건 매한가지</a:t>
            </a:r>
            <a:r>
              <a:rPr lang="en-US" altLang="ko-KR" sz="1050" spc="-150" dirty="0" smtClean="0">
                <a:ln>
                  <a:solidFill>
                    <a:srgbClr val="F59B11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03338"/>
            <a:ext cx="367665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5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</Words>
  <Application>Microsoft Office PowerPoint</Application>
  <PresentationFormat>화면 슬라이드 쇼(16:9)</PresentationFormat>
  <Paragraphs>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JIHOON Lee</cp:lastModifiedBy>
  <cp:revision>6</cp:revision>
  <dcterms:created xsi:type="dcterms:W3CDTF">2015-04-23T09:38:58Z</dcterms:created>
  <dcterms:modified xsi:type="dcterms:W3CDTF">2015-04-23T10:18:02Z</dcterms:modified>
</cp:coreProperties>
</file>